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Josiane Sheila e Julia Cardoso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01101BB-2F50-0FBE-FC5B-9408F9DAD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52" y="3658845"/>
            <a:ext cx="1648173" cy="14431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oportuniza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caminha,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80335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1006446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4" y="1417509"/>
            <a:ext cx="76369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HTML (Conteúdo) [</a:t>
            </a:r>
            <a:r>
              <a:rPr lang="pt-BR" sz="3200" dirty="0" err="1"/>
              <a:t>tags</a:t>
            </a:r>
            <a:r>
              <a:rPr lang="pt-BR" sz="3200" dirty="0"/>
              <a:t>]</a:t>
            </a:r>
          </a:p>
          <a:p>
            <a:endParaRPr lang="pt-BR" sz="3200" dirty="0"/>
          </a:p>
          <a:p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/>
              <a:t>CSS 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Bootstrap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3600" dirty="0">
                <a:hlinkClick r:id="rId2"/>
              </a:rPr>
              <a:t>https://juliabritocardoso.netlify.app/</a:t>
            </a:r>
            <a:endParaRPr lang="pt-BR" sz="3600" dirty="0"/>
          </a:p>
          <a:p>
            <a:endParaRPr lang="pt-BR" sz="3600" dirty="0"/>
          </a:p>
          <a:p>
            <a:endParaRPr lang="pt-BR" sz="3600" dirty="0"/>
          </a:p>
          <a:p>
            <a:r>
              <a:rPr lang="pt-BR" sz="3600" dirty="0">
                <a:solidFill>
                  <a:srgbClr val="FF0000"/>
                </a:solidFill>
              </a:rPr>
              <a:t>Apresentação criativa ...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75" y="-7567"/>
            <a:ext cx="3912849" cy="15921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155</Words>
  <Application>Microsoft Office PowerPoint</Application>
  <PresentationFormat>Apresentação na tela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152</cp:revision>
  <dcterms:modified xsi:type="dcterms:W3CDTF">2023-11-22T15:00:36Z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