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3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1840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htm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23J9ASGrgc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1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000" b="1" dirty="0"/>
              <a:t>IDE</a:t>
            </a:r>
            <a:r>
              <a:rPr lang="pt-BR" sz="2000" dirty="0"/>
              <a:t>: </a:t>
            </a:r>
            <a:r>
              <a:rPr lang="pt-BR" sz="2000" dirty="0" err="1"/>
              <a:t>code.pen</a:t>
            </a:r>
            <a:r>
              <a:rPr lang="pt-BR" sz="2000" dirty="0"/>
              <a:t> ou </a:t>
            </a:r>
            <a:r>
              <a:rPr lang="pt-BR" sz="2000" b="1" dirty="0" err="1">
                <a:solidFill>
                  <a:srgbClr val="FF0000"/>
                </a:solidFill>
              </a:rPr>
              <a:t>VSCode</a:t>
            </a:r>
            <a:endParaRPr lang="pt-BR" sz="2000" b="1" dirty="0">
              <a:solidFill>
                <a:srgbClr val="FF0000"/>
              </a:solidFill>
            </a:endParaRPr>
          </a:p>
          <a:p>
            <a:pPr algn="just"/>
            <a:r>
              <a:rPr lang="pt-BR" sz="2000" dirty="0"/>
              <a:t> 	</a:t>
            </a:r>
            <a:r>
              <a:rPr lang="pt-BR" sz="2000" dirty="0">
                <a:hlinkClick r:id="rId3"/>
              </a:rPr>
              <a:t>https://code.visualstudio.com/download</a:t>
            </a:r>
            <a:r>
              <a:rPr lang="pt-BR" sz="2000" dirty="0"/>
              <a:t>     </a:t>
            </a:r>
          </a:p>
          <a:p>
            <a:pPr algn="just"/>
            <a:r>
              <a:rPr lang="pt-BR" sz="2000" b="1" dirty="0"/>
              <a:t>Extensões </a:t>
            </a:r>
            <a:r>
              <a:rPr lang="pt-BR" sz="2000" b="1" dirty="0" err="1"/>
              <a:t>VSCode</a:t>
            </a:r>
            <a:r>
              <a:rPr lang="pt-BR" sz="2000" dirty="0"/>
              <a:t>: live server; drácula oficial; </a:t>
            </a:r>
            <a:r>
              <a:rPr lang="pt-BR" sz="2000" dirty="0" err="1"/>
              <a:t>prettier</a:t>
            </a:r>
            <a:r>
              <a:rPr lang="pt-BR" sz="2000" dirty="0"/>
              <a:t> - </a:t>
            </a:r>
            <a:r>
              <a:rPr lang="pt-BR" sz="2000" dirty="0" err="1"/>
              <a:t>code</a:t>
            </a:r>
            <a:r>
              <a:rPr lang="pt-BR" sz="2000" dirty="0"/>
              <a:t> </a:t>
            </a:r>
            <a:r>
              <a:rPr lang="pt-BR" sz="2000" dirty="0" err="1"/>
              <a:t>formatter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- </a:t>
            </a:r>
            <a:r>
              <a:rPr lang="pt-BR" sz="2000" b="1" dirty="0"/>
              <a:t>Estudo</a:t>
            </a:r>
          </a:p>
          <a:p>
            <a:pPr algn="just"/>
            <a:r>
              <a:rPr lang="pt-BR" sz="2000" dirty="0"/>
              <a:t> 	</a:t>
            </a:r>
            <a:r>
              <a:rPr lang="pt-BR" sz="2000" dirty="0">
                <a:hlinkClick r:id="rId4"/>
              </a:rPr>
              <a:t>https://www.w3schools.com/html/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=&gt; </a:t>
            </a:r>
            <a:r>
              <a:rPr lang="pt-BR" sz="2000" b="1" dirty="0" err="1"/>
              <a:t>Tags</a:t>
            </a:r>
            <a:r>
              <a:rPr lang="pt-BR" sz="2000" dirty="0"/>
              <a:t> e </a:t>
            </a:r>
            <a:r>
              <a:rPr lang="pt-BR" sz="2000" b="1" dirty="0">
                <a:solidFill>
                  <a:srgbClr val="FF0000"/>
                </a:solidFill>
              </a:rPr>
              <a:t>Atributos</a:t>
            </a:r>
          </a:p>
          <a:p>
            <a:pPr algn="just"/>
            <a:r>
              <a:rPr lang="pt-BR" sz="2000" dirty="0"/>
              <a:t>	h1; p; </a:t>
            </a:r>
            <a:r>
              <a:rPr lang="pt-BR" sz="2000" dirty="0" err="1"/>
              <a:t>tr</a:t>
            </a:r>
            <a:r>
              <a:rPr lang="pt-BR" sz="2000" dirty="0"/>
              <a:t>; </a:t>
            </a:r>
            <a:r>
              <a:rPr lang="pt-BR" sz="2000" dirty="0" err="1"/>
              <a:t>br</a:t>
            </a:r>
            <a:r>
              <a:rPr lang="pt-BR" sz="2000" dirty="0"/>
              <a:t>; </a:t>
            </a:r>
            <a:r>
              <a:rPr lang="pt-BR" sz="2000" dirty="0" err="1"/>
              <a:t>ul</a:t>
            </a:r>
            <a:r>
              <a:rPr lang="pt-BR" sz="2000" dirty="0"/>
              <a:t>/li; </a:t>
            </a:r>
            <a:r>
              <a:rPr lang="pt-BR" sz="2000" dirty="0" err="1"/>
              <a:t>ol</a:t>
            </a:r>
            <a:r>
              <a:rPr lang="pt-BR" sz="2000" dirty="0"/>
              <a:t>/li; a/</a:t>
            </a:r>
            <a:r>
              <a:rPr lang="pt-BR" sz="2000" b="1" dirty="0" err="1">
                <a:solidFill>
                  <a:srgbClr val="FF0000"/>
                </a:solidFill>
              </a:rPr>
              <a:t>href</a:t>
            </a:r>
            <a:r>
              <a:rPr lang="pt-BR" sz="2000" b="1" dirty="0">
                <a:solidFill>
                  <a:srgbClr val="FF0000"/>
                </a:solidFill>
              </a:rPr>
              <a:t>/target</a:t>
            </a:r>
            <a:r>
              <a:rPr lang="pt-BR" sz="2000" dirty="0"/>
              <a:t>; </a:t>
            </a:r>
            <a:r>
              <a:rPr lang="pt-BR" sz="2000" dirty="0" err="1"/>
              <a:t>img</a:t>
            </a:r>
            <a:r>
              <a:rPr lang="pt-BR" sz="2000" dirty="0"/>
              <a:t>/</a:t>
            </a:r>
            <a:r>
              <a:rPr lang="pt-BR" sz="2000" b="1" dirty="0" err="1">
                <a:solidFill>
                  <a:srgbClr val="FF0000"/>
                </a:solidFill>
              </a:rPr>
              <a:t>src</a:t>
            </a:r>
            <a:r>
              <a:rPr lang="pt-BR" sz="2000" b="1" dirty="0">
                <a:solidFill>
                  <a:srgbClr val="FF0000"/>
                </a:solidFill>
              </a:rPr>
              <a:t>/</a:t>
            </a:r>
            <a:r>
              <a:rPr lang="pt-BR" sz="2000" b="1" dirty="0" err="1">
                <a:solidFill>
                  <a:srgbClr val="FF0000"/>
                </a:solidFill>
              </a:rPr>
              <a:t>alt</a:t>
            </a:r>
            <a:r>
              <a:rPr lang="pt-BR" sz="2000" dirty="0"/>
              <a:t>; figure/</a:t>
            </a:r>
            <a:r>
              <a:rPr lang="pt-BR" sz="2000" dirty="0" err="1"/>
              <a:t>img</a:t>
            </a:r>
            <a:r>
              <a:rPr lang="pt-BR" sz="2000" dirty="0"/>
              <a:t>/</a:t>
            </a:r>
            <a:r>
              <a:rPr lang="pt-BR" sz="2000" dirty="0" err="1"/>
              <a:t>figcaption</a:t>
            </a:r>
            <a:r>
              <a:rPr lang="pt-BR" sz="2000" dirty="0"/>
              <a:t>; </a:t>
            </a:r>
            <a:r>
              <a:rPr lang="pt-BR" sz="2000" dirty="0" err="1"/>
              <a:t>strong</a:t>
            </a:r>
            <a:r>
              <a:rPr lang="pt-BR" sz="2000" dirty="0"/>
              <a:t>; i; </a:t>
            </a:r>
            <a:r>
              <a:rPr lang="pt-BR" sz="2000" dirty="0" err="1"/>
              <a:t>sup</a:t>
            </a:r>
            <a:r>
              <a:rPr lang="pt-BR" sz="2000" dirty="0"/>
              <a:t>; header; </a:t>
            </a:r>
            <a:r>
              <a:rPr lang="pt-BR" sz="2000" dirty="0" err="1"/>
              <a:t>footer</a:t>
            </a:r>
            <a:r>
              <a:rPr lang="pt-BR" sz="2000" dirty="0"/>
              <a:t>; </a:t>
            </a:r>
            <a:r>
              <a:rPr lang="pt-BR" sz="2000" dirty="0" err="1"/>
              <a:t>section</a:t>
            </a:r>
            <a:r>
              <a:rPr lang="pt-BR" sz="2000" dirty="0"/>
              <a:t>; </a:t>
            </a:r>
            <a:r>
              <a:rPr lang="pt-BR" sz="2000" dirty="0" err="1"/>
              <a:t>aside</a:t>
            </a:r>
            <a:r>
              <a:rPr lang="pt-BR" sz="2000" dirty="0"/>
              <a:t>; </a:t>
            </a:r>
            <a:r>
              <a:rPr lang="pt-BR" sz="2000" dirty="0" err="1"/>
              <a:t>div</a:t>
            </a:r>
            <a:r>
              <a:rPr lang="pt-BR" sz="2000" dirty="0"/>
              <a:t>; </a:t>
            </a:r>
            <a:r>
              <a:rPr lang="pt-BR" sz="2000" dirty="0" err="1"/>
              <a:t>nav</a:t>
            </a:r>
            <a:r>
              <a:rPr lang="pt-BR" sz="2000" dirty="0"/>
              <a:t>; </a:t>
            </a:r>
            <a:r>
              <a:rPr lang="pt-BR" sz="2000" dirty="0" err="1"/>
              <a:t>table</a:t>
            </a:r>
            <a:r>
              <a:rPr lang="pt-BR" sz="2000" dirty="0"/>
              <a:t>; </a:t>
            </a:r>
            <a:r>
              <a:rPr lang="pt-BR" sz="2000" dirty="0" err="1"/>
              <a:t>form</a:t>
            </a:r>
            <a:r>
              <a:rPr lang="pt-BR" sz="2000" dirty="0"/>
              <a:t>/</a:t>
            </a:r>
            <a:r>
              <a:rPr lang="pt-BR" sz="2000" dirty="0">
                <a:solidFill>
                  <a:schemeClr val="tx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	</a:t>
            </a:r>
            <a:r>
              <a:rPr lang="pt-BR" sz="3200" dirty="0">
                <a:hlinkClick r:id="rId2"/>
              </a:rPr>
              <a:t>https://www.w3schools.com/html/</a:t>
            </a:r>
            <a:r>
              <a:rPr lang="pt-BR" sz="3200" dirty="0"/>
              <a:t> </a:t>
            </a:r>
          </a:p>
          <a:p>
            <a:r>
              <a:rPr lang="pt-BR" sz="3200" dirty="0"/>
              <a:t>	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endParaRPr lang="pt-BR" sz="3200" b="1" dirty="0"/>
          </a:p>
          <a:p>
            <a:r>
              <a:rPr lang="pt-BR" sz="3200" b="1" dirty="0"/>
              <a:t>	</a:t>
            </a:r>
            <a:r>
              <a:rPr lang="pt-BR" sz="3200" dirty="0">
                <a:hlinkClick r:id="rId2"/>
              </a:rPr>
              <a:t>https://youtu.be/Z23J9ASGrgc</a:t>
            </a:r>
            <a:endParaRPr lang="pt-BR" sz="32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4058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 ou </a:t>
            </a:r>
            <a:r>
              <a:rPr lang="pt-BR" sz="2000" b="1" dirty="0" err="1"/>
              <a:t>vsCode</a:t>
            </a:r>
            <a:endParaRPr lang="pt-BR" sz="2000" b="1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Criar página web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Criar página web e publicar no </a:t>
            </a:r>
            <a:r>
              <a:rPr lang="pt-BR" sz="2000" dirty="0" err="1"/>
              <a:t>Netlify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240</Words>
  <Application>Microsoft Office PowerPoint</Application>
  <PresentationFormat>Apresentação na tela (16:9)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174</cp:revision>
  <dcterms:modified xsi:type="dcterms:W3CDTF">2023-10-18T18:21:57Z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