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5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EwRsgAG8J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Pensamento Computacional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Programação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3A39-7905-C976-ECFA-987EBC21D1D3}"/>
              </a:ext>
            </a:extLst>
          </p:cNvPr>
          <p:cNvSpPr txBox="1"/>
          <p:nvPr/>
        </p:nvSpPr>
        <p:spPr>
          <a:xfrm>
            <a:off x="382903" y="1202958"/>
            <a:ext cx="702260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b="1" dirty="0"/>
              <a:t>Onlinegdb.com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	</a:t>
            </a:r>
          </a:p>
          <a:p>
            <a:endParaRPr lang="pt-BR" sz="2000" dirty="0"/>
          </a:p>
          <a:p>
            <a:r>
              <a:rPr lang="pt-BR" sz="2000" dirty="0"/>
              <a:t>	Programação Básica Continuação ...</a:t>
            </a:r>
          </a:p>
        </p:txBody>
      </p:sp>
    </p:spTree>
    <p:extLst>
      <p:ext uri="{BB962C8B-B14F-4D97-AF65-F5344CB8AC3E}">
        <p14:creationId xmlns:p14="http://schemas.microsoft.com/office/powerpoint/2010/main" val="14059831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Pensamento Computacional - </a:t>
            </a:r>
            <a:r>
              <a:rPr lang="pt-BR" b="1" dirty="0">
                <a:solidFill>
                  <a:srgbClr val="FF0000"/>
                </a:solidFill>
              </a:rPr>
              <a:t>trazer um elemento para debate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/>
              <a:t>	https://educadordofuturo.com.br/tecnologia-na-educacao/o-que-e-pensamento-computacional/#:~:text=O%20que%20%C3%A9%20pensamento%20computacional%3A%20a%20metodologia%20de%20solu%C3%A7%C3%A3o%20de%20problemas%20complexos&amp;text=O%20pensamento%20computacional%20%C3%A9%20uma,ser%20aplicada%20on%20e%20offline!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Pensamento Computacional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endParaRPr lang="pt-BR" sz="2000" b="1" dirty="0"/>
          </a:p>
          <a:p>
            <a:r>
              <a:rPr lang="pt-BR" sz="2000" dirty="0"/>
              <a:t>	</a:t>
            </a:r>
            <a:r>
              <a:rPr lang="pt-BR" sz="2000" dirty="0">
                <a:hlinkClick r:id="rId2"/>
              </a:rPr>
              <a:t>https://youtu.be/VEwRsgAG8JE</a:t>
            </a:r>
            <a:r>
              <a:rPr lang="pt-BR" sz="2000" dirty="0"/>
              <a:t> </a:t>
            </a:r>
          </a:p>
          <a:p>
            <a:r>
              <a:rPr lang="pt-BR" sz="2000" dirty="0"/>
              <a:t>	Vamos em frente </a:t>
            </a:r>
            <a:r>
              <a:rPr lang="pt-BR" sz="2000" dirty="0" err="1"/>
              <a:t>pq</a:t>
            </a:r>
            <a:r>
              <a:rPr lang="pt-BR" sz="2000" dirty="0"/>
              <a:t> tem muita gente na nossa frente ...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onlinegdb.com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lvl="1" algn="just" eaLnBrk="0"/>
            <a:r>
              <a:rPr lang="pt-BR" sz="2000" dirty="0"/>
              <a:t>Exercícios programação.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Quiz (</a:t>
            </a:r>
            <a:r>
              <a:rPr lang="pt-BR" sz="2000" b="1" dirty="0"/>
              <a:t>3 perguntas/respostas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232</Words>
  <Application>Microsoft Office PowerPoint</Application>
  <PresentationFormat>Apresentação na tela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Programação Python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169</cp:revision>
  <dcterms:modified xsi:type="dcterms:W3CDTF">2023-10-18T15:13:57Z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