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sldIdLst>
    <p:sldId id="256" r:id="rId5"/>
    <p:sldId id="1448944859" r:id="rId6"/>
    <p:sldId id="1448944863" r:id="rId7"/>
    <p:sldId id="1448944856" r:id="rId8"/>
    <p:sldId id="14489448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vbxSWONk2s" TargetMode="External"/><Relationship Id="rId2" Type="http://schemas.openxmlformats.org/officeDocument/2006/relationships/hyperlink" Target="https://youtu.be/CqFDTAFIpDw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Encontro 06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Seminário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Seminário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47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000" dirty="0"/>
              <a:t>Em 2023, o lema da campanha do Dia Internacional da Síndrome de Down é “Faça com a gente, não pela gente”, sensibilizando a sociedade para a importância da construção da autonomia e das oportunidades para as pessoas com síndrome de Down.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				</a:t>
            </a:r>
            <a:r>
              <a:rPr lang="pt-BR" sz="2000" b="1" dirty="0">
                <a:solidFill>
                  <a:srgbClr val="FF0000"/>
                </a:solidFill>
              </a:rPr>
              <a:t>plataforma.even3.com.br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1. Seminário T21</a:t>
            </a:r>
          </a:p>
          <a:p>
            <a:pPr algn="just"/>
            <a:r>
              <a:rPr lang="pt-BR" sz="2000" dirty="0">
                <a:hlinkClick r:id="rId2"/>
              </a:rPr>
              <a:t>https://youtu.be/CqFDTAFIpDw</a:t>
            </a:r>
            <a:r>
              <a:rPr lang="pt-BR" sz="2000" dirty="0"/>
              <a:t> </a:t>
            </a:r>
          </a:p>
          <a:p>
            <a:pPr algn="just"/>
            <a:r>
              <a:rPr lang="pt-BR" sz="2000" dirty="0"/>
              <a:t>2. Aqui tem um depoimento de Romário</a:t>
            </a:r>
          </a:p>
          <a:p>
            <a:pPr algn="just"/>
            <a:r>
              <a:rPr lang="pt-BR" sz="2000" dirty="0">
                <a:hlinkClick r:id="rId3"/>
              </a:rPr>
              <a:t>https://youtu.be/BvbxSWONk2s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141324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MACHADO, Maria Lúcia de A.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Educação infantil em tempos de LDB. Textos FCC, v. 19, p. 107-107, 2000.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143</Words>
  <Application>Microsoft Office PowerPoint</Application>
  <PresentationFormat>Apresentação na tela (16:9)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Big Shoulders Display Black</vt:lpstr>
      <vt:lpstr>Calibri</vt:lpstr>
      <vt:lpstr>Georama</vt:lpstr>
      <vt:lpstr>Times New Roman</vt:lpstr>
      <vt:lpstr>Office Theme</vt:lpstr>
      <vt:lpstr>Apresentação do PowerPoint</vt:lpstr>
      <vt:lpstr>Apresentação do PowerPoint</vt:lpstr>
      <vt:lpstr>Seminário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174</cp:revision>
  <dcterms:modified xsi:type="dcterms:W3CDTF">2023-10-14T13:53:07Z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