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1448944842" r:id="rId6"/>
    <p:sldId id="1448944847" r:id="rId7"/>
    <p:sldId id="1448944854" r:id="rId8"/>
    <p:sldId id="1448944849" r:id="rId9"/>
    <p:sldId id="1448944850" r:id="rId10"/>
    <p:sldId id="1448944851" r:id="rId11"/>
    <p:sldId id="259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ardoquesado.netlify.app/" TargetMode="External"/><Relationship Id="rId2" Type="http://schemas.openxmlformats.org/officeDocument/2006/relationships/hyperlink" Target="https://juliabritocardoso.netlify.app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7628643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400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</a:t>
            </a:r>
            <a:r>
              <a:rPr lang="pt-BR" sz="4000" b="1" dirty="0" err="1">
                <a:solidFill>
                  <a:schemeClr val="bg1"/>
                </a:solidFill>
              </a:rPr>
              <a:t>Yduqs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4000" b="1" dirty="0" err="1">
                <a:solidFill>
                  <a:schemeClr val="bg1"/>
                </a:solidFill>
              </a:rPr>
              <a:t>Wyden</a:t>
            </a:r>
            <a:r>
              <a:rPr lang="pt-BR" sz="4000" b="1" dirty="0">
                <a:solidFill>
                  <a:schemeClr val="bg1"/>
                </a:solidFill>
              </a:rPr>
              <a:t> Núcleo de Inclusão Digital (NID)</a:t>
            </a:r>
          </a:p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Formação </a:t>
            </a:r>
            <a:r>
              <a:rPr lang="pt-BR" sz="4000" b="1">
                <a:solidFill>
                  <a:schemeClr val="bg1"/>
                </a:solidFill>
              </a:rPr>
              <a:t>Continuada no Uso de </a:t>
            </a:r>
            <a:r>
              <a:rPr lang="pt-BR" sz="4000" b="1" dirty="0">
                <a:solidFill>
                  <a:schemeClr val="bg1"/>
                </a:solidFill>
              </a:rPr>
              <a:t>Tecnologias Digitais (Tópicos em Informática)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4050788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25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800" b="1" dirty="0">
                <a:solidFill>
                  <a:schemeClr val="bg1"/>
                </a:solidFill>
              </a:rPr>
              <a:t>Palestrante(s): Eduardo Quesado e Adelmo Quesado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B5ED79D-4940-C615-06D3-2CC97C19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0" y="554615"/>
            <a:ext cx="4143953" cy="1686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1A2B4B-230F-8FEC-1662-8330C8CB0579}"/>
              </a:ext>
            </a:extLst>
          </p:cNvPr>
          <p:cNvSpPr txBox="1">
            <a:spLocks/>
          </p:cNvSpPr>
          <p:nvPr/>
        </p:nvSpPr>
        <p:spPr>
          <a:xfrm>
            <a:off x="2407379" y="3407406"/>
            <a:ext cx="2894403" cy="56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accent5"/>
                </a:solidFill>
              </a:rPr>
              <a:t>Lacre com Amor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8C49B55C-A2D0-7652-7966-0F236518C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3" y="1373925"/>
            <a:ext cx="1098817" cy="11380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NID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28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593092"/>
            <a:ext cx="7111904" cy="3677268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123645" y="1070684"/>
            <a:ext cx="6412604" cy="2492990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Introdução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Arquitetura de Computador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Construção do Site (Desafios)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Site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 da Plateia</a:t>
            </a:r>
          </a:p>
        </p:txBody>
      </p:sp>
      <p:pic>
        <p:nvPicPr>
          <p:cNvPr id="11" name="Imagem 10" descr="Grupo de pessoas posando para foto em frente a tela de projeção&#10;&#10;Descrição gerada automaticamente com confiança média">
            <a:extLst>
              <a:ext uri="{FF2B5EF4-FFF2-40B4-BE49-F238E27FC236}">
                <a16:creationId xmlns:a16="http://schemas.microsoft.com/office/drawing/2014/main" id="{35DA1AF6-FF40-9773-BB40-CF9526305E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83" y="615282"/>
            <a:ext cx="2276785" cy="1701897"/>
          </a:xfrm>
          <a:prstGeom prst="rect">
            <a:avLst/>
          </a:prstGeom>
        </p:spPr>
      </p:pic>
      <p:pic>
        <p:nvPicPr>
          <p:cNvPr id="19" name="Imagem 18" descr="Grupo de pessoas posando para foto em frente a parede azul&#10;&#10;Descrição gerada automaticamente com confiança média">
            <a:extLst>
              <a:ext uri="{FF2B5EF4-FFF2-40B4-BE49-F238E27FC236}">
                <a16:creationId xmlns:a16="http://schemas.microsoft.com/office/drawing/2014/main" id="{44073BD4-FAE5-7379-06EC-CF82A55C37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59" y="2540382"/>
            <a:ext cx="2276786" cy="170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125491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B8B476-7807-D7FF-02BC-485EF40A7B76}"/>
              </a:ext>
            </a:extLst>
          </p:cNvPr>
          <p:cNvSpPr txBox="1"/>
          <p:nvPr/>
        </p:nvSpPr>
        <p:spPr>
          <a:xfrm>
            <a:off x="468488" y="1361143"/>
            <a:ext cx="7512755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 projeto NID proporcionou conhecimento, integração com pais e filhos, espirito de equipe ...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Através do NID foi possível apresentar para as pessoas um pouco mais do universo T21 e o mundo de </a:t>
            </a:r>
            <a:r>
              <a:rPr lang="pt-BR" sz="2800" b="1" dirty="0">
                <a:solidFill>
                  <a:srgbClr val="FF0000"/>
                </a:solidFill>
              </a:rPr>
              <a:t>Eduardo da Costa Quesado.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Parabenizo os idealizadores deste projeto!!! 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80335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Arquitetura de Computador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24FD0B-29BC-8664-13A7-1750FAB3C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06" y="1245674"/>
            <a:ext cx="5377175" cy="34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70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244" y="260957"/>
            <a:ext cx="609599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Construção Site (Desafios)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E09FF9-A387-77A1-FE78-D4901EDF16F4}"/>
              </a:ext>
            </a:extLst>
          </p:cNvPr>
          <p:cNvSpPr txBox="1"/>
          <p:nvPr/>
        </p:nvSpPr>
        <p:spPr>
          <a:xfrm>
            <a:off x="281869" y="1574672"/>
            <a:ext cx="7636933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/>
              <a:t> Linguagens </a:t>
            </a:r>
          </a:p>
          <a:p>
            <a:endParaRPr lang="pt-BR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/>
              <a:t>Reter atenção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/>
              <a:t>Desenvolvimento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494861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4823"/>
            <a:ext cx="685235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Site – Link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789A5C-FF39-A65D-B397-3F1F63DDEA9F}"/>
              </a:ext>
            </a:extLst>
          </p:cNvPr>
          <p:cNvSpPr txBox="1"/>
          <p:nvPr/>
        </p:nvSpPr>
        <p:spPr>
          <a:xfrm>
            <a:off x="609601" y="1581674"/>
            <a:ext cx="730338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pt-BR" sz="3600" dirty="0">
              <a:hlinkClick r:id="rId2"/>
            </a:endParaRPr>
          </a:p>
          <a:p>
            <a:r>
              <a:rPr lang="pt-BR" sz="3600" b="0" i="0" u="none" strike="noStrike" dirty="0">
                <a:effectLst/>
                <a:latin typeface="system-ui"/>
                <a:hlinkClick r:id="rId3"/>
              </a:rPr>
              <a:t>https://eduardoquesado.netlify.app/</a:t>
            </a:r>
            <a:endParaRPr lang="pt-BR" sz="3600" b="0" i="0" u="none" strike="noStrike" dirty="0">
              <a:effectLst/>
              <a:latin typeface="system-ui"/>
            </a:endParaRPr>
          </a:p>
          <a:p>
            <a:endParaRPr lang="pt-BR" sz="3600" b="0" i="0" u="none" strike="noStrike" dirty="0">
              <a:effectLst/>
              <a:latin typeface="system-ui"/>
            </a:endParaRPr>
          </a:p>
          <a:p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820227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30611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Pergunta da Plateia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378898C-F74D-AA36-2F6F-380979EB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31" y="1366135"/>
            <a:ext cx="3745089" cy="37450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BE010C-C099-164D-8B47-31F3B7D86BFD}"/>
              </a:ext>
            </a:extLst>
          </p:cNvPr>
          <p:cNvSpPr txBox="1"/>
          <p:nvPr/>
        </p:nvSpPr>
        <p:spPr>
          <a:xfrm rot="19054374">
            <a:off x="5141170" y="1996377"/>
            <a:ext cx="2731911" cy="132343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</a:rPr>
              <a:t>Somente 01 Pergunta</a:t>
            </a:r>
          </a:p>
        </p:txBody>
      </p:sp>
    </p:spTree>
    <p:extLst>
      <p:ext uri="{BB962C8B-B14F-4D97-AF65-F5344CB8AC3E}">
        <p14:creationId xmlns:p14="http://schemas.microsoft.com/office/powerpoint/2010/main" val="27941402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C2F900C-EE5A-7164-7F89-765D0400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3663">
            <a:off x="6224576" y="2483554"/>
            <a:ext cx="2566561" cy="1044325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C58B852A-A624-BE81-774D-4D07B346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72" y="77368"/>
            <a:ext cx="1452900" cy="1504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132</Words>
  <Application>Microsoft Office PowerPoint</Application>
  <PresentationFormat>Apresentação na tela (16:9)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Big Shoulders Display Black</vt:lpstr>
      <vt:lpstr>Bookman Old Style</vt:lpstr>
      <vt:lpstr>Calibri</vt:lpstr>
      <vt:lpstr>Georama</vt:lpstr>
      <vt:lpstr>system-ui</vt:lpstr>
      <vt:lpstr>Wingdings</vt:lpstr>
      <vt:lpstr>Office Theme</vt:lpstr>
      <vt:lpstr>Apresentação do PowerPoint</vt:lpstr>
      <vt:lpstr>Apresentação do PowerPoint</vt:lpstr>
      <vt:lpstr>Introdução</vt:lpstr>
      <vt:lpstr>Arquitetura de Computador</vt:lpstr>
      <vt:lpstr>Construção Site (Desafios)</vt:lpstr>
      <vt:lpstr>Site – Link Cloud</vt:lpstr>
      <vt:lpstr>Pergunta da Plateia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165</cp:revision>
  <dcterms:modified xsi:type="dcterms:W3CDTF">2023-12-02T11:12:51Z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