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25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7" autoAdjust="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videocast.mp4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onleal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40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</a:t>
            </a:r>
            <a:r>
              <a:rPr lang="pt-BR" sz="4000" b="1">
                <a:solidFill>
                  <a:schemeClr val="bg1"/>
                </a:solidFill>
              </a:rPr>
              <a:t>Continuada no Uso de </a:t>
            </a:r>
            <a:r>
              <a:rPr lang="pt-BR" sz="4000" b="1" dirty="0">
                <a:solidFill>
                  <a:schemeClr val="bg1"/>
                </a:solidFill>
              </a:rPr>
              <a:t>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Julio Cesar Leal e Leon Leal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3124177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25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HTML/CSS/JS – Apresentação Criativa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3419411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361143"/>
            <a:ext cx="7512755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NID abrindo horizontes para a inclusão do individuo DOWN.</a:t>
            </a:r>
          </a:p>
          <a:p>
            <a:pPr algn="just"/>
            <a:r>
              <a:rPr lang="pt-BR" sz="2800" dirty="0"/>
              <a:t>O percurso, somos nos que trilhamos com amor e dedicação.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		          Gratidão sempre!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0" y="294289"/>
            <a:ext cx="7220607" cy="1313793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plac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2594" y="1955219"/>
            <a:ext cx="2017986" cy="27139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>
    <p:wheel spokes="3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VÍDEOCAST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860267"/>
            <a:ext cx="7591778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800" dirty="0"/>
              <a:t>Assista meu vídeocast clicando a baixo:</a:t>
            </a:r>
          </a:p>
          <a:p>
            <a:pPr algn="ctr"/>
            <a:endParaRPr lang="pt-BR" sz="2800" dirty="0">
              <a:hlinkClick r:id="rId2" action="ppaction://hlinkfile"/>
            </a:endParaRPr>
          </a:p>
          <a:p>
            <a:pPr algn="ctr"/>
            <a:r>
              <a:rPr lang="pt-BR" sz="2800" dirty="0" err="1">
                <a:hlinkClick r:id="rId2" action="ppaction://hlinkfile"/>
              </a:rPr>
              <a:t>videocast</a:t>
            </a:r>
            <a:r>
              <a:rPr lang="pt-BR" sz="2800" dirty="0">
                <a:hlinkClick r:id="rId2" action="ppaction://hlinkfile"/>
              </a:rPr>
              <a:t>.mp4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7" y="260957"/>
            <a:ext cx="815819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HTML/CSS/JS - Apresentação Criativa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310445" y="1417509"/>
            <a:ext cx="380961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HTML (Conteúdo) [</a:t>
            </a:r>
            <a:r>
              <a:rPr lang="pt-BR" sz="2000" dirty="0" err="1"/>
              <a:t>tags</a:t>
            </a:r>
            <a:r>
              <a:rPr lang="pt-BR" sz="20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CSS (Visual)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JS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3147" y="1387186"/>
            <a:ext cx="1202853" cy="5722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m 4" descr="formatura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5210" y="3265713"/>
            <a:ext cx="2097843" cy="15733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m 6" descr="jud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5120" y="3664387"/>
            <a:ext cx="2878281" cy="11913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 descr="le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0431" y="2046513"/>
            <a:ext cx="674914" cy="8297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m 8" descr="natacão1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05878" y="1291267"/>
            <a:ext cx="1117736" cy="18802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m 9" descr="pesca.jpg"/>
          <p:cNvPicPr>
            <a:picLocks noChangeAspect="1"/>
          </p:cNvPicPr>
          <p:nvPr/>
        </p:nvPicPr>
        <p:blipFill>
          <a:blip r:embed="rId7" cstate="print"/>
          <a:srcRect l="40876"/>
          <a:stretch>
            <a:fillRect/>
          </a:stretch>
        </p:blipFill>
        <p:spPr>
          <a:xfrm>
            <a:off x="4175454" y="2085358"/>
            <a:ext cx="1622054" cy="12637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Imagem 10" descr="teatro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3081" y="2901967"/>
            <a:ext cx="1094534" cy="19458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Imagem 12" descr="futebol.jpe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8927" y="2695643"/>
            <a:ext cx="907849" cy="15193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m 13" descr="aikido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5400000">
            <a:off x="2985763" y="2579721"/>
            <a:ext cx="1656036" cy="12420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Imagem 14" descr="capoeira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65879" y="3473494"/>
            <a:ext cx="2280864" cy="13685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m 11" descr="trabalho.jpe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1036" y="4008809"/>
            <a:ext cx="1103214" cy="8274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476956" y="1788843"/>
            <a:ext cx="7605889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pt-BR" sz="3600" dirty="0"/>
          </a:p>
          <a:p>
            <a:r>
              <a:rPr lang="pt-BR" sz="3600" dirty="0">
                <a:hlinkClick r:id="rId2"/>
              </a:rPr>
              <a:t>https://leonleal.netlify.app/</a:t>
            </a:r>
            <a:r>
              <a:rPr lang="pt-BR" sz="3600" dirty="0"/>
              <a:t> </a:t>
            </a:r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504039" cy="35040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7063</TotalTime>
  <Words>140</Words>
  <Application>Microsoft Office PowerPoint</Application>
  <PresentationFormat>Apresentação na tela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VÍDEOCAST</vt:lpstr>
      <vt:lpstr>HTML/CSS/JS - Apresentação Criativa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182</cp:revision>
  <dcterms:modified xsi:type="dcterms:W3CDTF">2023-12-02T11:12:18Z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