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show/3hLYnRDc2689Sbm8zvUy9c" TargetMode="External"/><Relationship Id="rId2" Type="http://schemas.openxmlformats.org/officeDocument/2006/relationships/hyperlink" Target="https://anchor.fm/techinclusionbr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m7u-AXxs5c" TargetMode="External"/><Relationship Id="rId2" Type="http://schemas.openxmlformats.org/officeDocument/2006/relationships/hyperlink" Target="https://youtu.be/NvU1iFZrCO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MzZYjCxnHAU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britocardoso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no Uso de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Josiane Sheila e Júlia Cardoso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 1”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 5”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HTML/CSS/JS – Apresentação Criativa – 8”(2,2;2,5;2,5”)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 1”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 2”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  <p:pic>
        <p:nvPicPr>
          <p:cNvPr id="21" name="Imagem 20" descr="Uma imagem contendo pessoa, no interior, criança, jovem&#10;&#10;Descrição gerada automaticamente">
            <a:extLst>
              <a:ext uri="{FF2B5EF4-FFF2-40B4-BE49-F238E27FC236}">
                <a16:creationId xmlns:a16="http://schemas.microsoft.com/office/drawing/2014/main" id="{AB9F4A50-B42C-5E45-84C3-D90D87C5CD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58" y="1767135"/>
            <a:ext cx="2520882" cy="33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12785"/>
            <a:ext cx="7512755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projeto NID possibilitou a transformação digital nas nossas vidas ...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Existe uma longa caminhada ...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No NID, me senti respeitada, me senti valorizada, me senti </a:t>
            </a:r>
            <a:r>
              <a:rPr lang="pt-BR" sz="2800" b="1" dirty="0">
                <a:solidFill>
                  <a:srgbClr val="FF0000"/>
                </a:solidFill>
              </a:rPr>
              <a:t>Júlia de Brito Cardoso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Obrigada aos idealizadores!!!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6700D8BB-D362-6D96-7306-49FD0584B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84" y="983868"/>
            <a:ext cx="4296416" cy="41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51545"/>
            <a:ext cx="7591778" cy="3108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Ouça meu podcast </a:t>
            </a:r>
            <a:r>
              <a:rPr lang="pt-BR" sz="2800" dirty="0" err="1"/>
              <a:t>InclusionTechBR</a:t>
            </a:r>
            <a:r>
              <a:rPr lang="pt-BR" sz="2800" dirty="0"/>
              <a:t> no </a:t>
            </a:r>
            <a:r>
              <a:rPr lang="pt-BR" sz="2800" dirty="0" err="1"/>
              <a:t>Spotify</a:t>
            </a:r>
            <a:r>
              <a:rPr lang="pt-BR" sz="2800" dirty="0"/>
              <a:t> for </a:t>
            </a:r>
            <a:r>
              <a:rPr lang="pt-BR" sz="2800" dirty="0" err="1"/>
              <a:t>Podcasters</a:t>
            </a:r>
            <a:r>
              <a:rPr lang="pt-BR" sz="2800" dirty="0"/>
              <a:t>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 </a:t>
            </a:r>
            <a:r>
              <a:rPr lang="pt-BR" sz="2800" dirty="0">
                <a:hlinkClick r:id="rId2"/>
              </a:rPr>
              <a:t>https://anchor.fm/techinclusionbr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</a:t>
            </a:r>
            <a:r>
              <a:rPr lang="pt-BR" sz="2800" dirty="0">
                <a:hlinkClick r:id="rId3"/>
              </a:rPr>
              <a:t>https://open.spotify.com/show/3hLYnRDc2689Sbm8zvUy9c</a:t>
            </a: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8" y="136778"/>
            <a:ext cx="7862712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HTML/CSS/JS – Apresentação Criativa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265288" y="1180440"/>
            <a:ext cx="7862712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dirty="0"/>
              <a:t>Solicito a interação da plateia com palmas durante minha dança.</a:t>
            </a:r>
          </a:p>
          <a:p>
            <a:endParaRPr lang="pt-BR" sz="2000" dirty="0"/>
          </a:p>
          <a:p>
            <a:r>
              <a:rPr lang="pt-BR" sz="2000" dirty="0"/>
              <a:t>Farei uma apresentação cênica explicando os pilares p/construção do site.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 HTML, é o conteúdo do site, sou eu, minha verdade, minha essência minha alegria.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2"/>
              </a:rPr>
              <a:t>https://youtu.be/NvU1iFZrCOY</a:t>
            </a:r>
            <a:r>
              <a:rPr lang="pt-BR" sz="2000" dirty="0"/>
              <a:t> 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Já o CSS, é visual do site, é a minha beleza, é a beleza do site.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3"/>
              </a:rPr>
              <a:t>https://youtu.be/Bm7u-AXxs5c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Agora o JS, são as ações do site, seriam meus movimentos. </a:t>
            </a:r>
            <a:r>
              <a:rPr lang="pt-BR" sz="2000" b="1" dirty="0">
                <a:solidFill>
                  <a:srgbClr val="FF0000"/>
                </a:solidFill>
              </a:rPr>
              <a:t>Música</a:t>
            </a:r>
            <a:r>
              <a:rPr lang="pt-BR" sz="2000" dirty="0"/>
              <a:t>: </a:t>
            </a:r>
            <a:r>
              <a:rPr lang="pt-BR" sz="2000" dirty="0">
                <a:hlinkClick r:id="rId4"/>
              </a:rPr>
              <a:t>https://youtu.be/MzZYjCxnHAU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>
              <a:hlinkClick r:id="rId2"/>
            </a:endParaRPr>
          </a:p>
          <a:p>
            <a:endParaRPr lang="pt-BR" sz="3600">
              <a:hlinkClick r:id="rId2"/>
            </a:endParaRPr>
          </a:p>
          <a:p>
            <a:r>
              <a:rPr lang="pt-BR" sz="360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://juliabritocardoso.netlify.app/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278</Words>
  <Application>Microsoft Office PowerPoint</Application>
  <PresentationFormat>Apresentação na tela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Introdução</vt:lpstr>
      <vt:lpstr>Arquitetura de Computador</vt:lpstr>
      <vt:lpstr>Podcast</vt:lpstr>
      <vt:lpstr>HTML/CSS/JS – Apresentação Criativa</vt:lpstr>
      <vt:lpstr>Site – Link Cloud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200</cp:revision>
  <dcterms:modified xsi:type="dcterms:W3CDTF">2023-11-30T13:24:51Z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