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59" r:id="rId6"/>
    <p:sldId id="1448944865" r:id="rId7"/>
    <p:sldId id="1448944853" r:id="rId8"/>
    <p:sldId id="1448944850" r:id="rId9"/>
    <p:sldId id="1448944858" r:id="rId10"/>
    <p:sldId id="1448944856" r:id="rId11"/>
    <p:sldId id="1448944862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EwRsgAG8J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1" y="2559082"/>
            <a:ext cx="8181799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>
                <a:solidFill>
                  <a:schemeClr val="bg1"/>
                </a:solidFill>
              </a:rPr>
              <a:t>Encontro 03</a:t>
            </a:r>
            <a:endParaRPr lang="pt-BR" sz="40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Pensamento Computacional – Parte 2</a:t>
            </a:r>
          </a:p>
        </p:txBody>
      </p:sp>
    </p:spTree>
    <p:extLst>
      <p:ext uri="{BB962C8B-B14F-4D97-AF65-F5344CB8AC3E}">
        <p14:creationId xmlns:p14="http://schemas.microsoft.com/office/powerpoint/2010/main" val="303400411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Programação Python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EE3A39-7905-C976-ECFA-987EBC21D1D3}"/>
              </a:ext>
            </a:extLst>
          </p:cNvPr>
          <p:cNvSpPr txBox="1"/>
          <p:nvPr/>
        </p:nvSpPr>
        <p:spPr>
          <a:xfrm>
            <a:off x="382903" y="1202958"/>
            <a:ext cx="702260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2000" b="1" dirty="0"/>
              <a:t>Onlinegdb.com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	</a:t>
            </a:r>
          </a:p>
          <a:p>
            <a:endParaRPr lang="pt-BR" sz="2000" dirty="0"/>
          </a:p>
          <a:p>
            <a:r>
              <a:rPr lang="pt-BR" sz="2000" dirty="0"/>
              <a:t>	Programação Básica Continuação ...</a:t>
            </a:r>
          </a:p>
        </p:txBody>
      </p:sp>
    </p:spTree>
    <p:extLst>
      <p:ext uri="{BB962C8B-B14F-4D97-AF65-F5344CB8AC3E}">
        <p14:creationId xmlns:p14="http://schemas.microsoft.com/office/powerpoint/2010/main" val="140598317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Leitura Específica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3" y="1236825"/>
            <a:ext cx="7022608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b="1" dirty="0"/>
              <a:t>Pensamento Computacional - </a:t>
            </a:r>
            <a:r>
              <a:rPr lang="pt-BR" b="1" dirty="0">
                <a:solidFill>
                  <a:srgbClr val="FF0000"/>
                </a:solidFill>
              </a:rPr>
              <a:t>trazer um elemento para debate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	https://educadordofuturo.com.br/tecnologia-na-educacao/o-que-e-pensamento-computacional/#:~:text=O%20que%20%C3%A9%20pensamento%20computacional%3A%20a%20metodologia%20de%20solu%C3%A7%C3%A3o%20de%20problemas%20complexos&amp;text=O%20pensamento%20computacional%20%C3%A9%20uma,ser%20aplicada%20on%20e%20offline!</a:t>
            </a:r>
          </a:p>
        </p:txBody>
      </p:sp>
    </p:spTree>
    <p:extLst>
      <p:ext uri="{BB962C8B-B14F-4D97-AF65-F5344CB8AC3E}">
        <p14:creationId xmlns:p14="http://schemas.microsoft.com/office/powerpoint/2010/main" val="216354178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Aprenda+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82902" y="1236825"/>
            <a:ext cx="7383853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2000" b="1" dirty="0"/>
              <a:t>Pensamento Computacional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2000" b="1" dirty="0"/>
          </a:p>
          <a:p>
            <a:endParaRPr lang="pt-BR" sz="2000" b="1" dirty="0"/>
          </a:p>
          <a:p>
            <a:r>
              <a:rPr lang="pt-BR" sz="2000" dirty="0"/>
              <a:t>	</a:t>
            </a:r>
            <a:r>
              <a:rPr lang="pt-BR" sz="2000" dirty="0">
                <a:hlinkClick r:id="rId2"/>
              </a:rPr>
              <a:t>https://youtu.be/VEwRsgAG8JE</a:t>
            </a:r>
            <a:r>
              <a:rPr lang="pt-BR" sz="2000" dirty="0"/>
              <a:t> </a:t>
            </a:r>
          </a:p>
          <a:p>
            <a:r>
              <a:rPr lang="pt-BR" sz="2000" dirty="0"/>
              <a:t>	Vamos em frente </a:t>
            </a:r>
            <a:r>
              <a:rPr lang="pt-BR" sz="2000" dirty="0" err="1"/>
              <a:t>pq</a:t>
            </a:r>
            <a:r>
              <a:rPr lang="pt-BR" sz="2000" dirty="0"/>
              <a:t> tem muita gente na nossa frente ...</a:t>
            </a:r>
          </a:p>
        </p:txBody>
      </p:sp>
    </p:spTree>
    <p:extLst>
      <p:ext uri="{BB962C8B-B14F-4D97-AF65-F5344CB8AC3E}">
        <p14:creationId xmlns:p14="http://schemas.microsoft.com/office/powerpoint/2010/main" val="12679915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Autofit/>
          </a:bodyPr>
          <a:lstStyle/>
          <a:p>
            <a:pPr algn="ctr"/>
            <a:r>
              <a:rPr lang="pt-BR" sz="3200" dirty="0">
                <a:solidFill>
                  <a:schemeClr val="bg1"/>
                </a:solidFill>
              </a:rPr>
              <a:t>Dinâmica/Atividades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52849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1. Laboratório:</a:t>
            </a:r>
            <a:r>
              <a:rPr lang="pt-BR" sz="2000" dirty="0"/>
              <a:t> (</a:t>
            </a:r>
            <a:r>
              <a:rPr lang="pt-BR" sz="2000" b="1" dirty="0"/>
              <a:t>onlinegdb.com</a:t>
            </a:r>
            <a:r>
              <a:rPr lang="pt-BR" sz="2000" dirty="0"/>
              <a:t>)</a:t>
            </a:r>
          </a:p>
          <a:p>
            <a:pPr algn="just" eaLnBrk="0" hangingPunct="0"/>
            <a:endParaRPr lang="pt-BR" sz="2000" dirty="0"/>
          </a:p>
          <a:p>
            <a:pPr lvl="1" algn="just" eaLnBrk="0"/>
            <a:r>
              <a:rPr lang="pt-BR" sz="2000" dirty="0"/>
              <a:t>Exercícios programação.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b="1" dirty="0">
                <a:solidFill>
                  <a:srgbClr val="FF0000"/>
                </a:solidFill>
              </a:rPr>
              <a:t>2. Extensão:</a:t>
            </a:r>
          </a:p>
          <a:p>
            <a:pPr algn="just" eaLnBrk="0" hangingPunct="0"/>
            <a:endParaRPr lang="pt-BR" sz="2000" dirty="0"/>
          </a:p>
          <a:p>
            <a:pPr algn="just" eaLnBrk="0" hangingPunct="0"/>
            <a:r>
              <a:rPr lang="pt-BR" sz="2000" dirty="0"/>
              <a:t>	Quiz (</a:t>
            </a:r>
            <a:r>
              <a:rPr lang="pt-BR" sz="2000" b="1" dirty="0"/>
              <a:t>3 perguntas/respostas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88057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572" y="170646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</a:rPr>
              <a:t>Referências Bibliográficas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76663E4-1CEE-9F31-C5DA-EFDC6BF8B1CE}"/>
              </a:ext>
            </a:extLst>
          </p:cNvPr>
          <p:cNvSpPr txBox="1"/>
          <p:nvPr/>
        </p:nvSpPr>
        <p:spPr>
          <a:xfrm>
            <a:off x="349035" y="1164138"/>
            <a:ext cx="7383853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endParaRPr lang="pt-BR" alt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alt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ZANETTI, Humberto; BORGES, Marcos; RICARTE, Ivan. 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Pensamento computacional no ensino de programação: Uma revisão sistemática da literatura brasileira. In: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Brazilian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Symposium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alt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(Simpósio Brasileiro de Informática na Educação-SBIE). 2016. p. 21.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6786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8057620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NID – Fundamentação: Tópicos em Informática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19197" y="4511164"/>
            <a:ext cx="3515292" cy="493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2000" b="1" dirty="0">
                <a:solidFill>
                  <a:schemeClr val="bg1"/>
                </a:solidFill>
              </a:rPr>
              <a:t>Professor: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 Heleno Cardoso </a:t>
            </a:r>
          </a:p>
        </p:txBody>
      </p:sp>
    </p:spTree>
    <p:extLst>
      <p:ext uri="{BB962C8B-B14F-4D97-AF65-F5344CB8AC3E}">
        <p14:creationId xmlns:p14="http://schemas.microsoft.com/office/powerpoint/2010/main" val="11006311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232</Words>
  <Application>Microsoft Office PowerPoint</Application>
  <PresentationFormat>Apresentação na tela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Big Shoulders Display Black</vt:lpstr>
      <vt:lpstr>Calibri</vt:lpstr>
      <vt:lpstr>Georama</vt:lpstr>
      <vt:lpstr>Times New Roman</vt:lpstr>
      <vt:lpstr>Wingdings</vt:lpstr>
      <vt:lpstr>Office Theme</vt:lpstr>
      <vt:lpstr>Apresentação do PowerPoint</vt:lpstr>
      <vt:lpstr>Apresentação do PowerPoint</vt:lpstr>
      <vt:lpstr>Programação Python</vt:lpstr>
      <vt:lpstr>Leitura Específica</vt:lpstr>
      <vt:lpstr>Aprenda+</vt:lpstr>
      <vt:lpstr>Dinâmica/Atividades</vt:lpstr>
      <vt:lpstr>Referências Bibliográficas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168</cp:revision>
  <dcterms:modified xsi:type="dcterms:W3CDTF">2023-10-07T06:30:55Z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