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1448944842" r:id="rId6"/>
    <p:sldId id="1448944847" r:id="rId7"/>
    <p:sldId id="25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8351132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UNID – Lacres com Amor – 2023.2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446824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Concepção/Idealização da Temática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Contextualização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Projeto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Conclusão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 da Plateia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893135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Conteúdo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31</Words>
  <Application>Microsoft Office PowerPoint</Application>
  <PresentationFormat>Apresentação na tela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Conteúdo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103</cp:revision>
  <dcterms:modified xsi:type="dcterms:W3CDTF">2023-10-08T20:39:31Z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