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3hLYnRDc2689Sbm8zvUy9c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4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em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Josiane Sheila e Julia Cardoso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2894403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21" name="Imagem 20" descr="Uma imagem contendo pessoa, no interior, criança, jovem&#10;&#10;Descrição gerada automaticamente">
            <a:extLst>
              <a:ext uri="{FF2B5EF4-FFF2-40B4-BE49-F238E27FC236}">
                <a16:creationId xmlns:a16="http://schemas.microsoft.com/office/drawing/2014/main" id="{AB9F4A50-B42C-5E45-84C3-D90D87C5C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58" y="1767135"/>
            <a:ext cx="2520882" cy="33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361143"/>
            <a:ext cx="751275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NID oportuniza a transformação digital nas nossas vidas ...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Existe uma longa caminha, me senti respeitada, me senti valorizada, me senti </a:t>
            </a:r>
            <a:r>
              <a:rPr lang="pt-BR" sz="2800" b="1" dirty="0">
                <a:solidFill>
                  <a:srgbClr val="FF0000"/>
                </a:solidFill>
              </a:rPr>
              <a:t>Júlia de Brito Cardoso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		Obrigada aos idealizadores!!! 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80335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700D8BB-D362-6D96-7306-49FD0584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84" y="1006446"/>
            <a:ext cx="4296416" cy="41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Podcast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651545"/>
            <a:ext cx="7591778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Ouça meu podcast </a:t>
            </a:r>
            <a:r>
              <a:rPr lang="pt-BR" sz="2800" dirty="0" err="1"/>
              <a:t>InclusionTechBR</a:t>
            </a:r>
            <a:r>
              <a:rPr lang="pt-BR" sz="2800" dirty="0"/>
              <a:t> no </a:t>
            </a:r>
            <a:r>
              <a:rPr lang="pt-BR" sz="2800" dirty="0" err="1"/>
              <a:t>Spotify</a:t>
            </a:r>
            <a:r>
              <a:rPr lang="pt-BR" sz="2800" dirty="0"/>
              <a:t> for </a:t>
            </a:r>
            <a:r>
              <a:rPr lang="pt-BR" sz="2800" dirty="0" err="1"/>
              <a:t>Podcasters</a:t>
            </a:r>
            <a:r>
              <a:rPr lang="pt-BR" sz="2800" dirty="0"/>
              <a:t>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 </a:t>
            </a:r>
            <a:r>
              <a:rPr lang="pt-BR" sz="2800" dirty="0">
                <a:hlinkClick r:id="rId2"/>
              </a:rPr>
              <a:t>https://anchor.fm/techinclusionbr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https://open.spotify.com/show/3hLYnRDc2689Sbm8zvUy9c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HTML/CSS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10444" y="1417509"/>
            <a:ext cx="763693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HTML (Conteúdo) [</a:t>
            </a:r>
            <a:r>
              <a:rPr lang="pt-BR" sz="3200" dirty="0" err="1"/>
              <a:t>tags</a:t>
            </a:r>
            <a:r>
              <a:rPr lang="pt-BR" sz="3200" dirty="0"/>
              <a:t>]</a:t>
            </a:r>
          </a:p>
          <a:p>
            <a:endParaRPr lang="pt-BR" sz="3200" dirty="0"/>
          </a:p>
          <a:p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CSS (Visual)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 err="1"/>
              <a:t>Bootstrap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476956" y="1788843"/>
            <a:ext cx="7605889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3600" dirty="0">
                <a:hlinkClick r:id="rId2"/>
              </a:rPr>
              <a:t>https://juliabritocardoso.netlify.app/</a:t>
            </a:r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r>
              <a:rPr lang="pt-BR" sz="3600" dirty="0">
                <a:solidFill>
                  <a:srgbClr val="FF0000"/>
                </a:solidFill>
              </a:rPr>
              <a:t>Apresentação criativa ...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158</Words>
  <Application>Microsoft Office PowerPoint</Application>
  <PresentationFormat>Apresentação na tela 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Podcast</vt:lpstr>
      <vt:lpstr>HTML/CSS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156</cp:revision>
  <dcterms:modified xsi:type="dcterms:W3CDTF">2023-11-22T15:27:17Z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