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1448944859" r:id="rId6"/>
    <p:sldId id="1448944854" r:id="rId7"/>
    <p:sldId id="1448944864" r:id="rId8"/>
    <p:sldId id="1448944863" r:id="rId9"/>
    <p:sldId id="1448944867" r:id="rId10"/>
    <p:sldId id="1448944853" r:id="rId11"/>
    <p:sldId id="1448944850" r:id="rId12"/>
    <p:sldId id="1448944858" r:id="rId13"/>
    <p:sldId id="1448944868" r:id="rId14"/>
    <p:sldId id="1448944856" r:id="rId15"/>
    <p:sldId id="14489448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00"/>
    <a:srgbClr val="88005B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16AhGut9pK4QVSEW9m4tRw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ilmora.wondershare.com.br/dicas-edicao-audio/como-gravar-e-editar-podcast.html" TargetMode="External"/><Relationship Id="rId4" Type="http://schemas.openxmlformats.org/officeDocument/2006/relationships/hyperlink" Target="https://anchor.fm/leo199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web.com.br/https-equalweb-com-br-inclusao-digital-deve-ser-foco-para-2022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RBO9KYuN28" TargetMode="External"/><Relationship Id="rId2" Type="http://schemas.openxmlformats.org/officeDocument/2006/relationships/hyperlink" Target="https://youtu.be/_pdSAN6PO6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HB4I2CgkcC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.be/RRBO9KYuN28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loud.com.br/5406/o-que-e-arquitetura-e-organizacao-de-computador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EjPop-aK_w" TargetMode="External"/><Relationship Id="rId2" Type="http://schemas.openxmlformats.org/officeDocument/2006/relationships/hyperlink" Target="https://youtu.be/5BpgAHBZge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rittanywashburn.com/2018/05/build-your-own-computer-paper-activit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1560"/>
            <a:ext cx="738385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b="1" dirty="0">
                <a:solidFill>
                  <a:srgbClr val="FF0000"/>
                </a:solidFill>
              </a:rPr>
              <a:t>2. Extensão – Atividade de Casa: </a:t>
            </a:r>
            <a:r>
              <a:rPr lang="pt-BR" b="1" dirty="0"/>
              <a:t>Podcast</a:t>
            </a:r>
            <a:r>
              <a:rPr lang="pt-BR" dirty="0"/>
              <a:t> (Arquitetura do Computador)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Júlia Cardoso</a:t>
            </a:r>
          </a:p>
          <a:p>
            <a:pPr algn="just" eaLnBrk="0" hangingPunct="0"/>
            <a:r>
              <a:rPr lang="pt-BR" dirty="0"/>
              <a:t>Ouça meu podcast </a:t>
            </a:r>
            <a:r>
              <a:rPr lang="pt-BR" dirty="0" err="1"/>
              <a:t>InclusionTechBR</a:t>
            </a:r>
            <a:r>
              <a:rPr lang="pt-BR" dirty="0"/>
              <a:t> no </a:t>
            </a:r>
            <a:r>
              <a:rPr lang="pt-BR" dirty="0" err="1"/>
              <a:t>Spotify</a:t>
            </a:r>
            <a:r>
              <a:rPr lang="pt-BR" dirty="0"/>
              <a:t> for </a:t>
            </a:r>
            <a:r>
              <a:rPr lang="pt-BR" dirty="0" err="1"/>
              <a:t>Podcasters</a:t>
            </a:r>
            <a:r>
              <a:rPr lang="pt-BR" dirty="0"/>
              <a:t>! </a:t>
            </a:r>
            <a:r>
              <a:rPr lang="pt-BR" dirty="0">
                <a:hlinkClick r:id="rId2"/>
              </a:rPr>
              <a:t>https://anchor.fm/techinclusionbr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Lais Guerreiro</a:t>
            </a:r>
          </a:p>
          <a:p>
            <a:pPr algn="just" eaLnBrk="0" hangingPunct="0"/>
            <a:r>
              <a:rPr lang="pt-BR" dirty="0">
                <a:hlinkClick r:id="rId3"/>
              </a:rPr>
              <a:t>https://open.spotify.com/show/16AhGut9pK4QVSEW9m4tRw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/>
              <a:t>-- </a:t>
            </a:r>
            <a:r>
              <a:rPr lang="pt-BR" b="1" dirty="0"/>
              <a:t>Leo </a:t>
            </a:r>
            <a:r>
              <a:rPr lang="pt-BR" b="1" dirty="0" err="1"/>
              <a:t>Acorsi</a:t>
            </a:r>
            <a:endParaRPr lang="pt-BR" b="1" dirty="0"/>
          </a:p>
          <a:p>
            <a:pPr algn="just" eaLnBrk="0" hangingPunct="0"/>
            <a:r>
              <a:rPr lang="pt-BR" dirty="0">
                <a:hlinkClick r:id="rId4"/>
              </a:rPr>
              <a:t>https://anchor.fm/leo1994</a:t>
            </a:r>
            <a:r>
              <a:rPr lang="pt-BR" dirty="0"/>
              <a:t> </a:t>
            </a:r>
          </a:p>
          <a:p>
            <a:pPr algn="just" eaLnBrk="0" hangingPunct="0"/>
            <a:endParaRPr lang="pt-BR" dirty="0"/>
          </a:p>
          <a:p>
            <a:pPr algn="just" eaLnBrk="0" hangingPunct="0"/>
            <a:r>
              <a:rPr lang="pt-BR" dirty="0">
                <a:hlinkClick r:id="rId5"/>
              </a:rPr>
              <a:t>https://filmora.wondershare.com.br/dicas-edicao-audio/como-gravar-e-editar-podcast.html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1423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MURDOCCA, Miles J.; HEURING, Vincent P.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arquitetura de computadores. Elsevier, 2001.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Noções de Informática – Arquitetura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FF2A00"/>
                </a:solidFill>
              </a:rPr>
              <a:t>Transformação digital</a:t>
            </a:r>
            <a:r>
              <a:rPr lang="pt-BR" sz="2000" dirty="0"/>
              <a:t>, através de: </a:t>
            </a:r>
          </a:p>
          <a:p>
            <a:pPr algn="just"/>
            <a:r>
              <a:rPr lang="pt-BR" sz="2000" dirty="0"/>
              <a:t>	</a:t>
            </a:r>
            <a:r>
              <a:rPr lang="pt-BR" sz="2400" b="1" dirty="0"/>
              <a:t>dispositivos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FF0000"/>
                </a:solidFill>
              </a:rPr>
              <a:t>internet</a:t>
            </a:r>
            <a:r>
              <a:rPr lang="pt-BR" sz="2400" dirty="0"/>
              <a:t> =&gt;  </a:t>
            </a:r>
            <a:r>
              <a:rPr lang="pt-BR" sz="2400" b="1" dirty="0">
                <a:solidFill>
                  <a:srgbClr val="0070C0"/>
                </a:solidFill>
              </a:rPr>
              <a:t>aplicabilidade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Lei Brasileira de </a:t>
            </a:r>
            <a:r>
              <a:rPr lang="pt-BR" sz="2000" b="1" dirty="0"/>
              <a:t>Inclusão da Pessoa com Deficiência</a:t>
            </a:r>
            <a:r>
              <a:rPr lang="pt-BR" sz="2000" dirty="0"/>
              <a:t> Jan/2016, torna obrigatória a acessibilidade nas empresas no Brasil</a:t>
            </a:r>
            <a:r>
              <a:rPr lang="pt-BR" sz="2000"/>
              <a:t>, oito </a:t>
            </a:r>
            <a:r>
              <a:rPr lang="pt-BR" sz="2000" dirty="0"/>
              <a:t>anos após a criação da lei, ainda vemos o País caminhar a passos curtos rumo à </a:t>
            </a:r>
            <a:r>
              <a:rPr lang="pt-BR" sz="2000" b="1" dirty="0">
                <a:solidFill>
                  <a:srgbClr val="FF0000"/>
                </a:solidFill>
              </a:rPr>
              <a:t>inclusão digital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https://equalweb.com.br/https-equalweb-com-br-inclusao-digital-deve-ser-foco-para-2022/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Comentar PDF no </a:t>
            </a:r>
            <a:r>
              <a:rPr lang="pt-BR" sz="2000" dirty="0" err="1"/>
              <a:t>Github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2A00"/>
                </a:solidFill>
              </a:rPr>
              <a:t>Plano_acessibilidade_2024_2025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A770E1F-F0DD-2431-3DE5-69F1DF8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192487"/>
            <a:ext cx="6344355" cy="3568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9C996-BCC0-828A-B1D5-E2ACF846E431}"/>
              </a:ext>
            </a:extLst>
          </p:cNvPr>
          <p:cNvSpPr txBox="1"/>
          <p:nvPr/>
        </p:nvSpPr>
        <p:spPr>
          <a:xfrm>
            <a:off x="807155" y="4706133"/>
            <a:ext cx="586930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600" b="1" dirty="0"/>
              <a:t>Fonte</a:t>
            </a:r>
            <a:r>
              <a:rPr lang="pt-BR" sz="1600" dirty="0"/>
              <a:t>: https://shopcidadao.com.br/tag/inclusao-digital/</a:t>
            </a:r>
          </a:p>
        </p:txBody>
      </p:sp>
    </p:spTree>
    <p:extLst>
      <p:ext uri="{BB962C8B-B14F-4D97-AF65-F5344CB8AC3E}">
        <p14:creationId xmlns:p14="http://schemas.microsoft.com/office/powerpoint/2010/main" val="1064446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1. Aprendendo a utilizar o computador – </a:t>
            </a:r>
            <a:r>
              <a:rPr lang="pt-BR" sz="2400" b="1" dirty="0"/>
              <a:t>1’49”</a:t>
            </a:r>
          </a:p>
          <a:p>
            <a:pPr algn="just"/>
            <a:r>
              <a:rPr lang="pt-BR" sz="2400" dirty="0">
                <a:hlinkClick r:id="rId2"/>
              </a:rPr>
              <a:t>https://youtu.be/_pdSAN6PO6w</a:t>
            </a:r>
            <a:r>
              <a:rPr lang="pt-BR" sz="2400" dirty="0"/>
              <a:t>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2. Funcionamento do Computador  - </a:t>
            </a:r>
            <a:r>
              <a:rPr lang="pt-BR" sz="2000" b="1" dirty="0">
                <a:solidFill>
                  <a:srgbClr val="FF0000"/>
                </a:solidFill>
              </a:rPr>
              <a:t>Componentes  - 2’13”</a:t>
            </a:r>
            <a:endParaRPr lang="pt-BR" sz="2000" b="1" dirty="0">
              <a:solidFill>
                <a:srgbClr val="FF0000"/>
              </a:solidFill>
              <a:hlinkClick r:id="rId3"/>
            </a:endParaRPr>
          </a:p>
          <a:p>
            <a:pPr lvl="1" indent="0" algn="just"/>
            <a:r>
              <a:rPr lang="pt-BR" sz="2400" dirty="0">
                <a:hlinkClick r:id="rId3"/>
              </a:rPr>
              <a:t>https://youtu.be/RRBO9KYuN28</a:t>
            </a:r>
            <a:r>
              <a:rPr lang="pt-BR" sz="2400" dirty="0"/>
              <a:t>  	</a:t>
            </a:r>
          </a:p>
          <a:p>
            <a:pPr lvl="1" algn="just"/>
            <a:endParaRPr lang="pt-BR" dirty="0">
              <a:hlinkClick r:id="rId4"/>
            </a:endParaRPr>
          </a:p>
          <a:p>
            <a:pPr lvl="1" indent="0" algn="just"/>
            <a:r>
              <a:rPr lang="pt-BR" sz="2400" dirty="0"/>
              <a:t>3. Componentes do Computador - </a:t>
            </a:r>
            <a:r>
              <a:rPr lang="pt-BR" sz="2400" b="1" dirty="0"/>
              <a:t>Parte 2 - 2</a:t>
            </a:r>
            <a:r>
              <a:rPr lang="pt-BR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’16”</a:t>
            </a:r>
          </a:p>
          <a:p>
            <a:pPr lvl="1" indent="0" algn="just"/>
            <a:r>
              <a:rPr lang="pt-BR" sz="2400" dirty="0">
                <a:hlinkClick r:id="rId4"/>
              </a:rPr>
              <a:t>https://youtu.be/HB4I2CgkcCo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lvl="1" algn="just"/>
            <a:r>
              <a:rPr lang="pt-BR" dirty="0"/>
              <a:t> 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09A212-ACBC-E461-41C3-5A6530D7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1236823"/>
            <a:ext cx="6402780" cy="3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– </a:t>
            </a:r>
            <a:r>
              <a:rPr lang="pt-BR" sz="2000" b="1" dirty="0">
                <a:solidFill>
                  <a:srgbClr val="FF0000"/>
                </a:solidFill>
              </a:rPr>
              <a:t>Resenha junto com o aluno</a:t>
            </a:r>
          </a:p>
          <a:p>
            <a:r>
              <a:rPr lang="pt-BR" sz="2000" b="1" dirty="0"/>
              <a:t> 	</a:t>
            </a:r>
          </a:p>
          <a:p>
            <a:endParaRPr lang="pt-BR" sz="2000" b="1" dirty="0">
              <a:hlinkClick r:id="rId2"/>
            </a:endParaRPr>
          </a:p>
          <a:p>
            <a:endParaRPr lang="pt-BR" sz="2000" b="1" dirty="0">
              <a:hlinkClick r:id="rId2"/>
            </a:endParaRPr>
          </a:p>
          <a:p>
            <a:r>
              <a:rPr lang="pt-BR" sz="2000" dirty="0">
                <a:hlinkClick r:id="rId2"/>
              </a:rPr>
              <a:t>https://www.icloud.com.br/5406/o-que-e-arquitetura-e-organizacao-de-computadores</a:t>
            </a:r>
            <a:r>
              <a:rPr lang="pt-BR" sz="2000" dirty="0"/>
              <a:t> </a:t>
            </a:r>
          </a:p>
          <a:p>
            <a:r>
              <a:rPr lang="pt-BR" sz="20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	 </a:t>
            </a:r>
            <a:r>
              <a:rPr lang="pt-BR" sz="2000" dirty="0">
                <a:hlinkClick r:id="rId2"/>
              </a:rPr>
              <a:t>https://youtu.be/5BpgAHBZgec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</a:t>
            </a:r>
          </a:p>
          <a:p>
            <a:r>
              <a:rPr lang="pt-BR" sz="2000" b="1" dirty="0"/>
              <a:t>	 </a:t>
            </a:r>
            <a:r>
              <a:rPr lang="pt-BR" sz="2000" dirty="0">
                <a:hlinkClick r:id="rId3"/>
              </a:rPr>
              <a:t>https://youtu.be/HEjPop-aK_w</a:t>
            </a:r>
            <a:r>
              <a:rPr lang="pt-BR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0. Componentes do Computador:</a:t>
            </a:r>
            <a:r>
              <a:rPr lang="pt-BR" sz="2000" dirty="0"/>
              <a:t> (</a:t>
            </a:r>
            <a:r>
              <a:rPr lang="pt-BR" sz="2000" b="1" dirty="0"/>
              <a:t>montagem lúdica</a:t>
            </a:r>
            <a:r>
              <a:rPr lang="pt-BR" sz="2000" dirty="0"/>
              <a:t>)</a:t>
            </a:r>
            <a:endParaRPr lang="pt-BR" sz="2000" dirty="0">
              <a:solidFill>
                <a:schemeClr val="tx1"/>
              </a:solidFill>
            </a:endParaRPr>
          </a:p>
          <a:p>
            <a:pPr algn="just" eaLnBrk="0"/>
            <a:r>
              <a:rPr lang="pt-BR" sz="2000" dirty="0">
                <a:solidFill>
                  <a:schemeClr val="tx1"/>
                </a:solidFill>
              </a:rPr>
              <a:t>Cortes e colagem dos componentes do computador</a:t>
            </a: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dirty="0">
                <a:solidFill>
                  <a:srgbClr val="FF0000"/>
                </a:solidFill>
                <a:hlinkClick r:id="rId2"/>
              </a:rPr>
              <a:t>https://brittanywashburn.com/2018/05/build-your-own-computer-paper-activity/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endParaRPr lang="pt-BR" sz="2000" b="1" dirty="0">
              <a:solidFill>
                <a:srgbClr val="FF0000"/>
              </a:solidFill>
            </a:endParaRPr>
          </a:p>
          <a:p>
            <a:pPr algn="just" eaLnBrk="0"/>
            <a:r>
              <a:rPr lang="pt-BR" sz="2000" b="1" dirty="0">
                <a:solidFill>
                  <a:srgbClr val="FF0000"/>
                </a:solidFill>
              </a:rPr>
              <a:t>1. Laboratório TI:</a:t>
            </a:r>
            <a:r>
              <a:rPr lang="pt-BR" sz="2000" dirty="0"/>
              <a:t> (</a:t>
            </a:r>
            <a:r>
              <a:rPr lang="pt-BR" sz="2000" b="1" dirty="0"/>
              <a:t>draw.io</a:t>
            </a:r>
            <a:r>
              <a:rPr lang="pt-BR" sz="2000" dirty="0"/>
              <a:t>)</a:t>
            </a:r>
          </a:p>
          <a:p>
            <a:pPr algn="just" eaLnBrk="0" hangingPunct="0"/>
            <a:r>
              <a:rPr lang="pt-BR" sz="2000" dirty="0"/>
              <a:t>Desenhar a arquitetura do computador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466</Words>
  <Application>Microsoft Office PowerPoint</Application>
  <PresentationFormat>Apresentação na tela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Big Shoulders Display Black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Inclusão Digital</vt:lpstr>
      <vt:lpstr>Inclusão Digital</vt:lpstr>
      <vt:lpstr>Arquitetura do Computador</vt:lpstr>
      <vt:lpstr>Arquitetura do Computador</vt:lpstr>
      <vt:lpstr>Leitura Específica</vt:lpstr>
      <vt:lpstr>Aprenda+</vt:lpstr>
      <vt:lpstr>Dinâmica/Atividades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187</cp:revision>
  <dcterms:modified xsi:type="dcterms:W3CDTF">2024-04-19T19:51:38Z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