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42" r:id="rId6"/>
    <p:sldId id="1448944847" r:id="rId7"/>
    <p:sldId id="1448944854" r:id="rId8"/>
    <p:sldId id="1448944849" r:id="rId9"/>
    <p:sldId id="1448944850" r:id="rId10"/>
    <p:sldId id="1448944851" r:id="rId11"/>
    <p:sldId id="25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ardoquesado.netlify.app/" TargetMode="External"/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Eduardo Quesado e Adelmo Quesado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2894403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123645" y="1070684"/>
            <a:ext cx="6412604" cy="2492990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Construção do Site (Desafios)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83" y="615282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59" y="2540382"/>
            <a:ext cx="2276786" cy="1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proporcionou conhecimento, integração com pais e filhos, espirito de equipe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Através do NID foi possível apresentar para as pessoas um pouco mais do universo T21 e o mundo de </a:t>
            </a:r>
            <a:r>
              <a:rPr lang="pt-BR" sz="2800" b="1" dirty="0">
                <a:solidFill>
                  <a:srgbClr val="FF0000"/>
                </a:solidFill>
              </a:rPr>
              <a:t>Eduardo da Costa Quesado.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Parabenizo os idealizadores deste projeto!!!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4FD0B-29BC-8664-13A7-1750FAB3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6" y="1245674"/>
            <a:ext cx="5377175" cy="34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Construção Site (Desafios)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81869" y="1574672"/>
            <a:ext cx="7636933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 Linguagens </a:t>
            </a:r>
          </a:p>
          <a:p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Reter atenção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Desenvolvimento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609601" y="1581674"/>
            <a:ext cx="730338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>
              <a:hlinkClick r:id="rId2"/>
            </a:endParaRPr>
          </a:p>
          <a:p>
            <a:r>
              <a:rPr lang="pt-BR" sz="3600" b="0" i="0" u="none" strike="noStrike" dirty="0">
                <a:effectLst/>
                <a:latin typeface="system-ui"/>
                <a:hlinkClick r:id="rId3"/>
              </a:rPr>
              <a:t>https://eduardoquesado.netlify.app/</a:t>
            </a:r>
            <a:endParaRPr lang="pt-BR" sz="3600" b="0" i="0" u="none" strike="noStrike" dirty="0">
              <a:effectLst/>
              <a:latin typeface="system-ui"/>
            </a:endParaRPr>
          </a:p>
          <a:p>
            <a:endParaRPr lang="pt-BR" sz="3600" b="0" i="0" u="none" strike="noStrike" dirty="0">
              <a:effectLst/>
              <a:latin typeface="system-ui"/>
            </a:endParaRP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130</Words>
  <Application>Microsoft Office PowerPoint</Application>
  <PresentationFormat>Apresentação na tela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system-ui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Construção Site (Desafios)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Dri Quesado</cp:lastModifiedBy>
  <cp:revision>164</cp:revision>
  <dcterms:modified xsi:type="dcterms:W3CDTF">2023-12-02T00:03:19Z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