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sldIdLst>
    <p:sldId id="256" r:id="rId5"/>
    <p:sldId id="1448944842" r:id="rId6"/>
    <p:sldId id="1448944847" r:id="rId7"/>
    <p:sldId id="1448944854" r:id="rId8"/>
    <p:sldId id="1448944848" r:id="rId9"/>
    <p:sldId id="1448944849" r:id="rId10"/>
    <p:sldId id="1448944850" r:id="rId11"/>
    <p:sldId id="1448944851" r:id="rId12"/>
    <p:sldId id="259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27" autoAdjust="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=""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=""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=""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=""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=""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=""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=""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=""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=""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=""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=""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=""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=""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=""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=""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=""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=""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videocast.mp4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12" Type="http://schemas.openxmlformats.org/officeDocument/2006/relationships/image" Target="../media/image2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onleal.netlify.app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2" y="2559082"/>
            <a:ext cx="7628643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40000" lnSpcReduction="2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1º Seminário </a:t>
            </a:r>
            <a:r>
              <a:rPr lang="pt-BR" sz="4000" b="1" dirty="0" err="1">
                <a:solidFill>
                  <a:schemeClr val="bg1"/>
                </a:solidFill>
              </a:rPr>
              <a:t>Yduqs</a:t>
            </a:r>
            <a:r>
              <a:rPr lang="pt-BR" sz="4000" b="1" dirty="0">
                <a:solidFill>
                  <a:schemeClr val="bg1"/>
                </a:solidFill>
              </a:rPr>
              <a:t> </a:t>
            </a:r>
            <a:r>
              <a:rPr lang="pt-BR" sz="4000" b="1" dirty="0" err="1">
                <a:solidFill>
                  <a:schemeClr val="bg1"/>
                </a:solidFill>
              </a:rPr>
              <a:t>Wyden</a:t>
            </a:r>
            <a:r>
              <a:rPr lang="pt-BR" sz="4000" b="1" dirty="0">
                <a:solidFill>
                  <a:schemeClr val="bg1"/>
                </a:solidFill>
              </a:rPr>
              <a:t> Núcleo de Inclusão Digital (NID)</a:t>
            </a:r>
          </a:p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Formação Continuada em Tecnologias Digitais (Tópicos em Informática)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4050788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800" b="1" dirty="0">
                <a:solidFill>
                  <a:schemeClr val="bg1"/>
                </a:solidFill>
              </a:rPr>
              <a:t>Palestrante(s): </a:t>
            </a:r>
            <a:r>
              <a:rPr lang="pt-BR" sz="2800" b="1" dirty="0" smtClean="0">
                <a:solidFill>
                  <a:schemeClr val="bg1"/>
                </a:solidFill>
              </a:rPr>
              <a:t>Julio Cesar Leal e Leon Leal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="" xmlns:a16="http://schemas.microsoft.com/office/drawing/2014/main" id="{8B5ED79D-4940-C615-06D3-2CC97C198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70" y="554615"/>
            <a:ext cx="4143953" cy="16861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751A2B4B-230F-8FEC-1662-8330C8CB0579}"/>
              </a:ext>
            </a:extLst>
          </p:cNvPr>
          <p:cNvSpPr txBox="1">
            <a:spLocks/>
          </p:cNvSpPr>
          <p:nvPr/>
        </p:nvSpPr>
        <p:spPr>
          <a:xfrm>
            <a:off x="2407379" y="3407406"/>
            <a:ext cx="3124177" cy="569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925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accent5"/>
                </a:solidFill>
              </a:rPr>
              <a:t>Lacre com Amor</a:t>
            </a:r>
          </a:p>
        </p:txBody>
      </p:sp>
      <p:pic>
        <p:nvPicPr>
          <p:cNvPr id="14" name="Imagem 13" descr="Logotipo, nome da empresa&#10;&#10;Descrição gerada automaticamente">
            <a:extLst>
              <a:ext uri="{FF2B5EF4-FFF2-40B4-BE49-F238E27FC236}">
                <a16:creationId xmlns="" xmlns:a16="http://schemas.microsoft.com/office/drawing/2014/main" id="{8C49B55C-A2D0-7652-7966-0F236518C0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73" y="1373925"/>
            <a:ext cx="1098817" cy="113806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ícone premio, com, uma, estrela Livre de Hawcons Sports Stroke">
            <a:extLst>
              <a:ext uri="{FF2B5EF4-FFF2-40B4-BE49-F238E27FC236}">
                <a16:creationId xmlns="" xmlns:a16="http://schemas.microsoft.com/office/drawing/2014/main" id="{0DCBB5F1-1BA0-4EF0-8CDD-85ACE3E2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286" y="66748"/>
            <a:ext cx="561685" cy="5616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ícone premio, com, uma, estrela Livre de Hawcons Sports Stroke">
            <a:extLst>
              <a:ext uri="{FF2B5EF4-FFF2-40B4-BE49-F238E27FC236}">
                <a16:creationId xmlns="" xmlns:a16="http://schemas.microsoft.com/office/drawing/2014/main" id="{6DEC8EFF-F062-4886-BF7B-9D355954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487" y="59153"/>
            <a:ext cx="561684" cy="5616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35CE899B-90E9-4B56-BBFE-5406760AA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64" t="43957" r="33812" b="1"/>
          <a:stretch/>
        </p:blipFill>
        <p:spPr>
          <a:xfrm>
            <a:off x="7447962" y="1495940"/>
            <a:ext cx="849810" cy="452797"/>
          </a:xfrm>
          <a:prstGeom prst="rect">
            <a:avLst/>
          </a:prstGeom>
        </p:spPr>
      </p:pic>
      <p:pic>
        <p:nvPicPr>
          <p:cNvPr id="12" name="Gráfico 11" descr="Pódio estrutura de tópicos">
            <a:extLst>
              <a:ext uri="{FF2B5EF4-FFF2-40B4-BE49-F238E27FC236}">
                <a16:creationId xmlns="" xmlns:a16="http://schemas.microsoft.com/office/drawing/2014/main" id="{AA22EE61-D162-4749-B007-EFE949E00E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7195" y="628432"/>
            <a:ext cx="699300" cy="699300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="" xmlns:a16="http://schemas.microsoft.com/office/drawing/2014/main" id="{5905B5EA-6B88-4832-A971-1787EC3B3F0B}"/>
              </a:ext>
            </a:extLst>
          </p:cNvPr>
          <p:cNvSpPr txBox="1"/>
          <p:nvPr/>
        </p:nvSpPr>
        <p:spPr>
          <a:xfrm>
            <a:off x="7206423" y="1189232"/>
            <a:ext cx="13608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hangingPunct="1">
              <a:defRPr/>
            </a:pPr>
            <a:r>
              <a:rPr lang="pt-BR" sz="1200" kern="12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NID</a:t>
            </a:r>
          </a:p>
        </p:txBody>
      </p:sp>
      <p:sp>
        <p:nvSpPr>
          <p:cNvPr id="14" name="CaixaDeTexto 5">
            <a:extLst>
              <a:ext uri="{FF2B5EF4-FFF2-40B4-BE49-F238E27FC236}">
                <a16:creationId xmlns="" xmlns:a16="http://schemas.microsoft.com/office/drawing/2014/main" id="{5E8087FC-230A-4E94-87FD-DF8DAF2A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45" y="0"/>
            <a:ext cx="4171908" cy="5232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685754" eaLnBrk="1" hangingPunct="1">
              <a:defRPr/>
            </a:pPr>
            <a:r>
              <a:rPr lang="pt-BR" sz="2800" b="1" dirty="0">
                <a:solidFill>
                  <a:srgbClr val="663300"/>
                </a:solidFill>
                <a:latin typeface="Bookman Old Style" panose="02050604050505020204" pitchFamily="18" charset="0"/>
                <a:cs typeface="+mn-cs"/>
                <a:sym typeface="Gill Sans" charset="0"/>
              </a:rPr>
              <a:t>AGENDA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="" xmlns:a16="http://schemas.microsoft.com/office/drawing/2014/main" id="{69625603-C5B5-48EF-AE95-C4843C0F2FFF}"/>
              </a:ext>
            </a:extLst>
          </p:cNvPr>
          <p:cNvSpPr/>
          <p:nvPr/>
        </p:nvSpPr>
        <p:spPr>
          <a:xfrm>
            <a:off x="94520" y="593092"/>
            <a:ext cx="7111904" cy="3677268"/>
          </a:xfrm>
          <a:prstGeom prst="rect">
            <a:avLst/>
          </a:prstGeom>
          <a:grp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endParaRPr lang="pt-BR" sz="1350" kern="120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="" xmlns:a16="http://schemas.microsoft.com/office/drawing/2014/main" id="{A46E0924-19D5-48A3-A437-7E97CC5DAE83}"/>
              </a:ext>
            </a:extLst>
          </p:cNvPr>
          <p:cNvSpPr/>
          <p:nvPr/>
        </p:nvSpPr>
        <p:spPr>
          <a:xfrm>
            <a:off x="94519" y="400769"/>
            <a:ext cx="6412604" cy="2990562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  <a:sym typeface="Gill Sans" charset="0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Introdução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Arquitetura de Computador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Podcast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 smtClean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HTML/CSS/JS – Apresentação Criativa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Site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Pergunta da Plateia</a:t>
            </a:r>
          </a:p>
        </p:txBody>
      </p:sp>
      <p:pic>
        <p:nvPicPr>
          <p:cNvPr id="11" name="Imagem 10" descr="Grupo de pessoas posando para foto em frente a tela de projeção&#10;&#10;Descrição gerada automaticamente com confiança média">
            <a:extLst>
              <a:ext uri="{FF2B5EF4-FFF2-40B4-BE49-F238E27FC236}">
                <a16:creationId xmlns="" xmlns:a16="http://schemas.microsoft.com/office/drawing/2014/main" id="{35DA1AF6-FF40-9773-BB40-CF9526305E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9" y="3419411"/>
            <a:ext cx="2276785" cy="1701897"/>
          </a:xfrm>
          <a:prstGeom prst="rect">
            <a:avLst/>
          </a:prstGeom>
        </p:spPr>
      </p:pic>
      <p:pic>
        <p:nvPicPr>
          <p:cNvPr id="19" name="Imagem 18" descr="Grupo de pessoas posando para foto em frente a parede azul&#10;&#10;Descrição gerada automaticamente com confiança média">
            <a:extLst>
              <a:ext uri="{FF2B5EF4-FFF2-40B4-BE49-F238E27FC236}">
                <a16:creationId xmlns="" xmlns:a16="http://schemas.microsoft.com/office/drawing/2014/main" id="{44073BD4-FAE5-7379-06EC-CF82A55C37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635" y="3419410"/>
            <a:ext cx="2276786" cy="17018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164401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333" y="125491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Introdução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F9B8B476-7807-D7FF-02BC-485EF40A7B76}"/>
              </a:ext>
            </a:extLst>
          </p:cNvPr>
          <p:cNvSpPr txBox="1"/>
          <p:nvPr/>
        </p:nvSpPr>
        <p:spPr>
          <a:xfrm>
            <a:off x="468488" y="1361143"/>
            <a:ext cx="7512755" cy="2677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800" dirty="0"/>
              <a:t>O </a:t>
            </a:r>
            <a:r>
              <a:rPr lang="pt-BR" sz="2800" dirty="0" smtClean="0"/>
              <a:t>NID abrindo horizontes para a inclusão do individuo DOWN.</a:t>
            </a:r>
          </a:p>
          <a:p>
            <a:pPr algn="just"/>
            <a:r>
              <a:rPr lang="pt-BR" sz="2800" dirty="0" smtClean="0"/>
              <a:t>O percurso, somos nos que trilhamos com amor e dedicação.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			</a:t>
            </a:r>
            <a:r>
              <a:rPr lang="pt-BR" sz="2800" dirty="0" smtClean="0"/>
              <a:t>          Gratidão sempre!</a:t>
            </a:r>
            <a:endParaRPr lang="pt-BR" sz="2800" dirty="0"/>
          </a:p>
        </p:txBody>
      </p:sp>
    </p:spTree>
    <p:extLst>
      <p:ext uri="{BB962C8B-B14F-4D97-AF65-F5344CB8AC3E}">
        <p14:creationId xmlns="" xmlns:p14="http://schemas.microsoft.com/office/powerpoint/2010/main" val="9244227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0" y="294289"/>
            <a:ext cx="7220607" cy="1313793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Arquitetura de Computador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m 3" descr="plac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2594" y="1955219"/>
            <a:ext cx="2017986" cy="271399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432997003"/>
      </p:ext>
    </p:extLst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4997"/>
            <a:ext cx="7732889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VÍDEOCAST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06AB9A6D-08A1-908B-57E7-6FA4F6F98C0E}"/>
              </a:ext>
            </a:extLst>
          </p:cNvPr>
          <p:cNvSpPr txBox="1"/>
          <p:nvPr/>
        </p:nvSpPr>
        <p:spPr>
          <a:xfrm>
            <a:off x="304800" y="1860267"/>
            <a:ext cx="7591778" cy="1384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pt-BR" sz="2800" dirty="0" smtClean="0"/>
              <a:t>Assista meu vídeocast clicando a baixo:</a:t>
            </a:r>
            <a:endParaRPr lang="pt-BR" sz="2800" dirty="0"/>
          </a:p>
          <a:p>
            <a:pPr algn="ctr"/>
            <a:endParaRPr lang="pt-BR" sz="2800" dirty="0">
              <a:hlinkClick r:id="rId2" action="ppaction://hlinkfile"/>
            </a:endParaRPr>
          </a:p>
          <a:p>
            <a:pPr algn="ctr"/>
            <a:r>
              <a:rPr lang="pt-BR" sz="2800" dirty="0" err="1" smtClean="0">
                <a:hlinkClick r:id="rId2" action="ppaction://hlinkfile"/>
              </a:rPr>
              <a:t>videocast</a:t>
            </a:r>
            <a:r>
              <a:rPr lang="pt-BR" sz="2800" dirty="0" smtClean="0">
                <a:hlinkClick r:id="rId2" action="ppaction://hlinkfile"/>
              </a:rPr>
              <a:t>.mp4</a:t>
            </a:r>
            <a:endParaRPr lang="pt-BR" sz="2800" dirty="0"/>
          </a:p>
        </p:txBody>
      </p:sp>
    </p:spTree>
    <p:extLst>
      <p:ext uri="{BB962C8B-B14F-4D97-AF65-F5344CB8AC3E}">
        <p14:creationId xmlns="" xmlns:p14="http://schemas.microsoft.com/office/powerpoint/2010/main" val="37691379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7" y="260957"/>
            <a:ext cx="815819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</a:rPr>
              <a:t>HTML/CSS/JS - Apresentação Criativa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F3E09FF9-A387-77A1-FE78-D4901EDF16F4}"/>
              </a:ext>
            </a:extLst>
          </p:cNvPr>
          <p:cNvSpPr txBox="1"/>
          <p:nvPr/>
        </p:nvSpPr>
        <p:spPr>
          <a:xfrm>
            <a:off x="310445" y="1417509"/>
            <a:ext cx="380961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/>
              <a:t>HTML (Conteúdo) [</a:t>
            </a:r>
            <a:r>
              <a:rPr lang="pt-BR" sz="2000" dirty="0" err="1"/>
              <a:t>tags</a:t>
            </a:r>
            <a:r>
              <a:rPr lang="pt-BR" sz="2000" dirty="0"/>
              <a:t>]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 smtClean="0"/>
              <a:t>CSS </a:t>
            </a:r>
            <a:r>
              <a:rPr lang="pt-BR" sz="2000" dirty="0"/>
              <a:t>(Visual)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dirty="0" smtClean="0"/>
              <a:t>JS</a:t>
            </a:r>
            <a:endParaRPr lang="pt-B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3147" y="1387186"/>
            <a:ext cx="1202853" cy="57224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Imagem 4" descr="formatura3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5210" y="3265713"/>
            <a:ext cx="2097843" cy="157338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Imagem 6" descr="jud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75120" y="3664387"/>
            <a:ext cx="2878281" cy="11913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Imagem 7" descr="leo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40431" y="2046513"/>
            <a:ext cx="674914" cy="8297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Imagem 8" descr="natacão1.jpe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05878" y="1291267"/>
            <a:ext cx="1117736" cy="188027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Imagem 9" descr="pesca.jpg"/>
          <p:cNvPicPr>
            <a:picLocks noChangeAspect="1"/>
          </p:cNvPicPr>
          <p:nvPr/>
        </p:nvPicPr>
        <p:blipFill>
          <a:blip r:embed="rId7" cstate="print"/>
          <a:srcRect l="40876"/>
          <a:stretch>
            <a:fillRect/>
          </a:stretch>
        </p:blipFill>
        <p:spPr>
          <a:xfrm>
            <a:off x="4175454" y="2085358"/>
            <a:ext cx="1622054" cy="126372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Imagem 10" descr="teatro3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43081" y="2901967"/>
            <a:ext cx="1094534" cy="194583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Imagem 12" descr="futebol.jpe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8927" y="2695643"/>
            <a:ext cx="907849" cy="151938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Imagem 13" descr="aikido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5400000">
            <a:off x="2985763" y="2579721"/>
            <a:ext cx="1656036" cy="12420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5" name="Imagem 14" descr="capoeira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065879" y="3473494"/>
            <a:ext cx="2280864" cy="136851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Imagem 11" descr="trabalho.jpe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01036" y="4008809"/>
            <a:ext cx="1103214" cy="82741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="" xmlns:p14="http://schemas.microsoft.com/office/powerpoint/2010/main" val="31494861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4823"/>
            <a:ext cx="685235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Site – Link Cloud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3A789A5C-FF39-A65D-B397-3F1F63DDEA9F}"/>
              </a:ext>
            </a:extLst>
          </p:cNvPr>
          <p:cNvSpPr txBox="1"/>
          <p:nvPr/>
        </p:nvSpPr>
        <p:spPr>
          <a:xfrm>
            <a:off x="476956" y="1788843"/>
            <a:ext cx="7605889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endParaRPr lang="pt-BR" sz="3600" dirty="0" smtClean="0"/>
          </a:p>
          <a:p>
            <a:r>
              <a:rPr lang="pt-BR" sz="3600" dirty="0" smtClean="0">
                <a:hlinkClick r:id="rId2"/>
              </a:rPr>
              <a:t>https://leonleal.netlify.app/</a:t>
            </a:r>
            <a:r>
              <a:rPr lang="pt-BR" sz="3600" dirty="0" smtClean="0"/>
              <a:t> </a:t>
            </a:r>
          </a:p>
          <a:p>
            <a:endParaRPr lang="pt-BR" sz="36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="" xmlns:p14="http://schemas.microsoft.com/office/powerpoint/2010/main" val="8820227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239" y="306113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Pergunta da Plateia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m 3" descr="Desenho de personagem de desenho animado&#10;&#10;Descrição gerada automaticamente com confiança média">
            <a:extLst>
              <a:ext uri="{FF2B5EF4-FFF2-40B4-BE49-F238E27FC236}">
                <a16:creationId xmlns="" xmlns:a16="http://schemas.microsoft.com/office/drawing/2014/main" id="{1378898C-F74D-AA36-2F6F-380979EB0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31" y="1366135"/>
            <a:ext cx="3504039" cy="350403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5BBE010C-C099-164D-8B47-31F3B7D86BFD}"/>
              </a:ext>
            </a:extLst>
          </p:cNvPr>
          <p:cNvSpPr txBox="1"/>
          <p:nvPr/>
        </p:nvSpPr>
        <p:spPr>
          <a:xfrm rot="19054374">
            <a:off x="5141170" y="1996377"/>
            <a:ext cx="2731911" cy="1323439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4000" b="1" dirty="0">
                <a:solidFill>
                  <a:srgbClr val="FF0000"/>
                </a:solidFill>
              </a:rPr>
              <a:t>Somente 01 Pergunta</a:t>
            </a:r>
          </a:p>
        </p:txBody>
      </p:sp>
    </p:spTree>
    <p:extLst>
      <p:ext uri="{BB962C8B-B14F-4D97-AF65-F5344CB8AC3E}">
        <p14:creationId xmlns="" xmlns:p14="http://schemas.microsoft.com/office/powerpoint/2010/main" val="2794140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C87C63-F2EC-3C46-F573-CE240809155A}"/>
              </a:ext>
            </a:extLst>
          </p:cNvPr>
          <p:cNvSpPr txBox="1">
            <a:spLocks/>
          </p:cNvSpPr>
          <p:nvPr/>
        </p:nvSpPr>
        <p:spPr>
          <a:xfrm>
            <a:off x="722900" y="4029915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Obrigado!!! </a:t>
            </a: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="" xmlns:a16="http://schemas.microsoft.com/office/drawing/2014/main" id="{1C2F900C-EE5A-7164-7F89-765D0400D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3663">
            <a:off x="6224576" y="2483554"/>
            <a:ext cx="2566561" cy="1044325"/>
          </a:xfrm>
          <a:prstGeom prst="rect">
            <a:avLst/>
          </a:prstGeom>
        </p:spPr>
      </p:pic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="" xmlns:a16="http://schemas.microsoft.com/office/drawing/2014/main" id="{C58B852A-A624-BE81-774D-4D07B346FC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72" y="77368"/>
            <a:ext cx="1452900" cy="15047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7063</TotalTime>
  <Words>115</Words>
  <Application>Microsoft Office PowerPoint</Application>
  <PresentationFormat>Apresentação na tela (16:9)</PresentationFormat>
  <Paragraphs>38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Introdução</vt:lpstr>
      <vt:lpstr>Arquitetura de Computador</vt:lpstr>
      <vt:lpstr>VÍDEOCAST</vt:lpstr>
      <vt:lpstr>HTML/CSS/JS - Apresentação Criativa</vt:lpstr>
      <vt:lpstr>Site – Link Cloud</vt:lpstr>
      <vt:lpstr>Pergunta da Plateia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Julio</cp:lastModifiedBy>
  <cp:revision>181</cp:revision>
  <dcterms:modified xsi:type="dcterms:W3CDTF">2023-12-01T21:10:12Z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