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56" r:id="rId5"/>
    <p:sldId id="1448944842" r:id="rId6"/>
    <p:sldId id="1448944847" r:id="rId7"/>
    <p:sldId id="1448944854" r:id="rId8"/>
    <p:sldId id="1448944849" r:id="rId9"/>
    <p:sldId id="1448944850" r:id="rId10"/>
    <p:sldId id="1448944851" r:id="rId11"/>
    <p:sldId id="259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u0K8uYEZWw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2" y="2559082"/>
            <a:ext cx="7628643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40000" lnSpcReduction="2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1º Seminário </a:t>
            </a:r>
            <a:r>
              <a:rPr lang="pt-BR" sz="4000" b="1" dirty="0" err="1">
                <a:solidFill>
                  <a:schemeClr val="bg1"/>
                </a:solidFill>
              </a:rPr>
              <a:t>Yduqs</a:t>
            </a:r>
            <a:r>
              <a:rPr lang="pt-BR" sz="4000" b="1" dirty="0">
                <a:solidFill>
                  <a:schemeClr val="bg1"/>
                </a:solidFill>
              </a:rPr>
              <a:t> </a:t>
            </a:r>
            <a:r>
              <a:rPr lang="pt-BR" sz="4000" b="1" dirty="0" err="1">
                <a:solidFill>
                  <a:schemeClr val="bg1"/>
                </a:solidFill>
              </a:rPr>
              <a:t>Wyden</a:t>
            </a:r>
            <a:r>
              <a:rPr lang="pt-BR" sz="4000" b="1" dirty="0">
                <a:solidFill>
                  <a:schemeClr val="bg1"/>
                </a:solidFill>
              </a:rPr>
              <a:t> Núcleo de Inclusão Digital (NID)</a:t>
            </a:r>
          </a:p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Formação Continuada no Uso de Tecnologias Digitais (Tópicos em Informática)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4050788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800" b="1" dirty="0">
                <a:solidFill>
                  <a:schemeClr val="bg1"/>
                </a:solidFill>
              </a:rPr>
              <a:t>Palestrante(s): </a:t>
            </a:r>
            <a:r>
              <a:rPr lang="pt-BR" sz="2800" b="1" dirty="0" err="1">
                <a:solidFill>
                  <a:schemeClr val="bg1"/>
                </a:solidFill>
              </a:rPr>
              <a:t>Iaminan</a:t>
            </a:r>
            <a:r>
              <a:rPr lang="pt-BR" sz="2800" b="1" dirty="0">
                <a:solidFill>
                  <a:schemeClr val="bg1"/>
                </a:solidFill>
              </a:rPr>
              <a:t> e Mariana </a:t>
            </a:r>
            <a:r>
              <a:rPr lang="pt-BR" sz="2800" b="1" dirty="0" err="1">
                <a:solidFill>
                  <a:schemeClr val="bg1"/>
                </a:solidFill>
              </a:rPr>
              <a:t>Tonette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8B5ED79D-4940-C615-06D3-2CC97C198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70" y="554615"/>
            <a:ext cx="4143953" cy="16861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51A2B4B-230F-8FEC-1662-8330C8CB0579}"/>
              </a:ext>
            </a:extLst>
          </p:cNvPr>
          <p:cNvSpPr txBox="1">
            <a:spLocks/>
          </p:cNvSpPr>
          <p:nvPr/>
        </p:nvSpPr>
        <p:spPr>
          <a:xfrm>
            <a:off x="2407379" y="3407406"/>
            <a:ext cx="3124177" cy="569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lnSpcReduction="1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accent5"/>
                </a:solidFill>
              </a:rPr>
              <a:t>Lacre com Amor</a:t>
            </a:r>
          </a:p>
        </p:txBody>
      </p:sp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:a16="http://schemas.microsoft.com/office/drawing/2014/main" id="{8C49B55C-A2D0-7652-7966-0F236518C0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3" y="1373925"/>
            <a:ext cx="1098817" cy="11380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0DCBB5F1-1BA0-4EF0-8CDD-85ACE3E2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286" y="66748"/>
            <a:ext cx="561685" cy="56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6DEC8EFF-F062-4886-BF7B-9D355954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487" y="59153"/>
            <a:ext cx="561684" cy="56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CE899B-90E9-4B56-BBFE-5406760AA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64" t="43957" r="33812" b="1"/>
          <a:stretch/>
        </p:blipFill>
        <p:spPr>
          <a:xfrm>
            <a:off x="7447962" y="1495940"/>
            <a:ext cx="849810" cy="452797"/>
          </a:xfrm>
          <a:prstGeom prst="rect">
            <a:avLst/>
          </a:prstGeom>
        </p:spPr>
      </p:pic>
      <p:pic>
        <p:nvPicPr>
          <p:cNvPr id="12" name="Gráfico 11" descr="Pódio estrutura de tópicos">
            <a:extLst>
              <a:ext uri="{FF2B5EF4-FFF2-40B4-BE49-F238E27FC236}">
                <a16:creationId xmlns:a16="http://schemas.microsoft.com/office/drawing/2014/main" id="{AA22EE61-D162-4749-B007-EFE949E00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7195" y="628432"/>
            <a:ext cx="699300" cy="699300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5905B5EA-6B88-4832-A971-1787EC3B3F0B}"/>
              </a:ext>
            </a:extLst>
          </p:cNvPr>
          <p:cNvSpPr txBox="1"/>
          <p:nvPr/>
        </p:nvSpPr>
        <p:spPr>
          <a:xfrm>
            <a:off x="7206423" y="1189232"/>
            <a:ext cx="1360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hangingPunct="1">
              <a:defRPr/>
            </a:pPr>
            <a:r>
              <a:rPr lang="pt-BR" sz="1200" kern="12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NID</a:t>
            </a:r>
          </a:p>
        </p:txBody>
      </p:sp>
      <p:sp>
        <p:nvSpPr>
          <p:cNvPr id="14" name="CaixaDeTexto 5">
            <a:extLst>
              <a:ext uri="{FF2B5EF4-FFF2-40B4-BE49-F238E27FC236}">
                <a16:creationId xmlns:a16="http://schemas.microsoft.com/office/drawing/2014/main" id="{5E8087FC-230A-4E94-87FD-DF8DAF2A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45" y="0"/>
            <a:ext cx="4171908" cy="5232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685754" eaLnBrk="1" hangingPunct="1">
              <a:defRPr/>
            </a:pPr>
            <a:r>
              <a:rPr lang="pt-BR" sz="2800" b="1" dirty="0">
                <a:solidFill>
                  <a:srgbClr val="663300"/>
                </a:solidFill>
                <a:latin typeface="Bookman Old Style" panose="02050604050505020204" pitchFamily="18" charset="0"/>
                <a:cs typeface="+mn-cs"/>
                <a:sym typeface="Gill Sans" charset="0"/>
              </a:rPr>
              <a:t>AGENDA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9625603-C5B5-48EF-AE95-C4843C0F2FFF}"/>
              </a:ext>
            </a:extLst>
          </p:cNvPr>
          <p:cNvSpPr/>
          <p:nvPr/>
        </p:nvSpPr>
        <p:spPr>
          <a:xfrm>
            <a:off x="94520" y="593092"/>
            <a:ext cx="7111904" cy="3677268"/>
          </a:xfrm>
          <a:prstGeom prst="rect">
            <a:avLst/>
          </a:prstGeom>
          <a:grp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endParaRPr lang="pt-BR" sz="1350" kern="120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46E0924-19D5-48A3-A437-7E97CC5DAE83}"/>
              </a:ext>
            </a:extLst>
          </p:cNvPr>
          <p:cNvSpPr/>
          <p:nvPr/>
        </p:nvSpPr>
        <p:spPr>
          <a:xfrm>
            <a:off x="94519" y="400769"/>
            <a:ext cx="6412604" cy="2741776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  <a:sym typeface="Gill Sans" charset="0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Introdução 1”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Arquitetura de Computador 1”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Apresentação Criativa – 8’’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Site 1”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Pergunta da Plateia 2”</a:t>
            </a:r>
          </a:p>
        </p:txBody>
      </p:sp>
      <p:pic>
        <p:nvPicPr>
          <p:cNvPr id="11" name="Imagem 10" descr="Grupo de pessoas posando para foto em frente a tela de projeção&#10;&#10;Descrição gerada automaticamente com confiança média">
            <a:extLst>
              <a:ext uri="{FF2B5EF4-FFF2-40B4-BE49-F238E27FC236}">
                <a16:creationId xmlns:a16="http://schemas.microsoft.com/office/drawing/2014/main" id="{35DA1AF6-FF40-9773-BB40-CF9526305E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9" y="3419411"/>
            <a:ext cx="2276785" cy="1701897"/>
          </a:xfrm>
          <a:prstGeom prst="rect">
            <a:avLst/>
          </a:prstGeom>
        </p:spPr>
      </p:pic>
      <p:pic>
        <p:nvPicPr>
          <p:cNvPr id="19" name="Imagem 18" descr="Grupo de pessoas posando para foto em frente a parede azul&#10;&#10;Descrição gerada automaticamente com confiança média">
            <a:extLst>
              <a:ext uri="{FF2B5EF4-FFF2-40B4-BE49-F238E27FC236}">
                <a16:creationId xmlns:a16="http://schemas.microsoft.com/office/drawing/2014/main" id="{44073BD4-FAE5-7379-06EC-CF82A55C37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635" y="3419410"/>
            <a:ext cx="2276786" cy="1701898"/>
          </a:xfrm>
          <a:prstGeom prst="rect">
            <a:avLst/>
          </a:prstGeom>
        </p:spPr>
      </p:pic>
      <p:pic>
        <p:nvPicPr>
          <p:cNvPr id="21" name="Imagem 20" descr="Uma imagem contendo pessoa, no interior, criança, jovem&#10;&#10;Descrição gerada automaticamente">
            <a:extLst>
              <a:ext uri="{FF2B5EF4-FFF2-40B4-BE49-F238E27FC236}">
                <a16:creationId xmlns:a16="http://schemas.microsoft.com/office/drawing/2014/main" id="{AB9F4A50-B42C-5E45-84C3-D90D87C5CDE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258" y="1767135"/>
            <a:ext cx="2520882" cy="33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401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333" y="125491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Introdução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B8B476-7807-D7FF-02BC-485EF40A7B76}"/>
              </a:ext>
            </a:extLst>
          </p:cNvPr>
          <p:cNvSpPr txBox="1"/>
          <p:nvPr/>
        </p:nvSpPr>
        <p:spPr>
          <a:xfrm>
            <a:off x="468488" y="1112785"/>
            <a:ext cx="7512755" cy="3970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800" dirty="0"/>
              <a:t>No projeto NID, o Professor Heleno Cardoso, se doou e praticou uma ação diferenciada, permitindo uma aprendizagem inicial do mundo digital.</a:t>
            </a:r>
          </a:p>
          <a:p>
            <a:pPr algn="just"/>
            <a:r>
              <a:rPr lang="pt-BR" sz="2800" dirty="0"/>
              <a:t>O primeiro passo foi dado, agora ninguém me segura.</a:t>
            </a:r>
          </a:p>
          <a:p>
            <a:pPr algn="just"/>
            <a:r>
              <a:rPr lang="pt-BR" sz="2800" dirty="0"/>
              <a:t>Aqui, fui bem tratada, respeitada e principalmente, fui valorizada pelo que sou.</a:t>
            </a:r>
          </a:p>
          <a:p>
            <a:pPr algn="just"/>
            <a:r>
              <a:rPr lang="pt-BR" sz="28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9244227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07" y="46468"/>
            <a:ext cx="608777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Arquitetura de Computador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2891AAB-E37C-19D3-93C0-2DF303DF742F}"/>
              </a:ext>
            </a:extLst>
          </p:cNvPr>
          <p:cNvSpPr/>
          <p:nvPr/>
        </p:nvSpPr>
        <p:spPr>
          <a:xfrm>
            <a:off x="2893808" y="2183802"/>
            <a:ext cx="1678192" cy="168895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3A1184B-92D8-B593-1280-125166386D3C}"/>
              </a:ext>
            </a:extLst>
          </p:cNvPr>
          <p:cNvSpPr txBox="1"/>
          <p:nvPr/>
        </p:nvSpPr>
        <p:spPr>
          <a:xfrm>
            <a:off x="3560781" y="2843612"/>
            <a:ext cx="62394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CPU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71CCB2D-2B93-3B11-4CEA-D9B1BAB6CE26}"/>
              </a:ext>
            </a:extLst>
          </p:cNvPr>
          <p:cNvSpPr/>
          <p:nvPr/>
        </p:nvSpPr>
        <p:spPr>
          <a:xfrm>
            <a:off x="1839558" y="1656678"/>
            <a:ext cx="462578" cy="273244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42D67C-FE9B-D0AE-098A-24770A4D05CF}"/>
              </a:ext>
            </a:extLst>
          </p:cNvPr>
          <p:cNvSpPr/>
          <p:nvPr/>
        </p:nvSpPr>
        <p:spPr>
          <a:xfrm>
            <a:off x="5229728" y="1737358"/>
            <a:ext cx="462578" cy="273244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E0DE9FD-8351-1DD7-8E82-E1BBED7A0FF5}"/>
              </a:ext>
            </a:extLst>
          </p:cNvPr>
          <p:cNvSpPr txBox="1"/>
          <p:nvPr/>
        </p:nvSpPr>
        <p:spPr>
          <a:xfrm rot="16200000">
            <a:off x="1457305" y="2780651"/>
            <a:ext cx="123782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Entradas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FCD4635-0881-3718-BCBF-4D52249F609F}"/>
              </a:ext>
            </a:extLst>
          </p:cNvPr>
          <p:cNvSpPr txBox="1"/>
          <p:nvPr/>
        </p:nvSpPr>
        <p:spPr>
          <a:xfrm rot="16200000">
            <a:off x="5016995" y="2837664"/>
            <a:ext cx="9011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Saídas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C8C9EC3-9EE7-4210-5037-F665ECFE4E94}"/>
              </a:ext>
            </a:extLst>
          </p:cNvPr>
          <p:cNvSpPr/>
          <p:nvPr/>
        </p:nvSpPr>
        <p:spPr>
          <a:xfrm>
            <a:off x="3265858" y="4185523"/>
            <a:ext cx="1149616" cy="64632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Memória Secundária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69C7A09-703D-164C-4A4B-B513BE0BFF48}"/>
              </a:ext>
            </a:extLst>
          </p:cNvPr>
          <p:cNvSpPr/>
          <p:nvPr/>
        </p:nvSpPr>
        <p:spPr>
          <a:xfrm>
            <a:off x="3984679" y="849231"/>
            <a:ext cx="950693" cy="923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Memória ROM (BIOS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1ACC954-E4A7-735D-CAC8-7FFE129AEF6C}"/>
              </a:ext>
            </a:extLst>
          </p:cNvPr>
          <p:cNvSpPr/>
          <p:nvPr/>
        </p:nvSpPr>
        <p:spPr>
          <a:xfrm>
            <a:off x="265022" y="2126969"/>
            <a:ext cx="1118795" cy="29045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BCB701-3C65-9B9C-9923-BD50A85DC446}"/>
              </a:ext>
            </a:extLst>
          </p:cNvPr>
          <p:cNvSpPr/>
          <p:nvPr/>
        </p:nvSpPr>
        <p:spPr>
          <a:xfrm>
            <a:off x="224116" y="3043844"/>
            <a:ext cx="1118795" cy="29045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B0A67D3-8B6A-EC02-F7A9-0AE8D2D058EC}"/>
              </a:ext>
            </a:extLst>
          </p:cNvPr>
          <p:cNvSpPr/>
          <p:nvPr/>
        </p:nvSpPr>
        <p:spPr>
          <a:xfrm>
            <a:off x="225911" y="3833316"/>
            <a:ext cx="1118795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Mouse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5F8CFE1-91B6-09E5-4BB4-43E85D85ADBF}"/>
              </a:ext>
            </a:extLst>
          </p:cNvPr>
          <p:cNvSpPr/>
          <p:nvPr/>
        </p:nvSpPr>
        <p:spPr>
          <a:xfrm>
            <a:off x="6397258" y="4100470"/>
            <a:ext cx="1221557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Impressora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6B2F63A-83BF-D048-B04A-43F67BC1C2D7}"/>
              </a:ext>
            </a:extLst>
          </p:cNvPr>
          <p:cNvSpPr/>
          <p:nvPr/>
        </p:nvSpPr>
        <p:spPr>
          <a:xfrm>
            <a:off x="6350034" y="2927316"/>
            <a:ext cx="1118795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Monitor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5F05521-F9FA-DDFD-66D9-C36D98F3B2EE}"/>
              </a:ext>
            </a:extLst>
          </p:cNvPr>
          <p:cNvSpPr/>
          <p:nvPr/>
        </p:nvSpPr>
        <p:spPr>
          <a:xfrm>
            <a:off x="6350034" y="1766612"/>
            <a:ext cx="1368584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Caixa de som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F81D571-97B4-0EA6-3B60-FE2AFF563498}"/>
              </a:ext>
            </a:extLst>
          </p:cNvPr>
          <p:cNvSpPr txBox="1"/>
          <p:nvPr/>
        </p:nvSpPr>
        <p:spPr>
          <a:xfrm>
            <a:off x="5004101" y="1318988"/>
            <a:ext cx="14953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667538B-A36A-47DA-7A34-3185963B0BE0}"/>
              </a:ext>
            </a:extLst>
          </p:cNvPr>
          <p:cNvSpPr txBox="1"/>
          <p:nvPr/>
        </p:nvSpPr>
        <p:spPr>
          <a:xfrm>
            <a:off x="5156501" y="1471388"/>
            <a:ext cx="14953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26353E8-B4CD-E2B5-9636-CC848BD67D28}"/>
              </a:ext>
            </a:extLst>
          </p:cNvPr>
          <p:cNvSpPr txBox="1"/>
          <p:nvPr/>
        </p:nvSpPr>
        <p:spPr>
          <a:xfrm>
            <a:off x="265369" y="3033086"/>
            <a:ext cx="11187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Microfone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F486F74-5D4D-1928-6980-F1FDDC6D8E71}"/>
              </a:ext>
            </a:extLst>
          </p:cNvPr>
          <p:cNvSpPr txBox="1"/>
          <p:nvPr/>
        </p:nvSpPr>
        <p:spPr>
          <a:xfrm>
            <a:off x="407907" y="2119798"/>
            <a:ext cx="96010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Teclado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A5789C35-AE07-5FCD-D5D3-C5553BB92567}"/>
              </a:ext>
            </a:extLst>
          </p:cNvPr>
          <p:cNvSpPr/>
          <p:nvPr/>
        </p:nvSpPr>
        <p:spPr>
          <a:xfrm>
            <a:off x="2642377" y="1253998"/>
            <a:ext cx="960109" cy="64632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Memória RAM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74D9F0F2-7907-3E0E-8EE5-AD364A45DC07}"/>
              </a:ext>
            </a:extLst>
          </p:cNvPr>
          <p:cNvCxnSpPr>
            <a:stCxn id="12" idx="3"/>
          </p:cNvCxnSpPr>
          <p:nvPr/>
        </p:nvCxnSpPr>
        <p:spPr>
          <a:xfrm flipV="1">
            <a:off x="1383817" y="2272197"/>
            <a:ext cx="4133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62F5D48-3146-546C-AD8F-965FD05E9288}"/>
              </a:ext>
            </a:extLst>
          </p:cNvPr>
          <p:cNvCxnSpPr/>
          <p:nvPr/>
        </p:nvCxnSpPr>
        <p:spPr>
          <a:xfrm flipV="1">
            <a:off x="1385600" y="3212942"/>
            <a:ext cx="4133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76B25E99-A8EE-BB85-9F4D-78778A3E2DE6}"/>
              </a:ext>
            </a:extLst>
          </p:cNvPr>
          <p:cNvCxnSpPr/>
          <p:nvPr/>
        </p:nvCxnSpPr>
        <p:spPr>
          <a:xfrm flipV="1">
            <a:off x="1351594" y="4017981"/>
            <a:ext cx="4133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128610F2-89B2-44EA-0612-0D24F920FE2E}"/>
              </a:ext>
            </a:extLst>
          </p:cNvPr>
          <p:cNvSpPr/>
          <p:nvPr/>
        </p:nvSpPr>
        <p:spPr>
          <a:xfrm>
            <a:off x="2447953" y="2843612"/>
            <a:ext cx="404602" cy="36933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EE17CE5D-8F03-9593-3672-CFFBA45101C5}"/>
              </a:ext>
            </a:extLst>
          </p:cNvPr>
          <p:cNvSpPr/>
          <p:nvPr/>
        </p:nvSpPr>
        <p:spPr>
          <a:xfrm>
            <a:off x="4687668" y="2811347"/>
            <a:ext cx="404602" cy="36933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6694F920-54B6-7A30-6581-2509C2B9EEDC}"/>
              </a:ext>
            </a:extLst>
          </p:cNvPr>
          <p:cNvCxnSpPr>
            <a:cxnSpLocks/>
          </p:cNvCxnSpPr>
          <p:nvPr/>
        </p:nvCxnSpPr>
        <p:spPr>
          <a:xfrm>
            <a:off x="2928343" y="1909212"/>
            <a:ext cx="0" cy="278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A481A261-0427-BC71-900C-D620EEE0B3F6}"/>
              </a:ext>
            </a:extLst>
          </p:cNvPr>
          <p:cNvCxnSpPr>
            <a:cxnSpLocks/>
          </p:cNvCxnSpPr>
          <p:nvPr/>
        </p:nvCxnSpPr>
        <p:spPr>
          <a:xfrm flipV="1">
            <a:off x="3274412" y="1909212"/>
            <a:ext cx="0" cy="248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9F90C135-A2FE-145C-1C42-5CB2973A2ABF}"/>
              </a:ext>
            </a:extLst>
          </p:cNvPr>
          <p:cNvCxnSpPr>
            <a:cxnSpLocks/>
          </p:cNvCxnSpPr>
          <p:nvPr/>
        </p:nvCxnSpPr>
        <p:spPr>
          <a:xfrm flipH="1">
            <a:off x="4415474" y="1759396"/>
            <a:ext cx="15596" cy="403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68F6A287-A1EC-B607-E62F-87C00E2D05AF}"/>
              </a:ext>
            </a:extLst>
          </p:cNvPr>
          <p:cNvCxnSpPr>
            <a:cxnSpLocks/>
          </p:cNvCxnSpPr>
          <p:nvPr/>
        </p:nvCxnSpPr>
        <p:spPr>
          <a:xfrm flipV="1">
            <a:off x="3942122" y="3876348"/>
            <a:ext cx="0" cy="289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0DC5E8C1-2FF1-AE93-D612-2B6024991722}"/>
              </a:ext>
            </a:extLst>
          </p:cNvPr>
          <p:cNvCxnSpPr/>
          <p:nvPr/>
        </p:nvCxnSpPr>
        <p:spPr>
          <a:xfrm flipV="1">
            <a:off x="5804329" y="1988329"/>
            <a:ext cx="4133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F2FC90B2-D620-A93A-F47F-E5C948268082}"/>
              </a:ext>
            </a:extLst>
          </p:cNvPr>
          <p:cNvCxnSpPr/>
          <p:nvPr/>
        </p:nvCxnSpPr>
        <p:spPr>
          <a:xfrm flipV="1">
            <a:off x="5858637" y="3155170"/>
            <a:ext cx="4133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3F928BDA-6773-B9B3-A543-BBFDF68958F2}"/>
              </a:ext>
            </a:extLst>
          </p:cNvPr>
          <p:cNvCxnSpPr>
            <a:cxnSpLocks/>
          </p:cNvCxnSpPr>
          <p:nvPr/>
        </p:nvCxnSpPr>
        <p:spPr>
          <a:xfrm>
            <a:off x="3420180" y="3892483"/>
            <a:ext cx="0" cy="267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FE69EFD6-A899-F303-94F8-37CEACE696E7}"/>
              </a:ext>
            </a:extLst>
          </p:cNvPr>
          <p:cNvCxnSpPr/>
          <p:nvPr/>
        </p:nvCxnSpPr>
        <p:spPr>
          <a:xfrm flipV="1">
            <a:off x="5772997" y="4279182"/>
            <a:ext cx="4133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9970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88" y="136778"/>
            <a:ext cx="7862712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HTML/CSS/JS – Apresentação Criativa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E09FF9-A387-77A1-FE78-D4901EDF16F4}"/>
              </a:ext>
            </a:extLst>
          </p:cNvPr>
          <p:cNvSpPr txBox="1"/>
          <p:nvPr/>
        </p:nvSpPr>
        <p:spPr>
          <a:xfrm>
            <a:off x="265288" y="1180440"/>
            <a:ext cx="7862712" cy="5016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2000" dirty="0"/>
              <a:t>Minha apresentação será através da atividade que gosto bastante, a Capoeira, vou cantar uma música que todos poderão acompanhar e jogar um pouco com  meu Pai;</a:t>
            </a:r>
          </a:p>
          <a:p>
            <a:endParaRPr lang="pt-BR" sz="2000" dirty="0"/>
          </a:p>
          <a:p>
            <a:r>
              <a:rPr lang="pt-BR" sz="2000" dirty="0"/>
              <a:t>Depois vou fazer uma breve apresentação do Jazz;</a:t>
            </a:r>
          </a:p>
          <a:p>
            <a:r>
              <a:rPr lang="pt-BR" sz="2000" dirty="0">
                <a:hlinkClick r:id="rId2"/>
              </a:rPr>
              <a:t>https://www.youtube.com/watch?v=ru0K8uYEZWw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Vou dançar a música Destampei;</a:t>
            </a:r>
          </a:p>
          <a:p>
            <a:r>
              <a:rPr lang="pt-BR" sz="2000" dirty="0"/>
              <a:t> https://www.youtube.com/watch?v=L0WqXqQQ67o</a:t>
            </a:r>
          </a:p>
          <a:p>
            <a:endParaRPr lang="pt-BR" sz="2000" dirty="0"/>
          </a:p>
          <a:p>
            <a:r>
              <a:rPr lang="pt-BR" sz="2000" dirty="0"/>
              <a:t>Agradecer a presença de todos e pedir que acessem o site:</a:t>
            </a:r>
          </a:p>
          <a:p>
            <a:r>
              <a:rPr lang="pt-BR" sz="2000" dirty="0"/>
              <a:t>https://marianatonette.netlify.app/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494861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4823"/>
            <a:ext cx="685235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Site – Link Cloud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A789A5C-FF39-A65D-B397-3F1F63DDEA9F}"/>
              </a:ext>
            </a:extLst>
          </p:cNvPr>
          <p:cNvSpPr txBox="1"/>
          <p:nvPr/>
        </p:nvSpPr>
        <p:spPr>
          <a:xfrm>
            <a:off x="609601" y="1802163"/>
            <a:ext cx="8875059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endParaRPr lang="pt-BR" sz="3600" dirty="0"/>
          </a:p>
          <a:p>
            <a:r>
              <a:rPr lang="pt-BR" sz="3600" dirty="0"/>
              <a:t>https://marianatonette.netlify.app/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820227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239" y="306113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Pergunta da Plateia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m 3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378898C-F74D-AA36-2F6F-380979EB0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31" y="1366135"/>
            <a:ext cx="3745089" cy="37450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BBE010C-C099-164D-8B47-31F3B7D86BFD}"/>
              </a:ext>
            </a:extLst>
          </p:cNvPr>
          <p:cNvSpPr txBox="1"/>
          <p:nvPr/>
        </p:nvSpPr>
        <p:spPr>
          <a:xfrm rot="19054374">
            <a:off x="5141170" y="1996377"/>
            <a:ext cx="2731911" cy="1323439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4000" b="1" dirty="0">
                <a:solidFill>
                  <a:srgbClr val="FF0000"/>
                </a:solidFill>
              </a:rPr>
              <a:t>Somente 01 Pergunta</a:t>
            </a:r>
          </a:p>
        </p:txBody>
      </p:sp>
    </p:spTree>
    <p:extLst>
      <p:ext uri="{BB962C8B-B14F-4D97-AF65-F5344CB8AC3E}">
        <p14:creationId xmlns:p14="http://schemas.microsoft.com/office/powerpoint/2010/main" val="27941402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7C63-F2EC-3C46-F573-CE240809155A}"/>
              </a:ext>
            </a:extLst>
          </p:cNvPr>
          <p:cNvSpPr txBox="1">
            <a:spLocks/>
          </p:cNvSpPr>
          <p:nvPr/>
        </p:nvSpPr>
        <p:spPr>
          <a:xfrm>
            <a:off x="722900" y="4029915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Obrigado!!! 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1C2F900C-EE5A-7164-7F89-765D0400D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3663">
            <a:off x="6224576" y="2483554"/>
            <a:ext cx="2566561" cy="1044325"/>
          </a:xfrm>
          <a:prstGeom prst="rect">
            <a:avLst/>
          </a:prstGeom>
        </p:spPr>
      </p:pic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C58B852A-A624-BE81-774D-4D07B346F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72" y="77368"/>
            <a:ext cx="1452900" cy="15047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254</Words>
  <Application>Microsoft Office PowerPoint</Application>
  <PresentationFormat>Apresentação na tela (16:9)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Big Shoulders Display Black</vt:lpstr>
      <vt:lpstr>Bookman Old Style</vt:lpstr>
      <vt:lpstr>Calibri</vt:lpstr>
      <vt:lpstr>Georama</vt:lpstr>
      <vt:lpstr>Wingdings</vt:lpstr>
      <vt:lpstr>Office Theme</vt:lpstr>
      <vt:lpstr>Apresentação do PowerPoint</vt:lpstr>
      <vt:lpstr>Apresentação do PowerPoint</vt:lpstr>
      <vt:lpstr>Introdução</vt:lpstr>
      <vt:lpstr>Arquitetura de Computador</vt:lpstr>
      <vt:lpstr>HTML/CSS/JS – Apresentação Criativa</vt:lpstr>
      <vt:lpstr>Site – Link Cloud</vt:lpstr>
      <vt:lpstr>Pergunta da Plateia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Caroline Machado de Oliveira</cp:lastModifiedBy>
  <cp:revision>209</cp:revision>
  <dcterms:modified xsi:type="dcterms:W3CDTF">2023-12-01T20:20:25Z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