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1448944842" r:id="rId6"/>
    <p:sldId id="1448944847" r:id="rId7"/>
    <p:sldId id="1448944848" r:id="rId8"/>
    <p:sldId id="1448944854" r:id="rId9"/>
    <p:sldId id="1448944849" r:id="rId10"/>
    <p:sldId id="1448944850" r:id="rId11"/>
    <p:sldId id="1448944855" r:id="rId12"/>
    <p:sldId id="1448944851" r:id="rId13"/>
    <p:sldId id="25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2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chor.fm/leo1994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-do-leo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4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>
                <a:solidFill>
                  <a:schemeClr val="bg1"/>
                </a:solidFill>
              </a:rPr>
              <a:t>1º Seminário </a:t>
            </a:r>
            <a:r>
              <a:rPr lang="pt-BR" sz="4000" b="1" err="1">
                <a:solidFill>
                  <a:schemeClr val="bg1"/>
                </a:solidFill>
              </a:rPr>
              <a:t>Yduqs</a:t>
            </a:r>
            <a:r>
              <a:rPr lang="pt-BR" sz="4000" b="1">
                <a:solidFill>
                  <a:schemeClr val="bg1"/>
                </a:solidFill>
              </a:rPr>
              <a:t> </a:t>
            </a:r>
            <a:r>
              <a:rPr lang="pt-BR" sz="4000" b="1" err="1">
                <a:solidFill>
                  <a:schemeClr val="bg1"/>
                </a:solidFill>
              </a:rPr>
              <a:t>Wyden</a:t>
            </a:r>
            <a:r>
              <a:rPr lang="pt-BR" sz="4000" b="1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>
                <a:solidFill>
                  <a:schemeClr val="bg1"/>
                </a:solidFill>
              </a:rPr>
              <a:t>Formação Continuada em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Leonardo, Francisco e Sandra Acorsi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2894403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 1’’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 1’’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 3’’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 /</a:t>
            </a:r>
            <a:r>
              <a:rPr lang="pt-BR" sz="1200" kern="1200" dirty="0" err="1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Bootstrap</a:t>
            </a: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 1’’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 5’’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 2’’</a:t>
            </a:r>
          </a:p>
        </p:txBody>
      </p:sp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0A5FA92-AB80-AC55-6C46-B8851FF9A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421" y="1838528"/>
            <a:ext cx="2533002" cy="32558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7B5B19-8CF4-270B-4B04-4366A0BC8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19" y="3419409"/>
            <a:ext cx="2533002" cy="17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Introdução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169750"/>
            <a:ext cx="7512755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do NID cria uma oportunidade de interação entre os participantes, pais e filhos juntos enfrentando os desafios da evolução tecnológica.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Agradecemos o empenho e dedicação do Professor Heleno e sua equipe, além da </a:t>
            </a:r>
            <a:r>
              <a:rPr lang="pt-BR" sz="2800" dirty="0" err="1"/>
              <a:t>Uniruy</a:t>
            </a:r>
            <a:r>
              <a:rPr lang="pt-BR" sz="2800" dirty="0"/>
              <a:t> </a:t>
            </a:r>
            <a:r>
              <a:rPr lang="pt-BR" sz="2800" dirty="0" err="1"/>
              <a:t>Wyden</a:t>
            </a:r>
            <a:r>
              <a:rPr lang="pt-BR" sz="2800" dirty="0"/>
              <a:t> pelo projeto.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Podcast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EA90AD0-5E3D-9B54-C569-11CC99442D97}"/>
              </a:ext>
            </a:extLst>
          </p:cNvPr>
          <p:cNvSpPr txBox="1"/>
          <p:nvPr/>
        </p:nvSpPr>
        <p:spPr>
          <a:xfrm>
            <a:off x="381257" y="1767584"/>
            <a:ext cx="7605889" cy="2062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Uma noção básica da arquitetura do computador com a participação de Leo Acorsi</a:t>
            </a:r>
          </a:p>
          <a:p>
            <a:pPr algn="ctr"/>
            <a:r>
              <a:rPr lang="pt-BR" sz="3600" dirty="0">
                <a:hlinkClick r:id="rId2"/>
              </a:rPr>
              <a:t>https://anchor.fm/leo1994</a:t>
            </a:r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80335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Arquitetura de Computador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FFCB1C-76CB-DDE4-4FAF-F3B3DED2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7" y="1022335"/>
            <a:ext cx="6162675" cy="36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60957"/>
            <a:ext cx="609599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HTML/CSS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395504" y="2246848"/>
            <a:ext cx="7636933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HTML (Conteúdo) [</a:t>
            </a:r>
            <a:r>
              <a:rPr lang="pt-BR" sz="3200" dirty="0" err="1"/>
              <a:t>tags</a:t>
            </a:r>
            <a:r>
              <a:rPr lang="pt-BR" sz="32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CSS (Visual)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 err="1"/>
              <a:t>Bootstrap</a:t>
            </a:r>
            <a:endParaRPr lang="pt-BR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493C26-56CA-EEEC-A7D4-D41736D198DD}"/>
              </a:ext>
            </a:extLst>
          </p:cNvPr>
          <p:cNvSpPr txBox="1"/>
          <p:nvPr/>
        </p:nvSpPr>
        <p:spPr>
          <a:xfrm>
            <a:off x="265820" y="1488556"/>
            <a:ext cx="712951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600" dirty="0"/>
              <a:t>Recursos utilizados para fazer o “site”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243042" y="1788843"/>
            <a:ext cx="7605889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3600" dirty="0">
                <a:hlinkClick r:id="rId2"/>
              </a:rPr>
              <a:t>Home Page (site-do-</a:t>
            </a:r>
            <a:r>
              <a:rPr lang="pt-BR" sz="3600" dirty="0" err="1">
                <a:hlinkClick r:id="rId2"/>
              </a:rPr>
              <a:t>leo.netlify.app</a:t>
            </a:r>
            <a:r>
              <a:rPr lang="pt-BR" sz="3600" dirty="0">
                <a:hlinkClick r:id="rId2"/>
              </a:rPr>
              <a:t>)</a:t>
            </a:r>
            <a:endParaRPr lang="pt-BR" sz="3600" dirty="0"/>
          </a:p>
          <a:p>
            <a:endParaRPr lang="pt-BR" sz="3600" dirty="0"/>
          </a:p>
          <a:p>
            <a:pPr algn="ctr"/>
            <a:r>
              <a:rPr lang="pt-BR" sz="3600" dirty="0"/>
              <a:t>Leonardo e suas preferências</a:t>
            </a:r>
          </a:p>
          <a:p>
            <a:pPr algn="ctr"/>
            <a:r>
              <a:rPr lang="pt-BR" sz="3600" dirty="0"/>
              <a:t>Hobby e algumas músicas favoritas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88" y="136778"/>
            <a:ext cx="7862712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 Apresentação Criativa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265288" y="1180440"/>
            <a:ext cx="7862712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4400" dirty="0"/>
              <a:t>Vou apresentar o refrão adaptado da minha música favorita do cantor Daniel</a:t>
            </a:r>
          </a:p>
          <a:p>
            <a:pPr algn="ctr"/>
            <a:r>
              <a:rPr lang="pt-BR" sz="4400" dirty="0"/>
              <a:t>“Eu me amarrei”</a:t>
            </a:r>
          </a:p>
        </p:txBody>
      </p:sp>
    </p:spTree>
    <p:extLst>
      <p:ext uri="{BB962C8B-B14F-4D97-AF65-F5344CB8AC3E}">
        <p14:creationId xmlns:p14="http://schemas.microsoft.com/office/powerpoint/2010/main" val="24505638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Pergunta da Plateia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bab2302b-9cf7-40b9-b316-803bc24ea342"/>
    <ds:schemaRef ds:uri="c298cbf6-df3b-44f4-88ee-2b3d9158f6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200</Words>
  <Application>Microsoft Office PowerPoint</Application>
  <PresentationFormat>Apresentação na tela (16:9)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Podcast</vt:lpstr>
      <vt:lpstr>Arquitetura de Computador</vt:lpstr>
      <vt:lpstr>HTML/CSS</vt:lpstr>
      <vt:lpstr>Site – Link Cloud</vt:lpstr>
      <vt:lpstr> Apresentação Criativa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Francisco Acorsi</cp:lastModifiedBy>
  <cp:revision>11</cp:revision>
  <dcterms:modified xsi:type="dcterms:W3CDTF">2023-12-01T20:46:14Z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