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3716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8" autoAdjust="0"/>
    <p:restoredTop sz="94660"/>
  </p:normalViewPr>
  <p:slideViewPr>
    <p:cSldViewPr snapToGrid="0">
      <p:cViewPr>
        <p:scale>
          <a:sx n="400" d="100"/>
          <a:sy n="400" d="100"/>
        </p:scale>
        <p:origin x="177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224473"/>
            <a:ext cx="1165860" cy="477520"/>
          </a:xfrm>
        </p:spPr>
        <p:txBody>
          <a:bodyPr anchor="b"/>
          <a:lstStyle>
            <a:lvl1pPr algn="ctr"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720408"/>
            <a:ext cx="1028700" cy="331152"/>
          </a:xfrm>
        </p:spPr>
        <p:txBody>
          <a:bodyPr/>
          <a:lstStyle>
            <a:lvl1pPr marL="0" indent="0" algn="ctr">
              <a:buNone/>
              <a:defRPr sz="360"/>
            </a:lvl1pPr>
            <a:lvl2pPr marL="68580" indent="0" algn="ctr">
              <a:buNone/>
              <a:defRPr sz="300"/>
            </a:lvl2pPr>
            <a:lvl3pPr marL="137160" indent="0" algn="ctr">
              <a:buNone/>
              <a:defRPr sz="270"/>
            </a:lvl3pPr>
            <a:lvl4pPr marL="205740" indent="0" algn="ctr">
              <a:buNone/>
              <a:defRPr sz="240"/>
            </a:lvl4pPr>
            <a:lvl5pPr marL="274320" indent="0" algn="ctr">
              <a:buNone/>
              <a:defRPr sz="240"/>
            </a:lvl5pPr>
            <a:lvl6pPr marL="342900" indent="0" algn="ctr">
              <a:buNone/>
              <a:defRPr sz="240"/>
            </a:lvl6pPr>
            <a:lvl7pPr marL="411480" indent="0" algn="ctr">
              <a:buNone/>
              <a:defRPr sz="240"/>
            </a:lvl7pPr>
            <a:lvl8pPr marL="480060" indent="0" algn="ctr">
              <a:buNone/>
              <a:defRPr sz="240"/>
            </a:lvl8pPr>
            <a:lvl9pPr marL="548640" indent="0" algn="ctr">
              <a:buNone/>
              <a:defRPr sz="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2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73025"/>
            <a:ext cx="295751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73025"/>
            <a:ext cx="870109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5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5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341948"/>
            <a:ext cx="1183005" cy="570547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917893"/>
            <a:ext cx="1183005" cy="300037"/>
          </a:xfrm>
        </p:spPr>
        <p:txBody>
          <a:bodyPr/>
          <a:lstStyle>
            <a:lvl1pPr marL="0" indent="0">
              <a:buNone/>
              <a:defRPr sz="360">
                <a:solidFill>
                  <a:schemeClr val="tx1">
                    <a:tint val="82000"/>
                  </a:schemeClr>
                </a:solidFill>
              </a:defRPr>
            </a:lvl1pPr>
            <a:lvl2pPr marL="68580" indent="0">
              <a:buNone/>
              <a:defRPr sz="300">
                <a:solidFill>
                  <a:schemeClr val="tx1">
                    <a:tint val="82000"/>
                  </a:schemeClr>
                </a:solidFill>
              </a:defRPr>
            </a:lvl2pPr>
            <a:lvl3pPr marL="137160" indent="0">
              <a:buNone/>
              <a:defRPr sz="270">
                <a:solidFill>
                  <a:schemeClr val="tx1">
                    <a:tint val="82000"/>
                  </a:schemeClr>
                </a:solidFill>
              </a:defRPr>
            </a:lvl3pPr>
            <a:lvl4pPr marL="20574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4pPr>
            <a:lvl5pPr marL="27432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5pPr>
            <a:lvl6pPr marL="34290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6pPr>
            <a:lvl7pPr marL="41148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7pPr>
            <a:lvl8pPr marL="48006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8pPr>
            <a:lvl9pPr marL="54864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1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365125"/>
            <a:ext cx="58293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365125"/>
            <a:ext cx="58293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8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3025"/>
            <a:ext cx="118300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336233"/>
            <a:ext cx="580251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501015"/>
            <a:ext cx="580251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336233"/>
            <a:ext cx="583109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501015"/>
            <a:ext cx="58310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2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97485"/>
            <a:ext cx="694373" cy="974725"/>
          </a:xfrm>
        </p:spPr>
        <p:txBody>
          <a:bodyPr/>
          <a:lstStyle>
            <a:lvl1pPr>
              <a:defRPr sz="480"/>
            </a:lvl1pPr>
            <a:lvl2pPr>
              <a:defRPr sz="420"/>
            </a:lvl2pPr>
            <a:lvl3pPr>
              <a:defRPr sz="36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15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97485"/>
            <a:ext cx="694373" cy="974725"/>
          </a:xfrm>
        </p:spPr>
        <p:txBody>
          <a:bodyPr anchor="t"/>
          <a:lstStyle>
            <a:lvl1pPr marL="0" indent="0">
              <a:buNone/>
              <a:defRPr sz="480"/>
            </a:lvl1pPr>
            <a:lvl2pPr marL="68580" indent="0">
              <a:buNone/>
              <a:defRPr sz="420"/>
            </a:lvl2pPr>
            <a:lvl3pPr marL="137160" indent="0">
              <a:buNone/>
              <a:defRPr sz="360"/>
            </a:lvl3pPr>
            <a:lvl4pPr marL="205740" indent="0">
              <a:buNone/>
              <a:defRPr sz="300"/>
            </a:lvl4pPr>
            <a:lvl5pPr marL="274320" indent="0">
              <a:buNone/>
              <a:defRPr sz="300"/>
            </a:lvl5pPr>
            <a:lvl6pPr marL="342900" indent="0">
              <a:buNone/>
              <a:defRPr sz="300"/>
            </a:lvl6pPr>
            <a:lvl7pPr marL="411480" indent="0">
              <a:buNone/>
              <a:defRPr sz="300"/>
            </a:lvl7pPr>
            <a:lvl8pPr marL="480060" indent="0">
              <a:buNone/>
              <a:defRPr sz="300"/>
            </a:lvl8pPr>
            <a:lvl9pPr marL="548640" indent="0">
              <a:buNone/>
              <a:defRPr sz="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73025"/>
            <a:ext cx="118300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365125"/>
            <a:ext cx="118300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45CCB-0F4E-408A-947F-EF76E8FBBA65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1271270"/>
            <a:ext cx="46291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B82191-6C48-4F90-BF7D-3DC103A3B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1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" rtl="0" eaLnBrk="1" latinLnBrk="0" hangingPunct="1">
        <a:lnSpc>
          <a:spcPct val="90000"/>
        </a:lnSpc>
        <a:spcBef>
          <a:spcPct val="0"/>
        </a:spcBef>
        <a:buNone/>
        <a:defRPr sz="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" indent="-34290" algn="l" defTabSz="13716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ABB2C70-A5F8-D5B8-A8DC-6DB9B95DF23E}"/>
              </a:ext>
            </a:extLst>
          </p:cNvPr>
          <p:cNvGrpSpPr/>
          <p:nvPr/>
        </p:nvGrpSpPr>
        <p:grpSpPr>
          <a:xfrm>
            <a:off x="405362" y="157575"/>
            <a:ext cx="560877" cy="560878"/>
            <a:chOff x="538485" y="2611761"/>
            <a:chExt cx="437827" cy="437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134A39-4381-B9BF-18C5-1855D0CAB5CE}"/>
                </a:ext>
              </a:extLst>
            </p:cNvPr>
            <p:cNvSpPr txBox="1"/>
            <p:nvPr/>
          </p:nvSpPr>
          <p:spPr>
            <a:xfrm>
              <a:off x="567701" y="2620217"/>
              <a:ext cx="379394" cy="40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Arial Rounded MT Bold" panose="020F07040305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568AFA-D376-2E17-FBFB-AC318F2A5DE9}"/>
                </a:ext>
              </a:extLst>
            </p:cNvPr>
            <p:cNvSpPr/>
            <p:nvPr/>
          </p:nvSpPr>
          <p:spPr>
            <a:xfrm>
              <a:off x="538485" y="2611761"/>
              <a:ext cx="437827" cy="437827"/>
            </a:xfrm>
            <a:prstGeom prst="ellipse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Amasis MT Pro Black" panose="02040A04050005020304" pitchFamily="18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9E63DEC-51AC-C909-AD75-F47ECCB5A59B}"/>
              </a:ext>
            </a:extLst>
          </p:cNvPr>
          <p:cNvGrpSpPr/>
          <p:nvPr/>
        </p:nvGrpSpPr>
        <p:grpSpPr>
          <a:xfrm>
            <a:off x="964081" y="333162"/>
            <a:ext cx="224763" cy="224763"/>
            <a:chOff x="1002184" y="380888"/>
            <a:chExt cx="224763" cy="224763"/>
          </a:xfrm>
        </p:grpSpPr>
        <p:pic>
          <p:nvPicPr>
            <p:cNvPr id="30" name="Graphic 29" descr="Adhesive Bandage with solid fill">
              <a:extLst>
                <a:ext uri="{FF2B5EF4-FFF2-40B4-BE49-F238E27FC236}">
                  <a16:creationId xmlns:a16="http://schemas.microsoft.com/office/drawing/2014/main" id="{704BD482-CE03-EDAF-71DD-F163C17D0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1002184" y="380888"/>
              <a:ext cx="224763" cy="22476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A18BC5-BA72-6931-9130-D89923DFFAD0}"/>
                </a:ext>
              </a:extLst>
            </p:cNvPr>
            <p:cNvSpPr/>
            <p:nvPr/>
          </p:nvSpPr>
          <p:spPr>
            <a:xfrm flipV="1">
              <a:off x="1089897" y="471442"/>
              <a:ext cx="43613" cy="436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F2F0171-D056-DE21-E962-059926105D81}"/>
              </a:ext>
            </a:extLst>
          </p:cNvPr>
          <p:cNvGrpSpPr/>
          <p:nvPr/>
        </p:nvGrpSpPr>
        <p:grpSpPr>
          <a:xfrm>
            <a:off x="185934" y="333162"/>
            <a:ext cx="224763" cy="224763"/>
            <a:chOff x="201809" y="380888"/>
            <a:chExt cx="224763" cy="224763"/>
          </a:xfrm>
        </p:grpSpPr>
        <p:pic>
          <p:nvPicPr>
            <p:cNvPr id="33" name="Graphic 32" descr="Adhesive Bandage with solid fill">
              <a:extLst>
                <a:ext uri="{FF2B5EF4-FFF2-40B4-BE49-F238E27FC236}">
                  <a16:creationId xmlns:a16="http://schemas.microsoft.com/office/drawing/2014/main" id="{362DEC96-296B-AFA9-9B5C-BD2B71006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201809" y="380888"/>
              <a:ext cx="224763" cy="224763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F95EBC-2C06-9DB4-20D7-5BD157D3536F}"/>
                </a:ext>
              </a:extLst>
            </p:cNvPr>
            <p:cNvSpPr/>
            <p:nvPr/>
          </p:nvSpPr>
          <p:spPr>
            <a:xfrm flipV="1">
              <a:off x="295246" y="473049"/>
              <a:ext cx="43613" cy="436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4866D4-ECE6-F89C-9F38-1CFE4EB7C9D6}"/>
              </a:ext>
            </a:extLst>
          </p:cNvPr>
          <p:cNvGrpSpPr/>
          <p:nvPr/>
        </p:nvGrpSpPr>
        <p:grpSpPr>
          <a:xfrm rot="18644815">
            <a:off x="408666" y="567303"/>
            <a:ext cx="554267" cy="584362"/>
            <a:chOff x="5238096" y="2704423"/>
            <a:chExt cx="432666" cy="45615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1A661F5-5B64-2743-BE75-ED0B2383C336}"/>
                </a:ext>
              </a:extLst>
            </p:cNvPr>
            <p:cNvGrpSpPr/>
            <p:nvPr/>
          </p:nvGrpSpPr>
          <p:grpSpPr>
            <a:xfrm>
              <a:off x="5238096" y="2704423"/>
              <a:ext cx="236460" cy="346297"/>
              <a:chOff x="5238096" y="2704423"/>
              <a:chExt cx="236460" cy="34629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5C63B78-C4C8-6286-3211-84696E517AFF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36" name="Graphic 35" descr="Adhesive Bandage with solid fill">
                  <a:extLst>
                    <a:ext uri="{FF2B5EF4-FFF2-40B4-BE49-F238E27FC236}">
                      <a16:creationId xmlns:a16="http://schemas.microsoft.com/office/drawing/2014/main" id="{FD0CFEE7-E8F8-8A4F-7AE2-86EC8E95F9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7FF21C6-1FA9-AE34-63F6-F161104A27F3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3EB2B2B-7052-D42E-843E-B5DA149F3CBC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40" name="Graphic 39" descr="Adhesive Bandage with solid fill">
                  <a:extLst>
                    <a:ext uri="{FF2B5EF4-FFF2-40B4-BE49-F238E27FC236}">
                      <a16:creationId xmlns:a16="http://schemas.microsoft.com/office/drawing/2014/main" id="{933DF2DD-9264-BEC5-C253-5418BE6DE7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6E08ABD-AEF5-3E18-709B-F741A732523E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915CF5F-A83A-8D19-2531-5074A29CC0C2}"/>
                </a:ext>
              </a:extLst>
            </p:cNvPr>
            <p:cNvGrpSpPr/>
            <p:nvPr/>
          </p:nvGrpSpPr>
          <p:grpSpPr>
            <a:xfrm rot="6000000">
              <a:off x="5379384" y="2869202"/>
              <a:ext cx="236460" cy="346297"/>
              <a:chOff x="5238096" y="2704423"/>
              <a:chExt cx="236460" cy="34629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4C5A668-45DE-BD54-C1FC-18F550AFFAEC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48" name="Graphic 47" descr="Adhesive Bandage with solid fill">
                  <a:extLst>
                    <a:ext uri="{FF2B5EF4-FFF2-40B4-BE49-F238E27FC236}">
                      <a16:creationId xmlns:a16="http://schemas.microsoft.com/office/drawing/2014/main" id="{CE38AC55-5866-637A-38B1-BC3A3852D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78C7C91-74EF-4586-EA27-4CB578363CEC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89C302E-E915-D13C-D8EC-6BB63E9617D6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46" name="Graphic 45" descr="Adhesive Bandage with solid fill">
                  <a:extLst>
                    <a:ext uri="{FF2B5EF4-FFF2-40B4-BE49-F238E27FC236}">
                      <a16:creationId xmlns:a16="http://schemas.microsoft.com/office/drawing/2014/main" id="{3189F409-0840-684E-56B1-82233E23A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4B603CA-ADA0-C923-7A97-9F92BF5F0503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DB4C1D7-1D34-6C52-D76B-8C5D89890489}"/>
              </a:ext>
            </a:extLst>
          </p:cNvPr>
          <p:cNvGrpSpPr/>
          <p:nvPr/>
        </p:nvGrpSpPr>
        <p:grpSpPr>
          <a:xfrm>
            <a:off x="236160" y="898326"/>
            <a:ext cx="899276" cy="380082"/>
            <a:chOff x="4910906" y="2640730"/>
            <a:chExt cx="701984" cy="29669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667FB3F-3CAE-55A9-F697-3CE80A374B67}"/>
                </a:ext>
              </a:extLst>
            </p:cNvPr>
            <p:cNvGrpSpPr/>
            <p:nvPr/>
          </p:nvGrpSpPr>
          <p:grpSpPr>
            <a:xfrm rot="18644815">
              <a:off x="5035708" y="2645532"/>
              <a:ext cx="236460" cy="346297"/>
              <a:chOff x="5238096" y="2704423"/>
              <a:chExt cx="236460" cy="34629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1D342AE9-84E1-BDCE-B456-58AF3A007F3E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65" name="Graphic 64" descr="Adhesive Bandage with solid fill">
                  <a:extLst>
                    <a:ext uri="{FF2B5EF4-FFF2-40B4-BE49-F238E27FC236}">
                      <a16:creationId xmlns:a16="http://schemas.microsoft.com/office/drawing/2014/main" id="{2DEF01E3-2D53-8641-5DE5-8739D7B6E5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0CACF05-BBD8-F2D2-0BEC-41ACFF1AC5F4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18B80314-C900-2972-2F41-FE98ABB66453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63" name="Graphic 62" descr="Adhesive Bandage with solid fill">
                  <a:extLst>
                    <a:ext uri="{FF2B5EF4-FFF2-40B4-BE49-F238E27FC236}">
                      <a16:creationId xmlns:a16="http://schemas.microsoft.com/office/drawing/2014/main" id="{12E65F93-CF0D-2ACB-7AE2-6309DAB20C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6640A3BE-E111-B3C2-2680-79C7D1C8E3C2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629664E-B2D6-5DB9-B855-694AC6A51C9C}"/>
                </a:ext>
              </a:extLst>
            </p:cNvPr>
            <p:cNvGrpSpPr/>
            <p:nvPr/>
          </p:nvGrpSpPr>
          <p:grpSpPr>
            <a:xfrm rot="3044815">
              <a:off x="5252766" y="2646047"/>
              <a:ext cx="236460" cy="346297"/>
              <a:chOff x="5238096" y="2704423"/>
              <a:chExt cx="236460" cy="34629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8A7E2D3-0676-147A-EC40-EDD4FFD51144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59" name="Graphic 58" descr="Adhesive Bandage with solid fill">
                  <a:extLst>
                    <a:ext uri="{FF2B5EF4-FFF2-40B4-BE49-F238E27FC236}">
                      <a16:creationId xmlns:a16="http://schemas.microsoft.com/office/drawing/2014/main" id="{A790D43F-9C99-6641-36FE-18017C9E60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C02E79-C990-A8A8-3922-518AE22DC190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91C3AB-AFCE-6099-EFDB-3EE26BD4C82C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57" name="Graphic 56" descr="Adhesive Bandage with solid fill">
                  <a:extLst>
                    <a:ext uri="{FF2B5EF4-FFF2-40B4-BE49-F238E27FC236}">
                      <a16:creationId xmlns:a16="http://schemas.microsoft.com/office/drawing/2014/main" id="{2E26FB5D-149B-8835-ADE3-129EE21B3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0DB0652-BE11-54D1-3FA5-9E5095A2387E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9FB648-EC76-56A3-905F-29CE408F7636}"/>
                </a:ext>
              </a:extLst>
            </p:cNvPr>
            <p:cNvGrpSpPr/>
            <p:nvPr/>
          </p:nvGrpSpPr>
          <p:grpSpPr>
            <a:xfrm rot="18644815">
              <a:off x="4965825" y="2585811"/>
              <a:ext cx="236460" cy="346297"/>
              <a:chOff x="5238096" y="2704423"/>
              <a:chExt cx="236460" cy="34629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906F938-4CCE-05F1-1226-43ABB67BC88A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2" name="Graphic 71" descr="Adhesive Bandage with solid fill">
                  <a:extLst>
                    <a:ext uri="{FF2B5EF4-FFF2-40B4-BE49-F238E27FC236}">
                      <a16:creationId xmlns:a16="http://schemas.microsoft.com/office/drawing/2014/main" id="{14DF3BF1-D524-64A0-43B6-42D98B12AB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82FF270-72C7-9C66-1EBC-D4A787890CE0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B45C845-D237-94AE-6082-CAEA3C7FD90A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0" name="Graphic 69" descr="Adhesive Bandage with solid fill">
                  <a:extLst>
                    <a:ext uri="{FF2B5EF4-FFF2-40B4-BE49-F238E27FC236}">
                      <a16:creationId xmlns:a16="http://schemas.microsoft.com/office/drawing/2014/main" id="{52469009-2EDF-1681-E5FF-7E3A002F8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3BCD35B-16CA-0EA7-1A83-10B063138824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A4EE17D-0C5A-29F2-6DB4-C2A086B922FA}"/>
                </a:ext>
              </a:extLst>
            </p:cNvPr>
            <p:cNvGrpSpPr/>
            <p:nvPr/>
          </p:nvGrpSpPr>
          <p:grpSpPr>
            <a:xfrm rot="3044815">
              <a:off x="5321512" y="2590610"/>
              <a:ext cx="236460" cy="346297"/>
              <a:chOff x="5238096" y="2704423"/>
              <a:chExt cx="236460" cy="34629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7121480-AEA5-5B13-06A5-82E96AAA53A7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9" name="Graphic 78" descr="Adhesive Bandage with solid fill">
                  <a:extLst>
                    <a:ext uri="{FF2B5EF4-FFF2-40B4-BE49-F238E27FC236}">
                      <a16:creationId xmlns:a16="http://schemas.microsoft.com/office/drawing/2014/main" id="{7A0AE866-8A75-D0D2-44C5-1013BF5592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EEB6043-9D69-FC35-76A7-847ABB2DCDE4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178B60E4-90A4-98B3-BFF7-E8084BF350DE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7" name="Graphic 76" descr="Adhesive Bandage with solid fill">
                  <a:extLst>
                    <a:ext uri="{FF2B5EF4-FFF2-40B4-BE49-F238E27FC236}">
                      <a16:creationId xmlns:a16="http://schemas.microsoft.com/office/drawing/2014/main" id="{23B45D00-7354-C8DC-0B72-7921178014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F0CE577B-64CD-4BE8-9EB8-D3CBE9DE0A53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71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D0B9-D923-B580-236A-A0284CE3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0E02F6C-580F-48E8-78A7-4D62BDC3A580}"/>
              </a:ext>
            </a:extLst>
          </p:cNvPr>
          <p:cNvGrpSpPr/>
          <p:nvPr/>
        </p:nvGrpSpPr>
        <p:grpSpPr>
          <a:xfrm>
            <a:off x="405362" y="157575"/>
            <a:ext cx="560877" cy="560878"/>
            <a:chOff x="538485" y="2611761"/>
            <a:chExt cx="437827" cy="4378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66037A-0316-31A0-52D6-9D45ADDABC67}"/>
                </a:ext>
              </a:extLst>
            </p:cNvPr>
            <p:cNvSpPr txBox="1"/>
            <p:nvPr/>
          </p:nvSpPr>
          <p:spPr>
            <a:xfrm>
              <a:off x="567701" y="2620217"/>
              <a:ext cx="379394" cy="408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00000"/>
                  </a:solidFill>
                  <a:latin typeface="Arial Rounded MT Bold" panose="020F0704030504030204" pitchFamily="34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M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55E79-7F3B-EA14-F88F-61504F2E813F}"/>
                </a:ext>
              </a:extLst>
            </p:cNvPr>
            <p:cNvSpPr/>
            <p:nvPr/>
          </p:nvSpPr>
          <p:spPr>
            <a:xfrm>
              <a:off x="538485" y="2611761"/>
              <a:ext cx="437827" cy="437827"/>
            </a:xfrm>
            <a:prstGeom prst="ellipse">
              <a:avLst/>
            </a:prstGeom>
            <a:no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 dirty="0">
                <a:latin typeface="Amasis MT Pro Black" panose="02040A04050005020304" pitchFamily="18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0B0C2F7-0AA4-47A8-4B44-ED0B1BAB0D0C}"/>
              </a:ext>
            </a:extLst>
          </p:cNvPr>
          <p:cNvGrpSpPr/>
          <p:nvPr/>
        </p:nvGrpSpPr>
        <p:grpSpPr>
          <a:xfrm>
            <a:off x="964081" y="333162"/>
            <a:ext cx="224763" cy="224763"/>
            <a:chOff x="1002184" y="380888"/>
            <a:chExt cx="224763" cy="224763"/>
          </a:xfrm>
        </p:grpSpPr>
        <p:pic>
          <p:nvPicPr>
            <p:cNvPr id="30" name="Graphic 29" descr="Adhesive Bandage with solid fill">
              <a:extLst>
                <a:ext uri="{FF2B5EF4-FFF2-40B4-BE49-F238E27FC236}">
                  <a16:creationId xmlns:a16="http://schemas.microsoft.com/office/drawing/2014/main" id="{B221C403-EA0D-39A3-31EB-CF841B42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1002184" y="380888"/>
              <a:ext cx="224763" cy="224763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5BFCF34-E3AE-4D0C-3914-27C3D934646C}"/>
                </a:ext>
              </a:extLst>
            </p:cNvPr>
            <p:cNvSpPr/>
            <p:nvPr/>
          </p:nvSpPr>
          <p:spPr>
            <a:xfrm flipV="1">
              <a:off x="1089897" y="471442"/>
              <a:ext cx="43613" cy="436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33F333B-872B-BE23-94BA-0D6FE6B40F05}"/>
              </a:ext>
            </a:extLst>
          </p:cNvPr>
          <p:cNvGrpSpPr/>
          <p:nvPr/>
        </p:nvGrpSpPr>
        <p:grpSpPr>
          <a:xfrm>
            <a:off x="185934" y="333162"/>
            <a:ext cx="224763" cy="224763"/>
            <a:chOff x="201809" y="380888"/>
            <a:chExt cx="224763" cy="224763"/>
          </a:xfrm>
        </p:grpSpPr>
        <p:pic>
          <p:nvPicPr>
            <p:cNvPr id="33" name="Graphic 32" descr="Adhesive Bandage with solid fill">
              <a:extLst>
                <a:ext uri="{FF2B5EF4-FFF2-40B4-BE49-F238E27FC236}">
                  <a16:creationId xmlns:a16="http://schemas.microsoft.com/office/drawing/2014/main" id="{C59530FC-A871-3A96-966E-5346597C4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900000">
              <a:off x="201809" y="380888"/>
              <a:ext cx="224763" cy="224763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8D70DD-2985-BC1D-8CF3-D16B589A784C}"/>
                </a:ext>
              </a:extLst>
            </p:cNvPr>
            <p:cNvSpPr/>
            <p:nvPr/>
          </p:nvSpPr>
          <p:spPr>
            <a:xfrm flipV="1">
              <a:off x="295246" y="473049"/>
              <a:ext cx="43613" cy="43614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>
                <a:solidFill>
                  <a:srgbClr val="000000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70D2E8A-5B79-30CA-EDD6-8376C0BDFDCC}"/>
              </a:ext>
            </a:extLst>
          </p:cNvPr>
          <p:cNvGrpSpPr/>
          <p:nvPr/>
        </p:nvGrpSpPr>
        <p:grpSpPr>
          <a:xfrm rot="18644815">
            <a:off x="408666" y="567303"/>
            <a:ext cx="554267" cy="584362"/>
            <a:chOff x="5238096" y="2704423"/>
            <a:chExt cx="432666" cy="45615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AC8D8A-54F3-505E-5B48-48733575AD9F}"/>
                </a:ext>
              </a:extLst>
            </p:cNvPr>
            <p:cNvGrpSpPr/>
            <p:nvPr/>
          </p:nvGrpSpPr>
          <p:grpSpPr>
            <a:xfrm>
              <a:off x="5238096" y="2704423"/>
              <a:ext cx="236460" cy="346297"/>
              <a:chOff x="5238096" y="2704423"/>
              <a:chExt cx="236460" cy="34629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6FFDA50-EBED-6F8C-974B-51EF09E662B2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36" name="Graphic 35" descr="Adhesive Bandage with solid fill">
                  <a:extLst>
                    <a:ext uri="{FF2B5EF4-FFF2-40B4-BE49-F238E27FC236}">
                      <a16:creationId xmlns:a16="http://schemas.microsoft.com/office/drawing/2014/main" id="{0315E332-9DAF-69EF-0BE6-76400A188F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BA79528-2AEC-690D-C767-0D01CF88357D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100A514-6223-B61A-E08F-E849BE234875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40" name="Graphic 39" descr="Adhesive Bandage with solid fill">
                  <a:extLst>
                    <a:ext uri="{FF2B5EF4-FFF2-40B4-BE49-F238E27FC236}">
                      <a16:creationId xmlns:a16="http://schemas.microsoft.com/office/drawing/2014/main" id="{5EA5DE52-6B62-8BA8-6131-EF294F5D9A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EDA5FC4-FE1B-50CE-F18A-58CD93CD88EE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7E5A5A3-5A5C-6D33-FB63-6E9C086ECA3B}"/>
                </a:ext>
              </a:extLst>
            </p:cNvPr>
            <p:cNvGrpSpPr/>
            <p:nvPr/>
          </p:nvGrpSpPr>
          <p:grpSpPr>
            <a:xfrm rot="6000000">
              <a:off x="5379384" y="2869202"/>
              <a:ext cx="236460" cy="346297"/>
              <a:chOff x="5238096" y="2704423"/>
              <a:chExt cx="236460" cy="34629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1774BC3-FE0B-5075-AC4B-23195FC45BBE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48" name="Graphic 47" descr="Adhesive Bandage with solid fill">
                  <a:extLst>
                    <a:ext uri="{FF2B5EF4-FFF2-40B4-BE49-F238E27FC236}">
                      <a16:creationId xmlns:a16="http://schemas.microsoft.com/office/drawing/2014/main" id="{06339A8F-0A06-EED0-D3A2-3573E3E346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A9C5C54-E20E-ABB4-A283-5865603996A2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E30E08-B290-BE32-62D0-986C565D3402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46" name="Graphic 45" descr="Adhesive Bandage with solid fill">
                  <a:extLst>
                    <a:ext uri="{FF2B5EF4-FFF2-40B4-BE49-F238E27FC236}">
                      <a16:creationId xmlns:a16="http://schemas.microsoft.com/office/drawing/2014/main" id="{A3177FC1-27AC-300C-B55F-699D35A5EF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04BD119E-675C-3491-469A-0814F96B79F9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E491FD-BBB0-E406-ADE5-9BFC106955F4}"/>
              </a:ext>
            </a:extLst>
          </p:cNvPr>
          <p:cNvGrpSpPr/>
          <p:nvPr/>
        </p:nvGrpSpPr>
        <p:grpSpPr>
          <a:xfrm>
            <a:off x="236160" y="898326"/>
            <a:ext cx="899276" cy="380082"/>
            <a:chOff x="4910906" y="2640730"/>
            <a:chExt cx="701984" cy="29669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803EAFB-E9B0-14AA-132B-3C61E79EAE7E}"/>
                </a:ext>
              </a:extLst>
            </p:cNvPr>
            <p:cNvGrpSpPr/>
            <p:nvPr/>
          </p:nvGrpSpPr>
          <p:grpSpPr>
            <a:xfrm rot="18644815">
              <a:off x="5035708" y="2645532"/>
              <a:ext cx="236460" cy="346297"/>
              <a:chOff x="5238096" y="2704423"/>
              <a:chExt cx="236460" cy="34629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CC8DB41-6DEB-348F-0C1D-0AA697451F1D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65" name="Graphic 64" descr="Adhesive Bandage with solid fill">
                  <a:extLst>
                    <a:ext uri="{FF2B5EF4-FFF2-40B4-BE49-F238E27FC236}">
                      <a16:creationId xmlns:a16="http://schemas.microsoft.com/office/drawing/2014/main" id="{4D72E006-7EAC-80CE-DC95-13E4F6B2E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4878015-B077-618B-8B0D-408A9F8E739D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7F47EB6-5ACB-20ED-0B20-AE9274CAFA6D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63" name="Graphic 62" descr="Adhesive Bandage with solid fill">
                  <a:extLst>
                    <a:ext uri="{FF2B5EF4-FFF2-40B4-BE49-F238E27FC236}">
                      <a16:creationId xmlns:a16="http://schemas.microsoft.com/office/drawing/2014/main" id="{956E7B1B-4427-9E71-3637-829519E26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0975AE9-A625-79D5-2AE9-97F2107C2B22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882C754-7D75-371B-EAA6-34518536B32F}"/>
                </a:ext>
              </a:extLst>
            </p:cNvPr>
            <p:cNvGrpSpPr/>
            <p:nvPr/>
          </p:nvGrpSpPr>
          <p:grpSpPr>
            <a:xfrm rot="3044815">
              <a:off x="5252766" y="2646047"/>
              <a:ext cx="236460" cy="346297"/>
              <a:chOff x="5238096" y="2704423"/>
              <a:chExt cx="236460" cy="34629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048231B-BA8A-81A5-C076-D584719965BA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59" name="Graphic 58" descr="Adhesive Bandage with solid fill">
                  <a:extLst>
                    <a:ext uri="{FF2B5EF4-FFF2-40B4-BE49-F238E27FC236}">
                      <a16:creationId xmlns:a16="http://schemas.microsoft.com/office/drawing/2014/main" id="{4A28206A-BDEB-1976-2B38-1AF67AB08F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0CAA3FE-9286-367B-BD04-C718F61BED5D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8031CB6-55F8-EB10-2B30-0099A13F2700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57" name="Graphic 56" descr="Adhesive Bandage with solid fill">
                  <a:extLst>
                    <a:ext uri="{FF2B5EF4-FFF2-40B4-BE49-F238E27FC236}">
                      <a16:creationId xmlns:a16="http://schemas.microsoft.com/office/drawing/2014/main" id="{B3417A87-4FFD-7404-23B2-7B828F957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988274EA-9D1E-961E-3DF2-A3CCD924B0E5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77F41A5-3E01-3CEF-4638-9563C3141253}"/>
                </a:ext>
              </a:extLst>
            </p:cNvPr>
            <p:cNvGrpSpPr/>
            <p:nvPr/>
          </p:nvGrpSpPr>
          <p:grpSpPr>
            <a:xfrm rot="18644815">
              <a:off x="4965825" y="2585811"/>
              <a:ext cx="236460" cy="346297"/>
              <a:chOff x="5238096" y="2704423"/>
              <a:chExt cx="236460" cy="346297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15BC619-721A-49D6-0979-96EF98785F69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2" name="Graphic 71" descr="Adhesive Bandage with solid fill">
                  <a:extLst>
                    <a:ext uri="{FF2B5EF4-FFF2-40B4-BE49-F238E27FC236}">
                      <a16:creationId xmlns:a16="http://schemas.microsoft.com/office/drawing/2014/main" id="{46180390-7509-2DF5-4628-525383DBA3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C1E9BE2D-B16B-49BA-E1CF-DDD13267C3B7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9833A96-E623-E156-BBF7-29C3288C8E8E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0" name="Graphic 69" descr="Adhesive Bandage with solid fill">
                  <a:extLst>
                    <a:ext uri="{FF2B5EF4-FFF2-40B4-BE49-F238E27FC236}">
                      <a16:creationId xmlns:a16="http://schemas.microsoft.com/office/drawing/2014/main" id="{E9507673-DD32-8890-530F-064BF7871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0752FD3B-BCC8-218B-A318-F59EAD5496E8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E19EF69-0B09-19F3-F678-B925DFD1CC2E}"/>
                </a:ext>
              </a:extLst>
            </p:cNvPr>
            <p:cNvGrpSpPr/>
            <p:nvPr/>
          </p:nvGrpSpPr>
          <p:grpSpPr>
            <a:xfrm rot="3044815">
              <a:off x="5321512" y="2590610"/>
              <a:ext cx="236460" cy="346297"/>
              <a:chOff x="5238096" y="2704423"/>
              <a:chExt cx="236460" cy="346297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94EF7424-E94B-22D0-72E7-74DFB9839373}"/>
                  </a:ext>
                </a:extLst>
              </p:cNvPr>
              <p:cNvGrpSpPr/>
              <p:nvPr/>
            </p:nvGrpSpPr>
            <p:grpSpPr>
              <a:xfrm>
                <a:off x="5238096" y="2704423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9" name="Graphic 78" descr="Adhesive Bandage with solid fill">
                  <a:extLst>
                    <a:ext uri="{FF2B5EF4-FFF2-40B4-BE49-F238E27FC236}">
                      <a16:creationId xmlns:a16="http://schemas.microsoft.com/office/drawing/2014/main" id="{D7DE2F3E-8F3D-5999-08E4-0DD14FBA7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77B733-9D9B-D2A4-0DC7-304514CF92DC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9CA805C-4B4C-87D2-250F-032EDEB7CD8D}"/>
                  </a:ext>
                </a:extLst>
              </p:cNvPr>
              <p:cNvGrpSpPr/>
              <p:nvPr/>
            </p:nvGrpSpPr>
            <p:grpSpPr>
              <a:xfrm>
                <a:off x="5238096" y="2814260"/>
                <a:ext cx="236460" cy="236460"/>
                <a:chOff x="5624511" y="2331444"/>
                <a:chExt cx="236460" cy="236460"/>
              </a:xfrm>
            </p:grpSpPr>
            <p:pic>
              <p:nvPicPr>
                <p:cNvPr id="77" name="Graphic 76" descr="Adhesive Bandage with solid fill">
                  <a:extLst>
                    <a:ext uri="{FF2B5EF4-FFF2-40B4-BE49-F238E27FC236}">
                      <a16:creationId xmlns:a16="http://schemas.microsoft.com/office/drawing/2014/main" id="{70565590-7937-7FAC-69BC-D746B4D6D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624511" y="2331444"/>
                  <a:ext cx="236460" cy="236460"/>
                </a:xfrm>
                <a:prstGeom prst="rect">
                  <a:avLst/>
                </a:prstGeom>
              </p:spPr>
            </p:pic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1CB0BC72-1680-C757-0200-FAC71CB79A2B}"/>
                    </a:ext>
                  </a:extLst>
                </p:cNvPr>
                <p:cNvSpPr/>
                <p:nvPr/>
              </p:nvSpPr>
              <p:spPr>
                <a:xfrm>
                  <a:off x="5721668" y="2426814"/>
                  <a:ext cx="45720" cy="4572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13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444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Qianhui Wu</dc:creator>
  <cp:lastModifiedBy>Qianhui Wu</cp:lastModifiedBy>
  <cp:revision>14</cp:revision>
  <dcterms:created xsi:type="dcterms:W3CDTF">2025-02-08T23:19:28Z</dcterms:created>
  <dcterms:modified xsi:type="dcterms:W3CDTF">2025-02-08T23:50:19Z</dcterms:modified>
</cp:coreProperties>
</file>