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24.svg"/><Relationship Id="rId23" Type="http://schemas.openxmlformats.org/officeDocument/2006/relationships/image" Target="../media/image23.png"/><Relationship Id="rId22" Type="http://schemas.openxmlformats.org/officeDocument/2006/relationships/image" Target="../media/image22.svg"/><Relationship Id="rId21" Type="http://schemas.openxmlformats.org/officeDocument/2006/relationships/image" Target="../media/image21.png"/><Relationship Id="rId20" Type="http://schemas.openxmlformats.org/officeDocument/2006/relationships/image" Target="../media/image20.svg"/><Relationship Id="rId2" Type="http://schemas.openxmlformats.org/officeDocument/2006/relationships/image" Target="../media/image2.svg"/><Relationship Id="rId19" Type="http://schemas.openxmlformats.org/officeDocument/2006/relationships/image" Target="../media/image19.png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形 1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17896" y="3521600"/>
            <a:ext cx="3419073" cy="934750"/>
          </a:xfrm>
          <a:prstGeom prst="rect">
            <a:avLst/>
          </a:prstGeom>
        </p:spPr>
      </p:pic>
      <p:pic>
        <p:nvPicPr>
          <p:cNvPr id="33" name="图形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897" y="98132"/>
            <a:ext cx="3419072" cy="934750"/>
          </a:xfrm>
          <a:prstGeom prst="rect">
            <a:avLst/>
          </a:prstGeom>
        </p:spPr>
      </p:pic>
      <p:pic>
        <p:nvPicPr>
          <p:cNvPr id="146" name="图形 1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6854" y="98132"/>
            <a:ext cx="3419073" cy="934750"/>
          </a:xfrm>
          <a:prstGeom prst="rect">
            <a:avLst/>
          </a:prstGeom>
        </p:spPr>
      </p:pic>
      <p:pic>
        <p:nvPicPr>
          <p:cNvPr id="113" name="图形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17896" y="2380444"/>
            <a:ext cx="3419073" cy="9347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475020" y="-4499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KITTI00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78740" y="-4499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KITTI00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6" name="图形 9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17897" y="1239288"/>
            <a:ext cx="3419073" cy="934750"/>
          </a:xfrm>
          <a:prstGeom prst="rect">
            <a:avLst/>
          </a:prstGeom>
        </p:spPr>
      </p:pic>
      <p:pic>
        <p:nvPicPr>
          <p:cNvPr id="98" name="图形 9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1617" y="1239288"/>
            <a:ext cx="3419073" cy="934750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3475020" y="1118291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KITTI05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6578741" y="1118291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KITTI05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350393" y="987433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454113" y="987433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" name="图形 11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21617" y="2380444"/>
            <a:ext cx="3419073" cy="934750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3470257" y="2256728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KITTI08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573978" y="2258739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KITTI08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350393" y="2116572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454113" y="2116942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8" name="图形 1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16854" y="3521600"/>
            <a:ext cx="3419073" cy="934750"/>
          </a:xfrm>
          <a:prstGeom prst="rect">
            <a:avLst/>
          </a:prstGeom>
        </p:spPr>
      </p:pic>
      <p:sp>
        <p:nvSpPr>
          <p:cNvPr id="120" name="文本框 119"/>
          <p:cNvSpPr txBox="1"/>
          <p:nvPr/>
        </p:nvSpPr>
        <p:spPr>
          <a:xfrm>
            <a:off x="3470257" y="3398817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Offroad1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573978" y="3398447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Offroad1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350393" y="3261712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454113" y="3262559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4" name="图形 12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013133" y="4662756"/>
            <a:ext cx="3419073" cy="934750"/>
          </a:xfrm>
          <a:prstGeom prst="rect">
            <a:avLst/>
          </a:prstGeom>
        </p:spPr>
      </p:pic>
      <p:pic>
        <p:nvPicPr>
          <p:cNvPr id="125" name="图形 1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16854" y="4662756"/>
            <a:ext cx="3419073" cy="934750"/>
          </a:xfrm>
          <a:prstGeom prst="rect">
            <a:avLst/>
          </a:prstGeom>
        </p:spPr>
      </p:pic>
      <p:pic>
        <p:nvPicPr>
          <p:cNvPr id="126" name="图形 12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13133" y="5803912"/>
            <a:ext cx="3419073" cy="934750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3350393" y="4397257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6449351" y="4397258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3350393" y="5543016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454113" y="5543015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3350393" y="6664011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6454113" y="6664858"/>
            <a:ext cx="7540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 Sequence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470257" y="4540104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 Offroad2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573978" y="4541125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 Offroad2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470257" y="5682439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 Offroad3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3976" y="5677852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 Offroad3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 rot="16200000">
            <a:off x="2040836" y="484762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(m)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 rot="16200000">
            <a:off x="2040835" y="1615759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(m)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 rot="16200000">
            <a:off x="2040834" y="2750737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(m)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 rot="16200000">
            <a:off x="2040833" y="3896795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(m)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 rot="16200000">
            <a:off x="2040833" y="5045492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(m)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/>
          <p:cNvSpPr txBox="1"/>
          <p:nvPr/>
        </p:nvSpPr>
        <p:spPr>
          <a:xfrm rot="16200000">
            <a:off x="2040832" y="6181771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(m)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 rot="16200000">
            <a:off x="5058086" y="480868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(rad)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/>
          <p:cNvSpPr txBox="1"/>
          <p:nvPr/>
        </p:nvSpPr>
        <p:spPr>
          <a:xfrm rot="16200000">
            <a:off x="5058087" y="1624746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(rad)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7" name="图形 14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116854" y="5799034"/>
            <a:ext cx="3419073" cy="934750"/>
          </a:xfrm>
          <a:prstGeom prst="rect">
            <a:avLst/>
          </a:prstGeom>
        </p:spPr>
      </p:pic>
      <p:sp>
        <p:nvSpPr>
          <p:cNvPr id="149" name="文本框 148"/>
          <p:cNvSpPr txBox="1"/>
          <p:nvPr/>
        </p:nvSpPr>
        <p:spPr>
          <a:xfrm rot="16200000">
            <a:off x="5058085" y="2765902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(rad)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 rot="16200000">
            <a:off x="5062816" y="3895502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(rad)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 rot="16200000">
            <a:off x="5058085" y="5045491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(rad)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 rot="16200000">
            <a:off x="5058085" y="6191632"/>
            <a:ext cx="50482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(rad)</a:t>
            </a:r>
            <a:endParaRPr lang="zh-CN" altLang="en-US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IyYmE2NDg2MGYwMzlmZDM0YTE0NGU3MzEyYTBjYT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WPS 演示</Application>
  <PresentationFormat>宽屏</PresentationFormat>
  <Paragraphs>72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sdu_nav</cp:lastModifiedBy>
  <cp:revision>155</cp:revision>
  <dcterms:created xsi:type="dcterms:W3CDTF">2019-06-19T02:08:00Z</dcterms:created>
  <dcterms:modified xsi:type="dcterms:W3CDTF">2024-05-08T07:32:36Z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8B4CBBC7C13D4BC4A107B98A46D5F37A_11</vt:lpwstr>
  </property>
</Properties>
</file>