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3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4.xml"/><Relationship Id="rId10" Type="http://schemas.openxmlformats.org/officeDocument/2006/relationships/image" Target="../media/image20.sv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off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635" y="0"/>
            <a:ext cx="3229610" cy="3229610"/>
          </a:xfrm>
          <a:prstGeom prst="rect">
            <a:avLst/>
          </a:prstGeom>
        </p:spPr>
      </p:pic>
      <p:pic>
        <p:nvPicPr>
          <p:cNvPr id="7" name="图片 6" descr="off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1195" y="0"/>
            <a:ext cx="3229610" cy="3229610"/>
          </a:xfrm>
          <a:prstGeom prst="rect">
            <a:avLst/>
          </a:prstGeom>
        </p:spPr>
      </p:pic>
      <p:pic>
        <p:nvPicPr>
          <p:cNvPr id="8" name="图片 7" descr="off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3025" y="0"/>
            <a:ext cx="3229610" cy="3229610"/>
          </a:xfrm>
          <a:prstGeom prst="rect">
            <a:avLst/>
          </a:prstGeom>
        </p:spPr>
      </p:pic>
      <p:pic>
        <p:nvPicPr>
          <p:cNvPr id="9" name="图片 8" descr="qianfo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635" y="3628390"/>
            <a:ext cx="3229610" cy="3225165"/>
          </a:xfrm>
          <a:prstGeom prst="rect">
            <a:avLst/>
          </a:prstGeom>
        </p:spPr>
      </p:pic>
      <p:pic>
        <p:nvPicPr>
          <p:cNvPr id="10" name="图片 9" descr="xinglo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63025" y="3628390"/>
            <a:ext cx="3229610" cy="322961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z_off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4986655" cy="2493645"/>
          </a:xfrm>
          <a:prstGeom prst="rect">
            <a:avLst/>
          </a:prstGeom>
        </p:spPr>
      </p:pic>
      <p:pic>
        <p:nvPicPr>
          <p:cNvPr id="9" name="图片 8" descr="z_off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5345" y="0"/>
            <a:ext cx="4986655" cy="2493645"/>
          </a:xfrm>
          <a:prstGeom prst="rect">
            <a:avLst/>
          </a:prstGeom>
        </p:spPr>
      </p:pic>
      <p:pic>
        <p:nvPicPr>
          <p:cNvPr id="10" name="图片 9" descr="z_qianfo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364355"/>
            <a:ext cx="4986655" cy="2493645"/>
          </a:xfrm>
          <a:prstGeom prst="rect">
            <a:avLst/>
          </a:prstGeom>
        </p:spPr>
      </p:pic>
      <p:pic>
        <p:nvPicPr>
          <p:cNvPr id="12" name="图片 11" descr="z_off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1085" y="1869440"/>
            <a:ext cx="4989600" cy="2494800"/>
          </a:xfrm>
          <a:prstGeom prst="rect">
            <a:avLst/>
          </a:prstGeom>
        </p:spPr>
      </p:pic>
      <p:pic>
        <p:nvPicPr>
          <p:cNvPr id="4" name="图片 3" descr="Z_xinglo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2170" y="4364355"/>
            <a:ext cx="4989600" cy="24948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YjIyYmE2NDg2MGYwMzlmZDM0YTE0NGU3MzEyYTBjYT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sdu_nav</cp:lastModifiedBy>
  <cp:revision>172</cp:revision>
  <dcterms:created xsi:type="dcterms:W3CDTF">2019-06-19T02:08:00Z</dcterms:created>
  <dcterms:modified xsi:type="dcterms:W3CDTF">2024-08-12T01:28:12Z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8AFEE7FDD8ED435D8CD47D53AC523A02_11</vt:lpwstr>
  </property>
</Properties>
</file>