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8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5.png"/><Relationship Id="rId7" Type="http://schemas.openxmlformats.org/officeDocument/2006/relationships/tags" Target="../tags/tag6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4.xml"/><Relationship Id="rId3" Type="http://schemas.openxmlformats.org/officeDocument/2006/relationships/image" Target="../media/image2.svg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image" Target="../media/image1.png"/><Relationship Id="rId19" Type="http://schemas.openxmlformats.org/officeDocument/2006/relationships/tags" Target="../tags/tag69.xml"/><Relationship Id="rId18" Type="http://schemas.openxmlformats.org/officeDocument/2006/relationships/image" Target="../media/image12.svg"/><Relationship Id="rId17" Type="http://schemas.openxmlformats.org/officeDocument/2006/relationships/image" Target="../media/image11.png"/><Relationship Id="rId16" Type="http://schemas.openxmlformats.org/officeDocument/2006/relationships/tags" Target="../tags/tag68.xml"/><Relationship Id="rId15" Type="http://schemas.openxmlformats.org/officeDocument/2006/relationships/image" Target="../media/image10.svg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image" Target="../media/image8.svg"/><Relationship Id="rId11" Type="http://schemas.openxmlformats.org/officeDocument/2006/relationships/image" Target="../media/image7.png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5.xml"/><Relationship Id="rId10" Type="http://schemas.openxmlformats.org/officeDocument/2006/relationships/image" Target="../media/image20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image" Target="../media/image30.svg"/><Relationship Id="rId13" Type="http://schemas.openxmlformats.org/officeDocument/2006/relationships/image" Target="../media/image29.png"/><Relationship Id="rId12" Type="http://schemas.openxmlformats.org/officeDocument/2006/relationships/image" Target="../media/image28.svg"/><Relationship Id="rId11" Type="http://schemas.openxmlformats.org/officeDocument/2006/relationships/image" Target="../media/image27.png"/><Relationship Id="rId10" Type="http://schemas.openxmlformats.org/officeDocument/2006/relationships/tags" Target="../tags/tag79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_off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90950"/>
            <a:ext cx="3790315" cy="1895475"/>
          </a:xfrm>
          <a:prstGeom prst="rect">
            <a:avLst/>
          </a:prstGeom>
        </p:spPr>
      </p:pic>
      <p:pic>
        <p:nvPicPr>
          <p:cNvPr id="3" name="图片 2" descr="z_off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0525" y="3790950"/>
            <a:ext cx="3790315" cy="1895475"/>
          </a:xfrm>
          <a:prstGeom prst="rect">
            <a:avLst/>
          </a:prstGeom>
        </p:spPr>
      </p:pic>
      <p:pic>
        <p:nvPicPr>
          <p:cNvPr id="9" name="图片 8" descr="z_off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1685" y="3790950"/>
            <a:ext cx="3790315" cy="1895475"/>
          </a:xfrm>
          <a:prstGeom prst="rect">
            <a:avLst/>
          </a:prstGeom>
        </p:spPr>
      </p:pic>
      <p:pic>
        <p:nvPicPr>
          <p:cNvPr id="4" name="图片 3" descr="off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650" y="636905"/>
            <a:ext cx="3041015" cy="3041015"/>
          </a:xfrm>
          <a:prstGeom prst="rect">
            <a:avLst/>
          </a:prstGeom>
        </p:spPr>
      </p:pic>
      <p:pic>
        <p:nvPicPr>
          <p:cNvPr id="5" name="图片 4" descr="off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5175" y="636905"/>
            <a:ext cx="3041015" cy="3041015"/>
          </a:xfrm>
          <a:prstGeom prst="rect">
            <a:avLst/>
          </a:prstGeom>
        </p:spPr>
      </p:pic>
      <p:pic>
        <p:nvPicPr>
          <p:cNvPr id="6" name="图片 5" descr="off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75700" y="636905"/>
            <a:ext cx="3041015" cy="304101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9"/>
            </p:custDataLst>
          </p:nvPr>
        </p:nvSpPr>
        <p:spPr>
          <a:xfrm>
            <a:off x="1278255" y="5744210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(a) Offroad1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0"/>
            </p:custDataLst>
          </p:nvPr>
        </p:nvSpPr>
        <p:spPr>
          <a:xfrm>
            <a:off x="9689465" y="5744210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(c) Offroad3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21"/>
            </p:custDataLst>
          </p:nvPr>
        </p:nvSpPr>
        <p:spPr>
          <a:xfrm>
            <a:off x="5489575" y="5744210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(b) Offroad2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z_qianf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885" y="3669030"/>
            <a:ext cx="3571875" cy="1786255"/>
          </a:xfrm>
          <a:prstGeom prst="rect">
            <a:avLst/>
          </a:prstGeom>
        </p:spPr>
      </p:pic>
      <p:pic>
        <p:nvPicPr>
          <p:cNvPr id="5" name="图片 4" descr="qianf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" y="172720"/>
            <a:ext cx="3540125" cy="3540125"/>
          </a:xfrm>
          <a:prstGeom prst="rect">
            <a:avLst/>
          </a:prstGeom>
        </p:spPr>
      </p:pic>
      <p:pic>
        <p:nvPicPr>
          <p:cNvPr id="6" name="图片 5" descr="xinglo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620" y="172720"/>
            <a:ext cx="3540125" cy="354012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238250" y="557466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(a) Qianfo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5593080" y="557466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(b) Xinglong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z_xinglo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85945" y="3669665"/>
            <a:ext cx="3571200" cy="17856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ll_kitti0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16400" y="3512820"/>
            <a:ext cx="2976245" cy="2679700"/>
          </a:xfrm>
          <a:prstGeom prst="rect">
            <a:avLst/>
          </a:prstGeom>
        </p:spPr>
      </p:pic>
      <p:pic>
        <p:nvPicPr>
          <p:cNvPr id="7" name="图片 6" descr="all_kitti0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765" y="3512820"/>
            <a:ext cx="2976245" cy="2679700"/>
          </a:xfrm>
          <a:prstGeom prst="rect">
            <a:avLst/>
          </a:prstGeom>
        </p:spPr>
      </p:pic>
      <p:pic>
        <p:nvPicPr>
          <p:cNvPr id="9" name="图片 8" descr="rolo_kitti0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6400" y="447040"/>
            <a:ext cx="2976245" cy="2679700"/>
          </a:xfrm>
          <a:prstGeom prst="rect">
            <a:avLst/>
          </a:prstGeom>
        </p:spPr>
      </p:pic>
      <p:pic>
        <p:nvPicPr>
          <p:cNvPr id="13" name="图片 12" descr="rolo_kitti0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765" y="447040"/>
            <a:ext cx="2976245" cy="26797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521460" y="34099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(a) KITTI 00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21460" y="338010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(b) KITTI 00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4951730" y="34099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(c) KITTI 05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4951730" y="338010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(d) KITTI 05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rolo_kitti08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46035" y="447040"/>
            <a:ext cx="2976880" cy="2679700"/>
          </a:xfrm>
          <a:prstGeom prst="rect">
            <a:avLst/>
          </a:prstGeom>
        </p:spPr>
      </p:pic>
      <p:pic>
        <p:nvPicPr>
          <p:cNvPr id="5" name="图片 4" descr="all_kitti08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46670" y="3512820"/>
            <a:ext cx="2980055" cy="268224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8382000" y="34099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(e) KITTI 08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382000" y="3380105"/>
            <a:ext cx="150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(f) KITTI 08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4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5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6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7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8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69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1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4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7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8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79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81.xml><?xml version="1.0" encoding="utf-8"?>
<p:tagLst xmlns:p="http://schemas.openxmlformats.org/presentationml/2006/main">
  <p:tag name="KSO_WM_DIAGRAM_VIRTUALLY_FRAME" val="{&quot;height&quot;:426.3,&quot;left&quot;:0,&quot;top&quot;:50.15,&quot;width&quot;:960}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commondata" val="eyJoZGlkIjoiYjIyYmE2NDg2MGYwMzlmZDM0YTE0NGU3MzEyYTBjYT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22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sdu_nav</cp:lastModifiedBy>
  <cp:revision>175</cp:revision>
  <dcterms:created xsi:type="dcterms:W3CDTF">2019-06-19T02:08:00Z</dcterms:created>
  <dcterms:modified xsi:type="dcterms:W3CDTF">2024-08-10T08:40:31Z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C36F06A193D046D0B8E86D3FCE0C1BD1_13</vt:lpwstr>
  </property>
</Properties>
</file>