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3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4.xml"/><Relationship Id="rId10" Type="http://schemas.openxmlformats.org/officeDocument/2006/relationships/image" Target="../media/image20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qianf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3185160"/>
            <a:ext cx="3672840" cy="3672840"/>
          </a:xfrm>
          <a:prstGeom prst="rect">
            <a:avLst/>
          </a:prstGeom>
        </p:spPr>
      </p:pic>
      <p:pic>
        <p:nvPicPr>
          <p:cNvPr id="3" name="图片 2" descr="off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0450" y="0"/>
            <a:ext cx="3511550" cy="3511550"/>
          </a:xfrm>
          <a:prstGeom prst="rect">
            <a:avLst/>
          </a:prstGeom>
        </p:spPr>
      </p:pic>
      <p:pic>
        <p:nvPicPr>
          <p:cNvPr id="4" name="图片 3" descr="xinglo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9160" y="3185795"/>
            <a:ext cx="3672000" cy="3672000"/>
          </a:xfrm>
          <a:prstGeom prst="rect">
            <a:avLst/>
          </a:prstGeom>
        </p:spPr>
      </p:pic>
      <p:pic>
        <p:nvPicPr>
          <p:cNvPr id="5" name="图片 4" descr="off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70"/>
            <a:ext cx="3511550" cy="3511550"/>
          </a:xfrm>
          <a:prstGeom prst="rect">
            <a:avLst/>
          </a:prstGeom>
        </p:spPr>
      </p:pic>
      <p:pic>
        <p:nvPicPr>
          <p:cNvPr id="6" name="图片 5" descr="off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1495" y="1270"/>
            <a:ext cx="3509010" cy="34620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Z_off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4061460" cy="2030730"/>
          </a:xfrm>
          <a:prstGeom prst="rect">
            <a:avLst/>
          </a:prstGeom>
        </p:spPr>
      </p:pic>
      <p:pic>
        <p:nvPicPr>
          <p:cNvPr id="5" name="图片 4" descr="Z_off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0540" y="0"/>
            <a:ext cx="4061460" cy="2030730"/>
          </a:xfrm>
          <a:prstGeom prst="rect">
            <a:avLst/>
          </a:prstGeom>
        </p:spPr>
      </p:pic>
      <p:pic>
        <p:nvPicPr>
          <p:cNvPr id="8" name="图片 7" descr="Z_off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9080" y="0"/>
            <a:ext cx="4061460" cy="2030730"/>
          </a:xfrm>
          <a:prstGeom prst="rect">
            <a:avLst/>
          </a:prstGeom>
        </p:spPr>
      </p:pic>
      <p:pic>
        <p:nvPicPr>
          <p:cNvPr id="2" name="图片 1" descr="Z_qianfo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4827270"/>
            <a:ext cx="4061460" cy="2030730"/>
          </a:xfrm>
          <a:prstGeom prst="rect">
            <a:avLst/>
          </a:prstGeom>
        </p:spPr>
      </p:pic>
      <p:pic>
        <p:nvPicPr>
          <p:cNvPr id="3" name="图片 2" descr="Z_xinglo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1175" y="4827270"/>
            <a:ext cx="4060800" cy="20304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jIyYmE2NDg2MGYwMzlmZDM0YTE0NGU3MzEyYTBjY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sdu_nav</cp:lastModifiedBy>
  <cp:revision>168</cp:revision>
  <dcterms:created xsi:type="dcterms:W3CDTF">2019-06-19T02:08:00Z</dcterms:created>
  <dcterms:modified xsi:type="dcterms:W3CDTF">2024-08-12T01:26:27Z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8AFEE7FDD8ED435D8CD47D53AC523A02_11</vt:lpwstr>
  </property>
</Properties>
</file>