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3B2C-7FBB-4CEA-9C50-1AF45AD670E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MQTT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788"/>
            <a:ext cx="6476685" cy="1116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30" y="1474788"/>
            <a:ext cx="5305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299" y="1690688"/>
            <a:ext cx="6541910" cy="1839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01" y="1028700"/>
            <a:ext cx="561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ssid</a:t>
            </a:r>
            <a:r>
              <a:rPr lang="en-US" dirty="0" smtClean="0"/>
              <a:t>-pass qua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WiFi.mode</a:t>
            </a:r>
            <a:r>
              <a:rPr lang="en-US" dirty="0" smtClean="0"/>
              <a:t>(WIFI_AP_STA</a:t>
            </a:r>
            <a:r>
              <a:rPr lang="en-US" dirty="0"/>
              <a:t>): set ESP32 to Station mode (To run </a:t>
            </a:r>
            <a:r>
              <a:rPr lang="en-US" dirty="0" err="1"/>
              <a:t>SmartConfig</a:t>
            </a:r>
            <a:r>
              <a:rPr lang="en-US" dirty="0"/>
              <a:t> it must be set to Station mode)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WiFi.beginSmartConfig</a:t>
            </a:r>
            <a:r>
              <a:rPr lang="en-US" dirty="0"/>
              <a:t>(): start </a:t>
            </a:r>
            <a:r>
              <a:rPr lang="en-US" dirty="0" err="1"/>
              <a:t>SmartConfig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WiFi.smartConfigDone</a:t>
            </a:r>
            <a:r>
              <a:rPr lang="en-US" dirty="0"/>
              <a:t>(): check whether </a:t>
            </a:r>
            <a:r>
              <a:rPr lang="en-US" dirty="0" err="1"/>
              <a:t>SmartConfig</a:t>
            </a:r>
            <a:r>
              <a:rPr lang="en-US" dirty="0"/>
              <a:t> is done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80" y="2171700"/>
            <a:ext cx="11764720" cy="35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Ethernet gửi dữ liệu lên MQTT</vt:lpstr>
      <vt:lpstr>PowerPoint Presentation</vt:lpstr>
      <vt:lpstr>Đổi ssid-pass qua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Windows User</cp:lastModifiedBy>
  <cp:revision>13</cp:revision>
  <dcterms:created xsi:type="dcterms:W3CDTF">2018-07-05T14:40:07Z</dcterms:created>
  <dcterms:modified xsi:type="dcterms:W3CDTF">2018-07-19T08:04:56Z</dcterms:modified>
</cp:coreProperties>
</file>