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312" r:id="rId4"/>
    <p:sldId id="314" r:id="rId5"/>
    <p:sldId id="313" r:id="rId6"/>
    <p:sldId id="315" r:id="rId7"/>
    <p:sldId id="323" r:id="rId8"/>
    <p:sldId id="320" r:id="rId9"/>
    <p:sldId id="322" r:id="rId10"/>
    <p:sldId id="321" r:id="rId11"/>
    <p:sldId id="324" r:id="rId12"/>
    <p:sldId id="325" r:id="rId13"/>
    <p:sldId id="316" r:id="rId14"/>
    <p:sldId id="317" r:id="rId15"/>
    <p:sldId id="319" r:id="rId16"/>
    <p:sldId id="3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5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3B2C-7FBB-4CEA-9C50-1AF45AD670E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3B2C-7FBB-4CEA-9C50-1AF45AD670E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2812-953A-4E3E-BF66-72709F9F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197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STM32-Lora-Node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245" y="1586348"/>
            <a:ext cx="6753498" cy="46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Hiển thị nhiệt độ độ ẩm.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2" y="4001294"/>
            <a:ext cx="12149612" cy="6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80" y="1577700"/>
            <a:ext cx="11061120" cy="36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3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315" y="1589822"/>
            <a:ext cx="8332631" cy="44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3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995" y="970432"/>
            <a:ext cx="10515600" cy="2545500"/>
          </a:xfrm>
        </p:spPr>
        <p:txBody>
          <a:bodyPr/>
          <a:lstStyle/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code Ethernet vs WIFI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6393"/>
            <a:ext cx="10515600" cy="154056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		</a:t>
            </a:r>
            <a:r>
              <a:rPr lang="en-US" dirty="0" smtClean="0"/>
              <a:t>CONFIG </a:t>
            </a:r>
            <a:r>
              <a:rPr lang="en-US" dirty="0"/>
              <a:t>WIFI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833" y="1825625"/>
            <a:ext cx="6408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510" y="2586070"/>
            <a:ext cx="6656206" cy="32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Lora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8752"/>
            <a:ext cx="7955280" cy="27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Lora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77" y="1793953"/>
            <a:ext cx="11730445" cy="26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52062" cy="400257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LORA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136242" y="552763"/>
            <a:ext cx="1828800" cy="3806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50642" y="93341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48942" y="1162015"/>
            <a:ext cx="1828800" cy="890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63342" y="2041167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48942" y="2250990"/>
            <a:ext cx="1828800" cy="777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63342" y="302838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4874621" y="3256982"/>
            <a:ext cx="2377441" cy="1262767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Read_data</a:t>
            </a:r>
            <a:r>
              <a:rPr lang="en-US" dirty="0" smtClean="0"/>
              <a:t>=SUCCESS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262949" y="388836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709261" y="3142682"/>
            <a:ext cx="10890" cy="745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5862" y="3132570"/>
            <a:ext cx="1644287" cy="1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075862" y="4519749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5155112" y="4751778"/>
            <a:ext cx="1841500" cy="71447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Master=1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075862" y="5466249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008118" y="5109013"/>
            <a:ext cx="1128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008118" y="5109013"/>
            <a:ext cx="0" cy="357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92971" y="5466249"/>
            <a:ext cx="1430294" cy="890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38898" y="5710591"/>
            <a:ext cx="1473927" cy="890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/>
            </a:r>
            <a:br>
              <a:rPr lang="vi-VN" dirty="0" smtClean="0"/>
            </a:br>
            <a:r>
              <a:rPr lang="en-US" dirty="0" smtClean="0"/>
              <a:t>LƯU </a:t>
            </a:r>
            <a:r>
              <a:rPr lang="en-US" dirty="0"/>
              <a:t>ĐỒ TRUYỀN NHẬN DỮ LIỆU CỦA LORA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437" y="1607396"/>
            <a:ext cx="8937938" cy="52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HTML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3875" y="1877084"/>
            <a:ext cx="12275875" cy="333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	Tạo Web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Nút nhấn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94" y="3229433"/>
            <a:ext cx="11084423" cy="15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183" y="2953276"/>
            <a:ext cx="7611878" cy="19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2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73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Cấu hình truyền  cho module STM32-Lora-Node</vt:lpstr>
      <vt:lpstr>Sơ đồ kết nối chân </vt:lpstr>
      <vt:lpstr>Khởi tạo cho Lora </vt:lpstr>
      <vt:lpstr>Cấu hình cho Lora </vt:lpstr>
      <vt:lpstr>Lưu đồ truyền nhận dữ liệu sử dụng LORA</vt:lpstr>
      <vt:lpstr> LƯU ĐỒ TRUYỀN NHẬN DỮ LIỆU CỦA LORA </vt:lpstr>
      <vt:lpstr>HTML</vt:lpstr>
      <vt:lpstr> Tạo Web HTML</vt:lpstr>
      <vt:lpstr>PowerPoint Presentation</vt:lpstr>
      <vt:lpstr>PowerPoint Presentation</vt:lpstr>
      <vt:lpstr>PowerPoint Presentation</vt:lpstr>
      <vt:lpstr>PowerPoint Presentation</vt:lpstr>
      <vt:lpstr>Hoàn thành phần code Ethernet vs WIFI gửi nhận dữ liệu lên MQTT</vt:lpstr>
      <vt:lpstr>  CONFIG WIFI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</dc:creator>
  <cp:lastModifiedBy>Windows User</cp:lastModifiedBy>
  <cp:revision>31</cp:revision>
  <dcterms:created xsi:type="dcterms:W3CDTF">2018-07-05T14:40:07Z</dcterms:created>
  <dcterms:modified xsi:type="dcterms:W3CDTF">2018-07-27T03:07:19Z</dcterms:modified>
</cp:coreProperties>
</file>