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4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AB02-D1A2-46BF-9BAF-88CFD97B675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03F7-F3E9-415F-84F0-263E990E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TUẦN 3 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ESP32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Webserver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MQTT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LAN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WIFI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Support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LORA 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ESP32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datalogger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Webserver + Support 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</a:p>
          <a:p>
            <a:pPr algn="l"/>
            <a:r>
              <a:rPr lang="en-US" dirty="0" smtClean="0"/>
              <a:t>		Deadline : </a:t>
            </a:r>
            <a:r>
              <a:rPr lang="en-US" dirty="0" err="1" smtClean="0"/>
              <a:t>Tối</a:t>
            </a:r>
            <a:r>
              <a:rPr lang="en-US" dirty="0" smtClean="0"/>
              <a:t> t5 </a:t>
            </a:r>
            <a:r>
              <a:rPr lang="en-US" dirty="0" err="1" smtClean="0"/>
              <a:t>ngày</a:t>
            </a:r>
            <a:r>
              <a:rPr lang="en-US" dirty="0" smtClean="0"/>
              <a:t> 12/7 …..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…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1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VILUAN_PC</dc:creator>
  <cp:lastModifiedBy>VILUAN_PC</cp:lastModifiedBy>
  <cp:revision>4</cp:revision>
  <dcterms:created xsi:type="dcterms:W3CDTF">2018-07-06T16:25:06Z</dcterms:created>
  <dcterms:modified xsi:type="dcterms:W3CDTF">2018-07-06T16:41:17Z</dcterms:modified>
</cp:coreProperties>
</file>