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3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695B-E2CE-47BD-AF66-116F5EC572B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5DDB-6751-448C-80B2-440A601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032" y="1097281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ĐỀ TÀI THỰC TẬP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3716" y="2339739"/>
            <a:ext cx="967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XÂY DỰNG MẠNG SENSOR NHIÊT ĐÔ, ĐÔ ẨM DỰA TRÊN LORA CHO TÒA NHÀ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061397" y="4275786"/>
            <a:ext cx="5344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NHÓM </a:t>
            </a:r>
            <a:r>
              <a:rPr lang="en-US" sz="3200" dirty="0" smtClean="0"/>
              <a:t>1: </a:t>
            </a:r>
            <a:r>
              <a:rPr lang="en-US" sz="3200" dirty="0" err="1" smtClean="0"/>
              <a:t>Gồm</a:t>
            </a:r>
            <a:r>
              <a:rPr lang="en-US" sz="3200" dirty="0" smtClean="0"/>
              <a:t> 4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Hoàng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Văn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Quốc</a:t>
            </a:r>
            <a:endParaRPr lang="en-US" sz="3200" baseline="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Khương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Đức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Mạnh</a:t>
            </a:r>
            <a:endParaRPr lang="en-US" sz="32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Trịnh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vĩ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Luân</a:t>
            </a:r>
            <a:endParaRPr lang="en-US" sz="32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Nguyễn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Văn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Bỉnh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7590" y="1004552"/>
            <a:ext cx="941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THÔNG TIN CÁC THÀNH VIÊN TRONG NHÓM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02286" y="2665100"/>
          <a:ext cx="8680361" cy="2615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453">
                  <a:extLst>
                    <a:ext uri="{9D8B030D-6E8A-4147-A177-3AD203B41FA5}">
                      <a16:colId xmlns:a16="http://schemas.microsoft.com/office/drawing/2014/main" val="1951684960"/>
                    </a:ext>
                  </a:extLst>
                </a:gridCol>
                <a:gridCol w="3108396">
                  <a:extLst>
                    <a:ext uri="{9D8B030D-6E8A-4147-A177-3AD203B41FA5}">
                      <a16:colId xmlns:a16="http://schemas.microsoft.com/office/drawing/2014/main" val="1985540380"/>
                    </a:ext>
                  </a:extLst>
                </a:gridCol>
                <a:gridCol w="2678512">
                  <a:extLst>
                    <a:ext uri="{9D8B030D-6E8A-4147-A177-3AD203B41FA5}">
                      <a16:colId xmlns:a16="http://schemas.microsoft.com/office/drawing/2014/main" val="2993933528"/>
                    </a:ext>
                  </a:extLst>
                </a:gridCol>
              </a:tblGrid>
              <a:tr h="512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Họ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Email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điện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thoại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5126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hoangquocbk1@gmail.com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01639273685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9814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1511939@hcmut.edu.vn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0989238466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61008"/>
                  </a:ext>
                </a:extLst>
              </a:tr>
              <a:tr h="5641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1511897@hcmut.edu.vn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01648235643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52518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1510248@hcmut.edu.vn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0972374629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MÔ TẢ VỀ CÁI ĐỀ TÀI THỰC TẬP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0" y="2081624"/>
            <a:ext cx="11483316" cy="47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ĐẦU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Leader: </a:t>
            </a:r>
            <a:r>
              <a:rPr lang="en-US" sz="4000" dirty="0" err="1" smtClean="0"/>
              <a:t>Quốc</a:t>
            </a:r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2176530" y="3374260"/>
          <a:ext cx="8384146" cy="273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9">
                  <a:extLst>
                    <a:ext uri="{9D8B030D-6E8A-4147-A177-3AD203B41FA5}">
                      <a16:colId xmlns:a16="http://schemas.microsoft.com/office/drawing/2014/main" val="3434353011"/>
                    </a:ext>
                  </a:extLst>
                </a:gridCol>
                <a:gridCol w="5540827">
                  <a:extLst>
                    <a:ext uri="{9D8B030D-6E8A-4147-A177-3AD203B41FA5}">
                      <a16:colId xmlns:a16="http://schemas.microsoft.com/office/drawing/2014/main" val="2887134931"/>
                    </a:ext>
                  </a:extLst>
                </a:gridCol>
              </a:tblGrid>
              <a:tr h="5460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việc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nghiên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cứu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83828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83267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6356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STM32F1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5670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Esp32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62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TỚI(  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Leader: </a:t>
            </a:r>
            <a:r>
              <a:rPr lang="en-US" sz="4000" dirty="0" err="1" smtClean="0"/>
              <a:t>Luân</a:t>
            </a:r>
            <a:r>
              <a:rPr lang="en-US" sz="40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48376"/>
              </p:ext>
            </p:extLst>
          </p:nvPr>
        </p:nvGraphicFramePr>
        <p:xfrm>
          <a:off x="2176530" y="3374260"/>
          <a:ext cx="8913836" cy="314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953">
                  <a:extLst>
                    <a:ext uri="{9D8B030D-6E8A-4147-A177-3AD203B41FA5}">
                      <a16:colId xmlns:a16="http://schemas.microsoft.com/office/drawing/2014/main" val="3434353011"/>
                    </a:ext>
                  </a:extLst>
                </a:gridCol>
                <a:gridCol w="5890883">
                  <a:extLst>
                    <a:ext uri="{9D8B030D-6E8A-4147-A177-3AD203B41FA5}">
                      <a16:colId xmlns:a16="http://schemas.microsoft.com/office/drawing/2014/main" val="2887134931"/>
                    </a:ext>
                  </a:extLst>
                </a:gridCol>
              </a:tblGrid>
              <a:tr h="6262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việc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nghiên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cứu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83828"/>
                  </a:ext>
                </a:extLst>
              </a:tr>
              <a:tr h="62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Truyền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dung LORA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83267"/>
                  </a:ext>
                </a:extLst>
              </a:tr>
              <a:tr h="62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SDCard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r>
                        <a:rPr lang="en-US" baseline="0" dirty="0" smtClean="0"/>
                        <a:t> Webserver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LAN + Support </a:t>
                      </a:r>
                      <a:r>
                        <a:rPr lang="en-US" baseline="0" dirty="0" err="1" smtClean="0"/>
                        <a:t>Bỉnh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6356"/>
                  </a:ext>
                </a:extLst>
              </a:tr>
              <a:tr h="62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STM32F1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5670"/>
                  </a:ext>
                </a:extLst>
              </a:tr>
              <a:tr h="62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Webserver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ESP32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90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TỚI(  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Leader: </a:t>
            </a:r>
            <a:r>
              <a:rPr lang="en-US" sz="4000" dirty="0" err="1" smtClean="0"/>
              <a:t>Bỉnh</a:t>
            </a:r>
            <a:r>
              <a:rPr lang="en-US" sz="40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662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TỚI(  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Leader: </a:t>
            </a:r>
            <a:r>
              <a:rPr lang="en-US" sz="4000" dirty="0" err="1" smtClean="0"/>
              <a:t>Mạnh</a:t>
            </a:r>
            <a:r>
              <a:rPr lang="en-US" sz="40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7184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VILUAN_PC</cp:lastModifiedBy>
  <cp:revision>3</cp:revision>
  <dcterms:created xsi:type="dcterms:W3CDTF">2018-07-05T15:08:37Z</dcterms:created>
  <dcterms:modified xsi:type="dcterms:W3CDTF">2018-07-06T16:49:22Z</dcterms:modified>
</cp:coreProperties>
</file>