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8" r:id="rId4"/>
    <p:sldId id="267" r:id="rId5"/>
    <p:sldId id="259" r:id="rId6"/>
    <p:sldId id="266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94660"/>
  </p:normalViewPr>
  <p:slideViewPr>
    <p:cSldViewPr>
      <p:cViewPr varScale="1">
        <p:scale>
          <a:sx n="74" d="100"/>
          <a:sy n="74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7CD-56BC-46FC-8FC8-B026C0ED9373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359E7D-5174-4BE6-9453-BDF9B88AD0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7CD-56BC-46FC-8FC8-B026C0ED9373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9E7D-5174-4BE6-9453-BDF9B88AD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7CD-56BC-46FC-8FC8-B026C0ED9373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9E7D-5174-4BE6-9453-BDF9B88AD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7CD-56BC-46FC-8FC8-B026C0ED9373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9E7D-5174-4BE6-9453-BDF9B88AD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7CD-56BC-46FC-8FC8-B026C0ED9373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9E7D-5174-4BE6-9453-BDF9B88AD0A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7CD-56BC-46FC-8FC8-B026C0ED9373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9E7D-5174-4BE6-9453-BDF9B88AD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7CD-56BC-46FC-8FC8-B026C0ED9373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9E7D-5174-4BE6-9453-BDF9B88AD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7CD-56BC-46FC-8FC8-B026C0ED9373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9E7D-5174-4BE6-9453-BDF9B88AD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7CD-56BC-46FC-8FC8-B026C0ED9373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9E7D-5174-4BE6-9453-BDF9B88AD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7CD-56BC-46FC-8FC8-B026C0ED9373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9E7D-5174-4BE6-9453-BDF9B88AD0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7CD-56BC-46FC-8FC8-B026C0ED9373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9E7D-5174-4BE6-9453-BDF9B88AD0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E6B77CD-56BC-46FC-8FC8-B026C0ED9373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5359E7D-5174-4BE6-9453-BDF9B88AD0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Người thực hiện: Trần văn khánh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BÁO CÁO TUẦN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4+5+6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9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Trả lời câu hỏi tuần trước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1, Công thức liên hệ giữa tín hiệu đầu ra và nồng độ oxy hòa tan?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		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Iout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𝑛𝐹𝐴𝑃𝑚𝐶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Với:	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Iout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𝑡h𝑒𝑟𝑚𝑖𝑠𝑡𝑜𝑟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: cường độ dòng điện ngõ ra</a:t>
                </a:r>
              </a:p>
              <a:p>
                <a:pPr marL="11430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F = 9,6485*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(C/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mol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): hằng số Faraday</a:t>
                </a:r>
              </a:p>
              <a:p>
                <a:pPr marL="11430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n: số electron phản ứng </a:t>
                </a:r>
              </a:p>
              <a:p>
                <a:pPr marL="11430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A: diện tích của cathode</a:t>
                </a:r>
              </a:p>
              <a:p>
                <a:pPr marL="11430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Pm: hệ số thẩm thấu của màng ngăn</a:t>
                </a:r>
              </a:p>
              <a:p>
                <a:pPr marL="11430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C(mg/L): nồng độ oxy hòa tan</a:t>
                </a:r>
              </a:p>
              <a:p>
                <a:pPr marL="11430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L: độ dày của màng ngăn</a:t>
                </a:r>
              </a:p>
              <a:p>
                <a:pPr marL="11430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𝑡h𝑒𝑟𝑚𝑖𝑠𝑡𝑜𝑟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là một biến </a:t>
                </a:r>
                <a:r>
                  <a:rPr lang="en-US" smtClean="0">
                    <a:latin typeface="Times New Roman" pitchFamily="18" charset="0"/>
                    <a:cs typeface="Times New Roman" pitchFamily="18" charset="0"/>
                  </a:rPr>
                  <a:t>trở nhiệt độ. 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1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Trả lời câu hỏi tuần trước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34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3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Sơ đồ mạch khuếch đại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Nhiễu ở các kết nối (Noise Coupling)</a:t>
            </a:r>
          </a:p>
          <a:p>
            <a:r>
              <a:rPr lang="en-US" dirty="0" smtClean="0"/>
              <a:t>Tránh lỗi vòng lặp nối đất</a:t>
            </a:r>
          </a:p>
          <a:p>
            <a:r>
              <a:rPr lang="en-US" dirty="0" smtClean="0"/>
              <a:t>Nhiễu điện trường, từ trường </a:t>
            </a:r>
          </a:p>
          <a:p>
            <a:r>
              <a:rPr lang="en-US" dirty="0" smtClean="0"/>
              <a:t>Nhiễu bức xạ (cho các hệ thống có f &gt; 100 kHz)</a:t>
            </a:r>
            <a:endParaRPr lang="en-US" dirty="0"/>
          </a:p>
          <a:p>
            <a:r>
              <a:rPr lang="en-US" dirty="0" smtClean="0"/>
              <a:t>Nhiễu do rung động từ môi trường </a:t>
            </a:r>
          </a:p>
          <a:p>
            <a:r>
              <a:rPr lang="en-US" dirty="0" smtClean="0"/>
              <a:t>Cần dùng hệ số CMRR</a:t>
            </a:r>
          </a:p>
        </p:txBody>
      </p:sp>
    </p:spTree>
    <p:extLst>
      <p:ext uri="{BB962C8B-B14F-4D97-AF65-F5344CB8AC3E}">
        <p14:creationId xmlns:p14="http://schemas.microsoft.com/office/powerpoint/2010/main" val="57190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Hiệu chuẩn cảm biến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Trong cảm biến CS511, một hệ số được dùng để hiệu chuẩn cho cảm biến này. Để tính được hệ số đó, ta thực hiện như sau: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Lắp màng ngăn, cho dung dịch vào cảm biến và lau khô cảm biến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Đo nhiệt độ và áp suất khí quyển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Đặt một giọt nước lên màng và chờ cảm biến đọc ổn định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Sử dụng bảng hiệu chuẩn được cung cấp để xác định nồng độ oxy 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Hàm tính hệ số nhân: M = P/R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Khi đó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(mg/L) = M*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(mV)</a:t>
            </a:r>
          </a:p>
        </p:txBody>
      </p:sp>
    </p:spTree>
    <p:extLst>
      <p:ext uri="{BB962C8B-B14F-4D97-AF65-F5344CB8AC3E}">
        <p14:creationId xmlns:p14="http://schemas.microsoft.com/office/powerpoint/2010/main" val="9672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Mạch khuếch đại tín hiệu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Sử dụng </a:t>
                </a:r>
                <a:r>
                  <a:rPr lang="en-US" dirty="0" smtClean="0"/>
                  <a:t>OPA2172</a:t>
                </a:r>
                <a:r>
                  <a:rPr lang="en-US" dirty="0" smtClean="0"/>
                  <a:t> </a:t>
                </a:r>
                <a:r>
                  <a:rPr lang="en-US" dirty="0" smtClean="0"/>
                  <a:t>thay thế cho TP5551 vì </a:t>
                </a:r>
                <a:r>
                  <a:rPr lang="en-US" dirty="0" smtClean="0"/>
                  <a:t>2 con op-amp này có chức năng tương tự nhau. Thêm vào đó, </a:t>
                </a:r>
              </a:p>
              <a:p>
                <a:r>
                  <a:rPr lang="en-US" dirty="0" smtClean="0"/>
                  <a:t>Ta </a:t>
                </a:r>
                <a:r>
                  <a:rPr lang="en-US" dirty="0" smtClean="0"/>
                  <a:t>có DC gain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1+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10</m:t>
                    </m:r>
                    <m:r>
                      <a:rPr lang="en-US" b="0" i="1" smtClean="0">
                        <a:latin typeface="Cambria Math"/>
                      </a:rPr>
                      <m:t>1⇒</m:t>
                    </m:r>
                    <m:r>
                      <a:rPr lang="en-US" b="0" i="1" smtClean="0">
                        <a:latin typeface="Cambria Math"/>
                      </a:rPr>
                      <m:t>𝐴𝑣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𝐷𝐶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𝑔𝑎𝑖𝑛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latin typeface="Cambria Math"/>
                      </a:rPr>
                      <m:t>=70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Tần số cắt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r>
                      <a:rPr lang="en-US" dirty="0">
                        <a:latin typeface="Cambria Math"/>
                        <a:ea typeface="Cambria Math"/>
                      </a:rPr>
                      <m:t>≅</m:t>
                    </m:r>
                  </m:oMath>
                </a14:m>
                <a:r>
                  <a:rPr lang="en-US" dirty="0" smtClean="0"/>
                  <a:t> 50 (Hz)</a:t>
                </a:r>
              </a:p>
              <a:p>
                <a:r>
                  <a:rPr lang="en-US" dirty="0" smtClean="0"/>
                  <a:t>Dùng bộ lọc tần số thấp để bảo vệ tín hiệu tránh bị ảnh hưởng từ nhiễu ở tần số thấp của môi trường xung quanh như nhiễu điện trở, nhiễu </a:t>
                </a:r>
                <a:r>
                  <a:rPr lang="en-US" dirty="0"/>
                  <a:t>trắng, nhiễu </a:t>
                </a:r>
                <a:r>
                  <a:rPr lang="en-US" dirty="0" smtClean="0"/>
                  <a:t>1/f,…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01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Bù nhiệt độ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Nhiệt độ là yếu tố quan trọng trong việc đo nồng độ oxy hòa tan.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86868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2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Bù nhiệt độ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Thực tế, các cảm biến oxy hòa tan đều xây dựng giải thuật để đo nồng độ oxy hòa tan dựa trên phép đo nhiệt độ dung dịch</a:t>
                </a: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Khi nhiệt độ thay đổi thì tính thấm của màng cũng thay đổi. Do đó, cường độ dòng điện của cảm biến cũng sẽ tăng theo nhiệt độ.</a:t>
                </a: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Đối với cảm biến không được bù nhiệt độ, thì sự thay đổi tín hiệu với nhiệt độ có thể từ 1 – 6%/</a:t>
                </a:r>
                <a:r>
                  <a:rPr lang="en-US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℃</m:t>
                    </m:r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Chọn nhiệt độ hiểu chuẩn là 25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℃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. Công thức bù nhiệt độ: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			C</a:t>
                </a:r>
                <a:r>
                  <a:rPr lang="en-US" baseline="-25000" dirty="0" smtClean="0"/>
                  <a:t>25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1+ </m:t>
                        </m:r>
                        <m:r>
                          <a:rPr lang="en-US" i="1">
                            <a:latin typeface="Cambria Math"/>
                          </a:rPr>
                          <m:t>𝛼</m:t>
                        </m:r>
                        <m:r>
                          <a:rPr lang="en-US" i="1">
                            <a:latin typeface="Cambria Math"/>
                          </a:rPr>
                          <m:t>∗(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−25)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4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5133</TotalTime>
  <Words>440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BÁO CÁO TUẦN 4+5+6</vt:lpstr>
      <vt:lpstr>Trả lời câu hỏi tuần trước</vt:lpstr>
      <vt:lpstr>Trả lời câu hỏi tuần trước</vt:lpstr>
      <vt:lpstr>Sơ đồ mạch khuếch đại</vt:lpstr>
      <vt:lpstr>Hiệu chuẩn cảm biến</vt:lpstr>
      <vt:lpstr>Mạch khuếch đại tín hiệu</vt:lpstr>
      <vt:lpstr>Bù nhiệt độ</vt:lpstr>
      <vt:lpstr>Bù nhiệt độ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TUẦN 4</dc:title>
  <dc:creator>Tran Khanh</dc:creator>
  <cp:lastModifiedBy>Tran Khanh</cp:lastModifiedBy>
  <cp:revision>46</cp:revision>
  <dcterms:created xsi:type="dcterms:W3CDTF">2018-07-25T02:23:49Z</dcterms:created>
  <dcterms:modified xsi:type="dcterms:W3CDTF">2018-08-06T09:43:06Z</dcterms:modified>
</cp:coreProperties>
</file>