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7" d="100"/>
          <a:sy n="77" d="100"/>
        </p:scale>
        <p:origin x="-348" y="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EE2B1-246B-457D-B564-531405D9D3E4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0AAE-FB7D-4259-96CC-DCB20B3392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EE2B1-246B-457D-B564-531405D9D3E4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0AAE-FB7D-4259-96CC-DCB20B3392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EE2B1-246B-457D-B564-531405D9D3E4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0AAE-FB7D-4259-96CC-DCB20B3392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EE2B1-246B-457D-B564-531405D9D3E4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0AAE-FB7D-4259-96CC-DCB20B3392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EE2B1-246B-457D-B564-531405D9D3E4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0AAE-FB7D-4259-96CC-DCB20B3392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EE2B1-246B-457D-B564-531405D9D3E4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0AAE-FB7D-4259-96CC-DCB20B3392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EE2B1-246B-457D-B564-531405D9D3E4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0AAE-FB7D-4259-96CC-DCB20B3392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EE2B1-246B-457D-B564-531405D9D3E4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0AAE-FB7D-4259-96CC-DCB20B3392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EE2B1-246B-457D-B564-531405D9D3E4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0AAE-FB7D-4259-96CC-DCB20B3392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399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EE2B1-246B-457D-B564-531405D9D3E4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0AAE-FB7D-4259-96CC-DCB20B3392D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EE2B1-246B-457D-B564-531405D9D3E4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ED0AAE-FB7D-4259-96CC-DCB20B3392D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ED0AAE-FB7D-4259-96CC-DCB20B3392D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A9EE2B1-246B-457D-B564-531405D9D3E4}" type="datetimeFigureOut">
              <a:rPr lang="en-US" smtClean="0"/>
              <a:t>7/10/2018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1510463@hcmut.edu.vn" TargetMode="External"/><Relationship Id="rId2" Type="http://schemas.openxmlformats.org/officeDocument/2006/relationships/hyperlink" Target="mailto:1511073@hcmut.edu.vn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mailto:giangbk2603@gmail.com" TargetMode="External"/><Relationship Id="rId4" Type="http://schemas.openxmlformats.org/officeDocument/2006/relationships/hyperlink" Target="mailto:1511525@hcmut.edu.vn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5519" y="973714"/>
            <a:ext cx="37279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ĐỀ TÀI THỰC TẬP 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981392"/>
            <a:ext cx="10565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600" dirty="0" smtClean="0"/>
              <a:t>THIẾT KẾ SENSORS CHO AQUA, THỦY CANH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4617122" y="3625888"/>
            <a:ext cx="6665165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/>
              <a:t>NHÓM 2:</a:t>
            </a:r>
            <a:endParaRPr lang="en-US" sz="3200" dirty="0" smtClean="0"/>
          </a:p>
          <a:p>
            <a:pPr marL="2343150" lvl="4" indent="-514350">
              <a:buFont typeface="+mj-lt"/>
              <a:buAutoNum type="arabicPeriod"/>
            </a:pPr>
            <a:r>
              <a:rPr lang="en-US" sz="3200" baseline="0" dirty="0" err="1" smtClean="0"/>
              <a:t>Nguyễn</a:t>
            </a:r>
            <a:r>
              <a:rPr lang="en-US" sz="3200" dirty="0" smtClean="0"/>
              <a:t> </a:t>
            </a:r>
            <a:r>
              <a:rPr lang="en-US" sz="3200" dirty="0" err="1" smtClean="0"/>
              <a:t>Chí</a:t>
            </a:r>
            <a:r>
              <a:rPr lang="en-US" sz="3200" dirty="0" smtClean="0"/>
              <a:t> </a:t>
            </a:r>
            <a:r>
              <a:rPr lang="en-US" sz="3200" dirty="0" err="1" smtClean="0"/>
              <a:t>Hiệp</a:t>
            </a:r>
            <a:endParaRPr lang="en-US" sz="3200" dirty="0" smtClean="0"/>
          </a:p>
          <a:p>
            <a:pPr marL="2343150" lvl="4" indent="-514350">
              <a:buFont typeface="+mj-lt"/>
              <a:buAutoNum type="arabicPeriod"/>
            </a:pPr>
            <a:r>
              <a:rPr lang="en-US" sz="3200" dirty="0" err="1" smtClean="0"/>
              <a:t>Trần</a:t>
            </a:r>
            <a:r>
              <a:rPr lang="en-US" sz="3200" dirty="0" smtClean="0"/>
              <a:t> </a:t>
            </a:r>
            <a:r>
              <a:rPr lang="en-US" sz="3200" dirty="0" err="1" smtClean="0"/>
              <a:t>Văn</a:t>
            </a:r>
            <a:r>
              <a:rPr lang="en-US" sz="3200" dirty="0" smtClean="0"/>
              <a:t> </a:t>
            </a:r>
            <a:r>
              <a:rPr lang="en-US" sz="3200" dirty="0" err="1" smtClean="0"/>
              <a:t>Khánh</a:t>
            </a:r>
            <a:endParaRPr lang="en-US" sz="3200" dirty="0" smtClean="0"/>
          </a:p>
          <a:p>
            <a:pPr marL="2343150" lvl="4" indent="-514350">
              <a:buFont typeface="+mj-lt"/>
              <a:buAutoNum type="arabicPeriod"/>
            </a:pPr>
            <a:r>
              <a:rPr lang="en-US" sz="3200" dirty="0" err="1" smtClean="0"/>
              <a:t>Trần</a:t>
            </a:r>
            <a:r>
              <a:rPr lang="en-US" sz="3200" dirty="0" smtClean="0"/>
              <a:t> </a:t>
            </a:r>
            <a:r>
              <a:rPr lang="en-US" sz="3200" dirty="0" err="1" smtClean="0"/>
              <a:t>Nguyễn</a:t>
            </a:r>
            <a:r>
              <a:rPr lang="en-US" sz="3200" dirty="0" smtClean="0"/>
              <a:t> </a:t>
            </a:r>
            <a:r>
              <a:rPr lang="en-US" sz="3200" dirty="0" err="1" smtClean="0"/>
              <a:t>Khiêm</a:t>
            </a:r>
            <a:endParaRPr lang="en-US" sz="3200" dirty="0" smtClean="0"/>
          </a:p>
          <a:p>
            <a:pPr marL="2343150" lvl="4" indent="-514350">
              <a:buFont typeface="+mj-lt"/>
              <a:buAutoNum type="arabicPeriod"/>
            </a:pPr>
            <a:r>
              <a:rPr lang="en-US" sz="3200" dirty="0" err="1" smtClean="0"/>
              <a:t>Trương</a:t>
            </a:r>
            <a:r>
              <a:rPr lang="en-US" sz="3200" dirty="0" smtClean="0"/>
              <a:t> </a:t>
            </a:r>
            <a:r>
              <a:rPr lang="en-US" sz="3200" dirty="0" err="1" smtClean="0"/>
              <a:t>Võ</a:t>
            </a:r>
            <a:r>
              <a:rPr lang="en-US" sz="3200" dirty="0" smtClean="0"/>
              <a:t> </a:t>
            </a:r>
            <a:r>
              <a:rPr lang="en-US" sz="3200" dirty="0" err="1" smtClean="0"/>
              <a:t>Trường</a:t>
            </a:r>
            <a:r>
              <a:rPr lang="en-US" sz="3200" dirty="0" smtClean="0"/>
              <a:t> </a:t>
            </a:r>
            <a:r>
              <a:rPr lang="en-US" sz="3200" dirty="0" err="1" smtClean="0"/>
              <a:t>Giang</a:t>
            </a:r>
            <a:endParaRPr lang="en-US" sz="3200" dirty="0" smtClean="0"/>
          </a:p>
          <a:p>
            <a:pPr marL="2343150" lvl="4" indent="-514350">
              <a:buFont typeface="+mj-lt"/>
              <a:buAutoNum type="arabicPeriod"/>
            </a:pPr>
            <a:endParaRPr lang="en-US" sz="3200" dirty="0" smtClean="0"/>
          </a:p>
          <a:p>
            <a:pPr marL="2343150" lvl="4" indent="-514350">
              <a:buFont typeface="+mj-lt"/>
              <a:buAutoNum type="arabicPeriod"/>
            </a:pPr>
            <a:endParaRPr lang="en-US" sz="3200" dirty="0" smtClean="0"/>
          </a:p>
          <a:p>
            <a:pPr marL="2343150" lvl="4" indent="-514350">
              <a:buFont typeface="+mj-lt"/>
              <a:buAutoNum type="arabicPeriod"/>
            </a:pPr>
            <a:endParaRPr lang="en-US" sz="3200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678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54401" y="1004552"/>
            <a:ext cx="9414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THÔNG TIN CÁC THÀNH VIÊN TRONG NHÓM</a:t>
            </a:r>
            <a:endParaRPr lang="en-US" sz="4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686859"/>
              </p:ext>
            </p:extLst>
          </p:nvPr>
        </p:nvGraphicFramePr>
        <p:xfrm>
          <a:off x="1521448" y="2261737"/>
          <a:ext cx="8680361" cy="282924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93453">
                  <a:extLst>
                    <a:ext uri="{9D8B030D-6E8A-4147-A177-3AD203B41FA5}">
                      <a16:colId xmlns="" xmlns:a16="http://schemas.microsoft.com/office/drawing/2014/main" val="1951684960"/>
                    </a:ext>
                  </a:extLst>
                </a:gridCol>
                <a:gridCol w="3108396">
                  <a:extLst>
                    <a:ext uri="{9D8B030D-6E8A-4147-A177-3AD203B41FA5}">
                      <a16:colId xmlns="" xmlns:a16="http://schemas.microsoft.com/office/drawing/2014/main" val="1985540380"/>
                    </a:ext>
                  </a:extLst>
                </a:gridCol>
                <a:gridCol w="2678512">
                  <a:extLst>
                    <a:ext uri="{9D8B030D-6E8A-4147-A177-3AD203B41FA5}">
                      <a16:colId xmlns="" xmlns:a16="http://schemas.microsoft.com/office/drawing/2014/main" val="2993933528"/>
                    </a:ext>
                  </a:extLst>
                </a:gridCol>
              </a:tblGrid>
              <a:tr h="512768">
                <a:tc>
                  <a:txBody>
                    <a:bodyPr/>
                    <a:lstStyle/>
                    <a:p>
                      <a:pPr algn="ctr"/>
                      <a:r>
                        <a:rPr lang="vi-VN" sz="1600" dirty="0" smtClean="0">
                          <a:solidFill>
                            <a:srgbClr val="FF0000"/>
                          </a:solidFill>
                        </a:rPr>
                        <a:t>Họ</a:t>
                      </a:r>
                      <a:r>
                        <a:rPr lang="vi-VN" sz="1600" baseline="0" dirty="0" smtClean="0">
                          <a:solidFill>
                            <a:srgbClr val="FF0000"/>
                          </a:solidFill>
                        </a:rPr>
                        <a:t> và tên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600" dirty="0" smtClean="0">
                          <a:solidFill>
                            <a:srgbClr val="FF0000"/>
                          </a:solidFill>
                        </a:rPr>
                        <a:t>Địa</a:t>
                      </a:r>
                      <a:r>
                        <a:rPr lang="vi-VN" sz="1600" baseline="0" dirty="0" smtClean="0">
                          <a:solidFill>
                            <a:srgbClr val="FF0000"/>
                          </a:solidFill>
                        </a:rPr>
                        <a:t> chỉ email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600" dirty="0" smtClean="0">
                          <a:solidFill>
                            <a:srgbClr val="FF0000"/>
                          </a:solidFill>
                        </a:rPr>
                        <a:t>SĐT</a:t>
                      </a:r>
                      <a:r>
                        <a:rPr lang="vi-VN" sz="1600" baseline="0" dirty="0" smtClean="0">
                          <a:solidFill>
                            <a:srgbClr val="FF0000"/>
                          </a:solidFill>
                        </a:rPr>
                        <a:t> liên lạc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33151261"/>
                  </a:ext>
                </a:extLst>
              </a:tr>
              <a:tr h="512768">
                <a:tc>
                  <a:txBody>
                    <a:bodyPr/>
                    <a:lstStyle/>
                    <a:p>
                      <a:r>
                        <a:rPr lang="vi-VN" sz="1600" b="1" dirty="0" smtClean="0"/>
                        <a:t>Nguyễn</a:t>
                      </a:r>
                      <a:r>
                        <a:rPr lang="vi-VN" sz="1600" b="1" baseline="0" dirty="0" smtClean="0"/>
                        <a:t> Chí Hiệp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600" dirty="0" smtClean="0">
                          <a:hlinkClick r:id="rId2"/>
                        </a:rPr>
                        <a:t>1511073@hcmut.edu.vn</a:t>
                      </a:r>
                      <a:endParaRPr lang="vi-VN" sz="1600" dirty="0" smtClean="0"/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600" dirty="0" smtClean="0"/>
                        <a:t>01698084457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68198141"/>
                  </a:ext>
                </a:extLst>
              </a:tr>
              <a:tr h="512768">
                <a:tc>
                  <a:txBody>
                    <a:bodyPr/>
                    <a:lstStyle/>
                    <a:p>
                      <a:r>
                        <a:rPr lang="vi-VN" sz="1600" b="1" dirty="0" smtClean="0"/>
                        <a:t>Trần</a:t>
                      </a:r>
                      <a:r>
                        <a:rPr lang="vi-VN" sz="1600" b="1" baseline="0" dirty="0" smtClean="0"/>
                        <a:t> Nguyễn Khiêm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600" dirty="0" smtClean="0">
                          <a:hlinkClick r:id="rId3"/>
                        </a:rPr>
                        <a:t>1511554@hcmut.edu.vn</a:t>
                      </a:r>
                      <a:endParaRPr lang="vi-VN" sz="1600" dirty="0" smtClean="0"/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600" dirty="0" smtClean="0"/>
                        <a:t>01267252498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40961008"/>
                  </a:ext>
                </a:extLst>
              </a:tr>
              <a:tr h="564167">
                <a:tc>
                  <a:txBody>
                    <a:bodyPr/>
                    <a:lstStyle/>
                    <a:p>
                      <a:r>
                        <a:rPr lang="vi-VN" sz="1600" b="1" dirty="0" smtClean="0"/>
                        <a:t>Trần</a:t>
                      </a:r>
                      <a:r>
                        <a:rPr lang="vi-VN" sz="1600" b="1" baseline="0" dirty="0" smtClean="0"/>
                        <a:t> Văn Khánh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600" dirty="0" smtClean="0">
                          <a:hlinkClick r:id="rId4"/>
                        </a:rPr>
                        <a:t>1511525@hcmut.edu.vn</a:t>
                      </a:r>
                      <a:endParaRPr lang="vi-VN" sz="1600" dirty="0" smtClean="0"/>
                    </a:p>
                    <a:p>
                      <a:endParaRPr lang="vi-VN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01684857615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96152518"/>
                  </a:ext>
                </a:extLst>
              </a:tr>
              <a:tr h="504979">
                <a:tc>
                  <a:txBody>
                    <a:bodyPr/>
                    <a:lstStyle/>
                    <a:p>
                      <a:r>
                        <a:rPr lang="vi-VN" sz="1600" b="1" dirty="0" smtClean="0"/>
                        <a:t>Trương</a:t>
                      </a:r>
                      <a:r>
                        <a:rPr lang="vi-VN" sz="1600" b="1" baseline="0" dirty="0" smtClean="0"/>
                        <a:t> Võ Trường Giang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600" dirty="0" smtClean="0">
                          <a:hlinkClick r:id="rId5"/>
                        </a:rPr>
                        <a:t>giangbk2603@gmail.com</a:t>
                      </a:r>
                      <a:endParaRPr lang="vi-VN" sz="1600" dirty="0" smtClean="0"/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600" dirty="0" smtClean="0"/>
                        <a:t>0981663102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53239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9813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5438" y="965915"/>
            <a:ext cx="44466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 smtClean="0">
                <a:solidFill>
                  <a:srgbClr val="FF0000"/>
                </a:solidFill>
              </a:rPr>
              <a:t>MÔ TẢ VỀ ĐỀ TÀI</a:t>
            </a:r>
            <a:r>
              <a:rPr lang="en-US" sz="4000" dirty="0" smtClean="0">
                <a:solidFill>
                  <a:srgbClr val="FF0000"/>
                </a:solidFill>
              </a:rPr>
              <a:t> </a:t>
            </a:r>
            <a:endParaRPr lang="en-US" sz="4000" dirty="0">
              <a:solidFill>
                <a:srgbClr val="FF0000"/>
              </a:solidFill>
            </a:endParaRPr>
          </a:p>
        </p:txBody>
      </p:sp>
      <p:pic>
        <p:nvPicPr>
          <p:cNvPr id="1026" name="Picture 2" descr="Káº¿t quáº£ hÃ¬nh áº£nh cho IOT SENS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569" y="708753"/>
            <a:ext cx="5715000" cy="574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10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20779" y="965914"/>
            <a:ext cx="7643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600" dirty="0" smtClean="0">
                <a:solidFill>
                  <a:srgbClr val="FF0000"/>
                </a:solidFill>
              </a:rPr>
              <a:t>CÔNG VIỆC TUẦN 28/6 – 8/7</a:t>
            </a:r>
            <a:endParaRPr lang="en-US" sz="3600" dirty="0" smtClean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36502" y="1612245"/>
            <a:ext cx="4509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Wingdings" panose="05000000000000000000" pitchFamily="2" charset="2"/>
              <a:buChar char="q"/>
            </a:pPr>
            <a:r>
              <a:rPr lang="vi-VN" sz="3600" dirty="0" smtClean="0"/>
              <a:t>Leader : Hiệp</a:t>
            </a:r>
            <a:endParaRPr lang="en-US" sz="3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940416" y="2258576"/>
            <a:ext cx="7989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Wingdings" panose="05000000000000000000" pitchFamily="2" charset="2"/>
              <a:buChar char="v"/>
            </a:pPr>
            <a:r>
              <a:rPr lang="vi-VN" sz="3600" dirty="0" smtClean="0"/>
              <a:t>Công việc nghiên cứu </a:t>
            </a:r>
            <a:r>
              <a:rPr lang="en-US" sz="3600" dirty="0" smtClean="0"/>
              <a:t>:</a:t>
            </a:r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7936485"/>
              </p:ext>
            </p:extLst>
          </p:nvPr>
        </p:nvGraphicFramePr>
        <p:xfrm>
          <a:off x="1545463" y="3181044"/>
          <a:ext cx="8384146" cy="2824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3319">
                  <a:extLst>
                    <a:ext uri="{9D8B030D-6E8A-4147-A177-3AD203B41FA5}">
                      <a16:colId xmlns="" xmlns:a16="http://schemas.microsoft.com/office/drawing/2014/main" val="3434353011"/>
                    </a:ext>
                  </a:extLst>
                </a:gridCol>
                <a:gridCol w="5540827">
                  <a:extLst>
                    <a:ext uri="{9D8B030D-6E8A-4147-A177-3AD203B41FA5}">
                      <a16:colId xmlns="" xmlns:a16="http://schemas.microsoft.com/office/drawing/2014/main" val="2887134931"/>
                    </a:ext>
                  </a:extLst>
                </a:gridCol>
              </a:tblGrid>
              <a:tr h="546065"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>
                          <a:solidFill>
                            <a:srgbClr val="FF0000"/>
                          </a:solidFill>
                        </a:rPr>
                        <a:t>Họ</a:t>
                      </a:r>
                      <a:r>
                        <a:rPr lang="vi-VN" baseline="0" dirty="0" smtClean="0">
                          <a:solidFill>
                            <a:srgbClr val="FF0000"/>
                          </a:solidFill>
                        </a:rPr>
                        <a:t> và tên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>
                          <a:solidFill>
                            <a:srgbClr val="FF0000"/>
                          </a:solidFill>
                        </a:rPr>
                        <a:t>Công</a:t>
                      </a:r>
                      <a:r>
                        <a:rPr lang="vi-VN" baseline="0" dirty="0" smtClean="0">
                          <a:solidFill>
                            <a:srgbClr val="FF0000"/>
                          </a:solidFill>
                        </a:rPr>
                        <a:t> việc nghiên cứu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50183828"/>
                  </a:ext>
                </a:extLst>
              </a:tr>
              <a:tr h="546065">
                <a:tc>
                  <a:txBody>
                    <a:bodyPr/>
                    <a:lstStyle/>
                    <a:p>
                      <a:r>
                        <a:rPr lang="vi-VN" dirty="0" smtClean="0"/>
                        <a:t>Nguyễn</a:t>
                      </a:r>
                      <a:r>
                        <a:rPr lang="vi-VN" baseline="0" dirty="0" smtClean="0"/>
                        <a:t> Chí Hiệp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 smtClean="0"/>
                        <a:t>Tìm</a:t>
                      </a:r>
                      <a:r>
                        <a:rPr lang="vi-VN" baseline="0" dirty="0" smtClean="0"/>
                        <a:t> hiểu về cảm biến nhiệt độ, độ ẩm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97683267"/>
                  </a:ext>
                </a:extLst>
              </a:tr>
              <a:tr h="546065">
                <a:tc>
                  <a:txBody>
                    <a:bodyPr/>
                    <a:lstStyle/>
                    <a:p>
                      <a:r>
                        <a:rPr lang="vi-VN" dirty="0" smtClean="0"/>
                        <a:t>Trần</a:t>
                      </a:r>
                      <a:r>
                        <a:rPr lang="vi-VN" baseline="0" dirty="0" smtClean="0"/>
                        <a:t> Văn Khánh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 smtClean="0"/>
                        <a:t>Tìm</a:t>
                      </a:r>
                      <a:r>
                        <a:rPr lang="vi-VN" baseline="0" dirty="0" smtClean="0"/>
                        <a:t> hiểu về cảm biến DO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59046356"/>
                  </a:ext>
                </a:extLst>
              </a:tr>
              <a:tr h="546065">
                <a:tc>
                  <a:txBody>
                    <a:bodyPr/>
                    <a:lstStyle/>
                    <a:p>
                      <a:r>
                        <a:rPr lang="vi-VN" dirty="0" smtClean="0"/>
                        <a:t>Trần</a:t>
                      </a:r>
                      <a:r>
                        <a:rPr lang="vi-VN" baseline="0" dirty="0" smtClean="0"/>
                        <a:t> Nguyễn Khiêm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 smtClean="0"/>
                        <a:t>Tìm</a:t>
                      </a:r>
                      <a:r>
                        <a:rPr lang="vi-VN" baseline="0" dirty="0" smtClean="0"/>
                        <a:t> hiểu về cảm biến PH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12835670"/>
                  </a:ext>
                </a:extLst>
              </a:tr>
              <a:tr h="442372">
                <a:tc>
                  <a:txBody>
                    <a:bodyPr/>
                    <a:lstStyle/>
                    <a:p>
                      <a:r>
                        <a:rPr lang="vi-VN" baseline="0" dirty="0" smtClean="0"/>
                        <a:t>Trương Võ Trường Giang</a:t>
                      </a:r>
                    </a:p>
                    <a:p>
                      <a:endParaRPr lang="vi-VN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 smtClean="0"/>
                        <a:t>Tìm</a:t>
                      </a:r>
                      <a:r>
                        <a:rPr lang="vi-VN" baseline="0" dirty="0" smtClean="0"/>
                        <a:t> hiểu về cảm biến EC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43744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1685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20779" y="965914"/>
            <a:ext cx="7643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600" dirty="0" smtClean="0">
                <a:solidFill>
                  <a:srgbClr val="FF0000"/>
                </a:solidFill>
              </a:rPr>
              <a:t>CÔNG VIỆC TUẦN 9/7 – 15/7</a:t>
            </a:r>
            <a:endParaRPr lang="en-US" sz="3600" dirty="0" smtClean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36502" y="1612245"/>
            <a:ext cx="4509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Wingdings" panose="05000000000000000000" pitchFamily="2" charset="2"/>
              <a:buChar char="q"/>
            </a:pPr>
            <a:r>
              <a:rPr lang="vi-VN" sz="3600" dirty="0" smtClean="0"/>
              <a:t>Leader : Hiệp</a:t>
            </a:r>
            <a:endParaRPr lang="en-US" sz="3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940416" y="2258576"/>
            <a:ext cx="7989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Wingdings" panose="05000000000000000000" pitchFamily="2" charset="2"/>
              <a:buChar char="v"/>
            </a:pPr>
            <a:r>
              <a:rPr lang="vi-VN" sz="3600" dirty="0" smtClean="0"/>
              <a:t>Công việc nghiên cứu </a:t>
            </a:r>
            <a:r>
              <a:rPr lang="en-US" sz="3600" dirty="0" smtClean="0"/>
              <a:t>:</a:t>
            </a:r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7601965"/>
              </p:ext>
            </p:extLst>
          </p:nvPr>
        </p:nvGraphicFramePr>
        <p:xfrm>
          <a:off x="1545463" y="3181044"/>
          <a:ext cx="8611791" cy="2824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3319">
                  <a:extLst>
                    <a:ext uri="{9D8B030D-6E8A-4147-A177-3AD203B41FA5}">
                      <a16:colId xmlns="" xmlns:a16="http://schemas.microsoft.com/office/drawing/2014/main" val="3434353011"/>
                    </a:ext>
                  </a:extLst>
                </a:gridCol>
                <a:gridCol w="5768472">
                  <a:extLst>
                    <a:ext uri="{9D8B030D-6E8A-4147-A177-3AD203B41FA5}">
                      <a16:colId xmlns="" xmlns:a16="http://schemas.microsoft.com/office/drawing/2014/main" val="2887134931"/>
                    </a:ext>
                  </a:extLst>
                </a:gridCol>
              </a:tblGrid>
              <a:tr h="546065"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>
                          <a:solidFill>
                            <a:srgbClr val="FF0000"/>
                          </a:solidFill>
                        </a:rPr>
                        <a:t>Họ</a:t>
                      </a:r>
                      <a:r>
                        <a:rPr lang="vi-VN" baseline="0" dirty="0" smtClean="0">
                          <a:solidFill>
                            <a:srgbClr val="FF0000"/>
                          </a:solidFill>
                        </a:rPr>
                        <a:t> và tên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>
                          <a:solidFill>
                            <a:srgbClr val="FF0000"/>
                          </a:solidFill>
                        </a:rPr>
                        <a:t>Công</a:t>
                      </a:r>
                      <a:r>
                        <a:rPr lang="vi-VN" baseline="0" dirty="0" smtClean="0">
                          <a:solidFill>
                            <a:srgbClr val="FF0000"/>
                          </a:solidFill>
                        </a:rPr>
                        <a:t> việc nghiên cứu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50183828"/>
                  </a:ext>
                </a:extLst>
              </a:tr>
              <a:tr h="546065">
                <a:tc>
                  <a:txBody>
                    <a:bodyPr/>
                    <a:lstStyle/>
                    <a:p>
                      <a:r>
                        <a:rPr lang="vi-VN" dirty="0" smtClean="0"/>
                        <a:t>Nguyễn</a:t>
                      </a:r>
                      <a:r>
                        <a:rPr lang="vi-VN" baseline="0" dirty="0" smtClean="0"/>
                        <a:t> Chí Hiệp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baseline="0" dirty="0" smtClean="0"/>
                        <a:t>Cách xử lý </a:t>
                      </a:r>
                      <a:r>
                        <a:rPr lang="vi-VN" baseline="0" dirty="0" smtClean="0"/>
                        <a:t>tín hiệu </a:t>
                      </a:r>
                      <a:r>
                        <a:rPr lang="vi-VN" baseline="0" dirty="0" smtClean="0"/>
                        <a:t>cảm biến nhiệt độ ( DS18B20 )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97683267"/>
                  </a:ext>
                </a:extLst>
              </a:tr>
              <a:tr h="546065">
                <a:tc>
                  <a:txBody>
                    <a:bodyPr/>
                    <a:lstStyle/>
                    <a:p>
                      <a:r>
                        <a:rPr lang="vi-VN" dirty="0" smtClean="0"/>
                        <a:t>Trần</a:t>
                      </a:r>
                      <a:r>
                        <a:rPr lang="vi-VN" baseline="0" dirty="0" smtClean="0"/>
                        <a:t> Văn Khánh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baseline="0" dirty="0" smtClean="0"/>
                        <a:t>Cách xử lý </a:t>
                      </a:r>
                      <a:r>
                        <a:rPr lang="vi-VN" baseline="0" dirty="0" smtClean="0"/>
                        <a:t>tín hiệu </a:t>
                      </a:r>
                      <a:r>
                        <a:rPr lang="vi-VN" baseline="0" dirty="0" smtClean="0"/>
                        <a:t>cảm biến DO ( GLI5500 )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59046356"/>
                  </a:ext>
                </a:extLst>
              </a:tr>
              <a:tr h="546065">
                <a:tc>
                  <a:txBody>
                    <a:bodyPr/>
                    <a:lstStyle/>
                    <a:p>
                      <a:r>
                        <a:rPr lang="vi-VN" dirty="0" smtClean="0"/>
                        <a:t>Trần</a:t>
                      </a:r>
                      <a:r>
                        <a:rPr lang="vi-VN" baseline="0" dirty="0" smtClean="0"/>
                        <a:t> Nguyễn Khiêm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baseline="0" dirty="0" smtClean="0"/>
                        <a:t>Cách xử lý </a:t>
                      </a:r>
                      <a:r>
                        <a:rPr lang="vi-VN" baseline="0" dirty="0" smtClean="0"/>
                        <a:t>tín hiệu </a:t>
                      </a:r>
                      <a:r>
                        <a:rPr lang="vi-VN" baseline="0" dirty="0" smtClean="0"/>
                        <a:t>cảm biến PH ( E–201C 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12835670"/>
                  </a:ext>
                </a:extLst>
              </a:tr>
              <a:tr h="442372">
                <a:tc>
                  <a:txBody>
                    <a:bodyPr/>
                    <a:lstStyle/>
                    <a:p>
                      <a:r>
                        <a:rPr lang="vi-VN" baseline="0" dirty="0" smtClean="0"/>
                        <a:t>Trương Võ Trường Giang</a:t>
                      </a:r>
                    </a:p>
                    <a:p>
                      <a:endParaRPr lang="vi-VN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baseline="0" dirty="0" smtClean="0"/>
                        <a:t>Cách xử </a:t>
                      </a:r>
                      <a:r>
                        <a:rPr lang="vi-VN" baseline="0" smtClean="0"/>
                        <a:t>lý </a:t>
                      </a:r>
                      <a:r>
                        <a:rPr lang="vi-VN" baseline="0" smtClean="0"/>
                        <a:t>tín hiệu </a:t>
                      </a:r>
                      <a:r>
                        <a:rPr lang="vi-VN" baseline="0" dirty="0" smtClean="0"/>
                        <a:t>cảm </a:t>
                      </a:r>
                      <a:r>
                        <a:rPr lang="vi-VN" baseline="0" smtClean="0"/>
                        <a:t>biến EC/TDS </a:t>
                      </a:r>
                      <a:r>
                        <a:rPr lang="vi-VN" baseline="0" dirty="0" smtClean="0"/>
                        <a:t>( đầu đo </a:t>
                      </a:r>
                      <a:r>
                        <a:rPr lang="vi-VN" baseline="0" smtClean="0"/>
                        <a:t>TDS 80cm 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43744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5993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99417" y="965915"/>
            <a:ext cx="6838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600" dirty="0" smtClean="0">
                <a:solidFill>
                  <a:srgbClr val="FF0000"/>
                </a:solidFill>
              </a:rPr>
              <a:t>CÔNG VIỆC TUẦN</a:t>
            </a:r>
            <a:endParaRPr lang="en-US" sz="3600" dirty="0" smtClean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36502" y="1673801"/>
            <a:ext cx="4509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vi-VN" sz="3600" dirty="0" smtClean="0"/>
              <a:t>Leader : Khánh</a:t>
            </a:r>
            <a:r>
              <a:rPr lang="en-US" sz="3600" dirty="0" smtClean="0"/>
              <a:t>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40417" y="2573175"/>
            <a:ext cx="7989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vi-VN" sz="3600" dirty="0" smtClean="0"/>
              <a:t>Công việc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805877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0930" y="965915"/>
            <a:ext cx="6838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600" dirty="0" smtClean="0">
                <a:solidFill>
                  <a:srgbClr val="FF0000"/>
                </a:solidFill>
              </a:rPr>
              <a:t>CÔNG VIỆC TUẦN</a:t>
            </a:r>
            <a:endParaRPr lang="en-US" sz="3600" dirty="0" smtClean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36502" y="1673801"/>
            <a:ext cx="4509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vi-VN" sz="3600" dirty="0" smtClean="0"/>
              <a:t>Leader : Khiêm</a:t>
            </a:r>
            <a:r>
              <a:rPr lang="en-US" sz="3600" dirty="0" smtClean="0"/>
              <a:t>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40417" y="2573175"/>
            <a:ext cx="7989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vi-VN" sz="3600" dirty="0" smtClean="0"/>
              <a:t>Công việc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243485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0930" y="965915"/>
            <a:ext cx="6838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600" dirty="0" smtClean="0">
                <a:solidFill>
                  <a:srgbClr val="FF0000"/>
                </a:solidFill>
              </a:rPr>
              <a:t>CÔNG VIỆC TUẦN</a:t>
            </a:r>
            <a:endParaRPr lang="en-US" sz="3600" dirty="0" smtClean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36502" y="1673801"/>
            <a:ext cx="4509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vi-VN" sz="3600" dirty="0" smtClean="0"/>
              <a:t>Leader : Giang</a:t>
            </a:r>
            <a:r>
              <a:rPr lang="en-US" sz="3600" dirty="0" smtClean="0"/>
              <a:t>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40417" y="2573175"/>
            <a:ext cx="7989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vi-VN" sz="3600" dirty="0" smtClean="0"/>
              <a:t>Công việc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2132266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1377</TotalTime>
  <Words>238</Words>
  <Application>Microsoft Office PowerPoint</Application>
  <PresentationFormat>Custom</PresentationFormat>
  <Paragraphs>61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Adjacency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Quoc</dc:creator>
  <cp:lastModifiedBy>admin</cp:lastModifiedBy>
  <cp:revision>26</cp:revision>
  <dcterms:created xsi:type="dcterms:W3CDTF">2018-06-29T06:05:52Z</dcterms:created>
  <dcterms:modified xsi:type="dcterms:W3CDTF">2018-07-10T03:47:03Z</dcterms:modified>
</cp:coreProperties>
</file>