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4CC34-B533-4F14-92BB-C59E68D34E0F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D993E05-5914-4CE7-BD11-B20B33071B47}">
      <dgm:prSet phldrT="[文本]"/>
      <dgm:spPr/>
      <dgm:t>
        <a:bodyPr/>
        <a:lstStyle/>
        <a:p>
          <a:r>
            <a:rPr lang="en-US" altLang="zh-CN" smtClean="0"/>
            <a:t>0.97759</a:t>
          </a:r>
          <a:endParaRPr lang="zh-CN" altLang="en-US" dirty="0"/>
        </a:p>
      </dgm:t>
    </dgm:pt>
    <dgm:pt modelId="{4AC178EF-F6B7-451D-A168-06B2A5EB96F5}" type="parTrans" cxnId="{2939E45F-B341-48AF-A562-50B1906DE22B}">
      <dgm:prSet/>
      <dgm:spPr/>
      <dgm:t>
        <a:bodyPr/>
        <a:lstStyle/>
        <a:p>
          <a:endParaRPr lang="zh-CN" altLang="en-US"/>
        </a:p>
      </dgm:t>
    </dgm:pt>
    <dgm:pt modelId="{2B5CC9FF-E38F-4F28-8FEB-B285A196FE60}" type="sibTrans" cxnId="{2939E45F-B341-48AF-A562-50B1906DE22B}">
      <dgm:prSet/>
      <dgm:spPr/>
      <dgm:t>
        <a:bodyPr/>
        <a:lstStyle/>
        <a:p>
          <a:endParaRPr lang="zh-CN" altLang="en-US"/>
        </a:p>
      </dgm:t>
    </dgm:pt>
    <dgm:pt modelId="{BCF44B18-EBEB-4046-B9C2-4A1D13CC8A54}">
      <dgm:prSet phldrT="[文本]"/>
      <dgm:spPr/>
      <dgm:t>
        <a:bodyPr/>
        <a:lstStyle/>
        <a:p>
          <a:r>
            <a:rPr lang="en-US" altLang="zh-CN" dirty="0" err="1" smtClean="0"/>
            <a:t>Shortest_path</a:t>
          </a:r>
          <a:endParaRPr lang="zh-CN" altLang="en-US" dirty="0"/>
        </a:p>
      </dgm:t>
    </dgm:pt>
    <dgm:pt modelId="{0B775A18-E3B0-4B80-8B33-1348C974DFFF}" type="parTrans" cxnId="{BD9DB2E0-5F7D-48BB-9E2E-3D668C6121AC}">
      <dgm:prSet/>
      <dgm:spPr/>
      <dgm:t>
        <a:bodyPr/>
        <a:lstStyle/>
        <a:p>
          <a:endParaRPr lang="zh-CN" altLang="en-US"/>
        </a:p>
      </dgm:t>
    </dgm:pt>
    <dgm:pt modelId="{F989D248-2146-41C4-9E8E-8AE7E4339364}" type="sibTrans" cxnId="{BD9DB2E0-5F7D-48BB-9E2E-3D668C6121AC}">
      <dgm:prSet/>
      <dgm:spPr/>
      <dgm:t>
        <a:bodyPr/>
        <a:lstStyle/>
        <a:p>
          <a:endParaRPr lang="zh-CN" altLang="en-US"/>
        </a:p>
      </dgm:t>
    </dgm:pt>
    <dgm:pt modelId="{FD0730AE-B9FA-40ED-8A4F-0CB0B276B889}">
      <dgm:prSet phldrT="[文本]"/>
      <dgm:spPr/>
      <dgm:t>
        <a:bodyPr/>
        <a:lstStyle/>
        <a:p>
          <a:r>
            <a:rPr lang="en-US" altLang="zh-CN" dirty="0" smtClean="0"/>
            <a:t>0.97543</a:t>
          </a:r>
          <a:endParaRPr lang="zh-CN" altLang="en-US" dirty="0"/>
        </a:p>
      </dgm:t>
    </dgm:pt>
    <dgm:pt modelId="{E195B2BD-5AF3-437E-BB3E-0DB2D8595521}" type="parTrans" cxnId="{239C48B9-47B7-4A88-BC7A-37C8C72CD39F}">
      <dgm:prSet/>
      <dgm:spPr/>
      <dgm:t>
        <a:bodyPr/>
        <a:lstStyle/>
        <a:p>
          <a:endParaRPr lang="zh-CN" altLang="en-US"/>
        </a:p>
      </dgm:t>
    </dgm:pt>
    <dgm:pt modelId="{42CEF1C7-B9CE-4378-92ED-B72735EA4A30}" type="sibTrans" cxnId="{239C48B9-47B7-4A88-BC7A-37C8C72CD39F}">
      <dgm:prSet/>
      <dgm:spPr/>
      <dgm:t>
        <a:bodyPr/>
        <a:lstStyle/>
        <a:p>
          <a:endParaRPr lang="zh-CN" altLang="en-US"/>
        </a:p>
      </dgm:t>
    </dgm:pt>
    <dgm:pt modelId="{94F39E43-86A5-42CA-BF20-289F87B80141}">
      <dgm:prSet phldrT="[文本]"/>
      <dgm:spPr/>
      <dgm:t>
        <a:bodyPr/>
        <a:lstStyle/>
        <a:p>
          <a:r>
            <a:rPr lang="en-US" altLang="zh-CN" dirty="0" smtClean="0"/>
            <a:t>year_1&amp;2</a:t>
          </a:r>
          <a:endParaRPr lang="zh-CN" altLang="en-US" dirty="0"/>
        </a:p>
      </dgm:t>
    </dgm:pt>
    <dgm:pt modelId="{CF1AED2F-284B-49C2-B009-DD11D55A7E59}" type="parTrans" cxnId="{BFD05235-2697-4692-8027-DEB8FFCA9A7F}">
      <dgm:prSet/>
      <dgm:spPr/>
      <dgm:t>
        <a:bodyPr/>
        <a:lstStyle/>
        <a:p>
          <a:endParaRPr lang="zh-CN" altLang="en-US"/>
        </a:p>
      </dgm:t>
    </dgm:pt>
    <dgm:pt modelId="{03A63107-58A8-4618-BE0B-D4AAACD54117}" type="sibTrans" cxnId="{BFD05235-2697-4692-8027-DEB8FFCA9A7F}">
      <dgm:prSet/>
      <dgm:spPr/>
      <dgm:t>
        <a:bodyPr/>
        <a:lstStyle/>
        <a:p>
          <a:endParaRPr lang="zh-CN" altLang="en-US"/>
        </a:p>
      </dgm:t>
    </dgm:pt>
    <dgm:pt modelId="{5DEAAC12-6E41-405D-837C-262722B14848}">
      <dgm:prSet phldrT="[文本]"/>
      <dgm:spPr/>
      <dgm:t>
        <a:bodyPr/>
        <a:lstStyle/>
        <a:p>
          <a:r>
            <a:rPr lang="en-US" altLang="zh-CN" dirty="0" smtClean="0"/>
            <a:t>0.97387</a:t>
          </a:r>
          <a:endParaRPr lang="zh-CN" altLang="en-US" dirty="0"/>
        </a:p>
      </dgm:t>
    </dgm:pt>
    <dgm:pt modelId="{0DD2FD57-846E-4CDD-9511-C7F2528C689B}" type="parTrans" cxnId="{65EA64DB-4476-4482-9BAC-224B069367A5}">
      <dgm:prSet/>
      <dgm:spPr/>
      <dgm:t>
        <a:bodyPr/>
        <a:lstStyle/>
        <a:p>
          <a:endParaRPr lang="zh-CN" altLang="en-US"/>
        </a:p>
      </dgm:t>
    </dgm:pt>
    <dgm:pt modelId="{8D3462A2-125C-4BB7-B6C2-8E38E90B036A}" type="sibTrans" cxnId="{65EA64DB-4476-4482-9BAC-224B069367A5}">
      <dgm:prSet/>
      <dgm:spPr/>
      <dgm:t>
        <a:bodyPr/>
        <a:lstStyle/>
        <a:p>
          <a:endParaRPr lang="zh-CN" altLang="en-US"/>
        </a:p>
      </dgm:t>
    </dgm:pt>
    <dgm:pt modelId="{801D8482-ED2D-430D-A7B0-53C5BE886FE9}">
      <dgm:prSet phldrT="[文本]"/>
      <dgm:spPr/>
      <dgm:t>
        <a:bodyPr/>
        <a:lstStyle/>
        <a:p>
          <a:r>
            <a:rPr lang="en-US" altLang="zh-CN" dirty="0" smtClean="0"/>
            <a:t>LSA</a:t>
          </a:r>
          <a:endParaRPr lang="zh-CN" altLang="en-US" dirty="0"/>
        </a:p>
      </dgm:t>
    </dgm:pt>
    <dgm:pt modelId="{44610229-0612-45F9-8E87-9EEAD412C7CD}" type="parTrans" cxnId="{94AAE1B2-A432-4B19-8C55-93F50339B1C6}">
      <dgm:prSet/>
      <dgm:spPr/>
      <dgm:t>
        <a:bodyPr/>
        <a:lstStyle/>
        <a:p>
          <a:endParaRPr lang="zh-CN" altLang="en-US"/>
        </a:p>
      </dgm:t>
    </dgm:pt>
    <dgm:pt modelId="{2EC912D9-2358-455F-A438-01310A03195E}" type="sibTrans" cxnId="{94AAE1B2-A432-4B19-8C55-93F50339B1C6}">
      <dgm:prSet/>
      <dgm:spPr/>
      <dgm:t>
        <a:bodyPr/>
        <a:lstStyle/>
        <a:p>
          <a:endParaRPr lang="zh-CN" altLang="en-US"/>
        </a:p>
      </dgm:t>
    </dgm:pt>
    <dgm:pt modelId="{A33CD614-14D5-46F6-BDE0-DEF35207D754}">
      <dgm:prSet phldrT="[文本]"/>
      <dgm:spPr/>
      <dgm:t>
        <a:bodyPr/>
        <a:lstStyle/>
        <a:p>
          <a:r>
            <a:rPr lang="en-US" altLang="zh-CN" dirty="0" smtClean="0"/>
            <a:t>0.97754</a:t>
          </a:r>
          <a:endParaRPr lang="zh-CN" altLang="en-US" dirty="0"/>
        </a:p>
      </dgm:t>
    </dgm:pt>
    <dgm:pt modelId="{050E5E7C-B7CF-41EE-BAC7-AA73E93241A0}" type="parTrans" cxnId="{AB9C202C-832B-4FB2-9DCB-E7723516E6E6}">
      <dgm:prSet/>
      <dgm:spPr/>
      <dgm:t>
        <a:bodyPr/>
        <a:lstStyle/>
        <a:p>
          <a:endParaRPr lang="zh-CN" altLang="en-US"/>
        </a:p>
      </dgm:t>
    </dgm:pt>
    <dgm:pt modelId="{550DA9A2-4F11-4852-8C20-610A9B3D96FF}" type="sibTrans" cxnId="{AB9C202C-832B-4FB2-9DCB-E7723516E6E6}">
      <dgm:prSet/>
      <dgm:spPr/>
      <dgm:t>
        <a:bodyPr/>
        <a:lstStyle/>
        <a:p>
          <a:endParaRPr lang="zh-CN" altLang="en-US"/>
        </a:p>
      </dgm:t>
    </dgm:pt>
    <dgm:pt modelId="{549B6F3A-88C4-4E75-806A-3775005A585A}">
      <dgm:prSet phldrT="[文本]"/>
      <dgm:spPr/>
      <dgm:t>
        <a:bodyPr/>
        <a:lstStyle/>
        <a:p>
          <a:r>
            <a:rPr lang="en-US" altLang="zh-CN" dirty="0" err="1" smtClean="0"/>
            <a:t>Avg_nei_degree</a:t>
          </a:r>
          <a:endParaRPr lang="zh-CN" altLang="en-US" dirty="0"/>
        </a:p>
      </dgm:t>
    </dgm:pt>
    <dgm:pt modelId="{76895635-838A-42A9-86EA-5A2EC4B69A52}" type="parTrans" cxnId="{12355074-5B64-44CE-9DBB-2799ACE9CA14}">
      <dgm:prSet/>
      <dgm:spPr/>
      <dgm:t>
        <a:bodyPr/>
        <a:lstStyle/>
        <a:p>
          <a:endParaRPr lang="zh-CN" altLang="en-US"/>
        </a:p>
      </dgm:t>
    </dgm:pt>
    <dgm:pt modelId="{5923C51E-3F5D-4805-9D8F-175E3C32C885}" type="sibTrans" cxnId="{12355074-5B64-44CE-9DBB-2799ACE9CA14}">
      <dgm:prSet/>
      <dgm:spPr/>
      <dgm:t>
        <a:bodyPr/>
        <a:lstStyle/>
        <a:p>
          <a:endParaRPr lang="zh-CN" altLang="en-US"/>
        </a:p>
      </dgm:t>
    </dgm:pt>
    <dgm:pt modelId="{3C4B5225-6E29-4331-983B-7C4A7D6118A6}" type="pres">
      <dgm:prSet presAssocID="{FDF4CC34-B533-4F14-92BB-C59E68D34E0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253A62-5B93-4A85-B923-8C000986636A}" type="pres">
      <dgm:prSet presAssocID="{A33CD614-14D5-46F6-BDE0-DEF35207D754}" presName="circle1" presStyleLbl="node1" presStyleIdx="0" presStyleCnt="4"/>
      <dgm:spPr/>
    </dgm:pt>
    <dgm:pt modelId="{88D8366C-9794-4C3B-BB49-2BCA61F43DF2}" type="pres">
      <dgm:prSet presAssocID="{A33CD614-14D5-46F6-BDE0-DEF35207D754}" presName="space" presStyleCnt="0"/>
      <dgm:spPr/>
    </dgm:pt>
    <dgm:pt modelId="{6D5F4D04-D84D-4D6F-BD5C-68652F73E6A2}" type="pres">
      <dgm:prSet presAssocID="{A33CD614-14D5-46F6-BDE0-DEF35207D754}" presName="rect1" presStyleLbl="alignAcc1" presStyleIdx="0" presStyleCnt="4" custScaleX="100000"/>
      <dgm:spPr/>
      <dgm:t>
        <a:bodyPr/>
        <a:lstStyle/>
        <a:p>
          <a:endParaRPr lang="zh-CN" altLang="en-US"/>
        </a:p>
      </dgm:t>
    </dgm:pt>
    <dgm:pt modelId="{46D8DE20-DEFA-47E3-B47E-3DB2C13401FE}" type="pres">
      <dgm:prSet presAssocID="{DD993E05-5914-4CE7-BD11-B20B33071B47}" presName="vertSpace2" presStyleLbl="node1" presStyleIdx="0" presStyleCnt="4"/>
      <dgm:spPr/>
    </dgm:pt>
    <dgm:pt modelId="{847770DD-2BFF-49FB-8CEA-92FF65052638}" type="pres">
      <dgm:prSet presAssocID="{DD993E05-5914-4CE7-BD11-B20B33071B47}" presName="circle2" presStyleLbl="node1" presStyleIdx="1" presStyleCnt="4"/>
      <dgm:spPr/>
    </dgm:pt>
    <dgm:pt modelId="{BCD627FD-AE35-4E00-BEEC-F6211244017A}" type="pres">
      <dgm:prSet presAssocID="{DD993E05-5914-4CE7-BD11-B20B33071B47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BE04EA2B-DFFC-4BE7-8B83-5F40103FF83E}" type="pres">
      <dgm:prSet presAssocID="{FD0730AE-B9FA-40ED-8A4F-0CB0B276B889}" presName="vertSpace3" presStyleLbl="node1" presStyleIdx="1" presStyleCnt="4"/>
      <dgm:spPr/>
    </dgm:pt>
    <dgm:pt modelId="{94C12777-EBEF-431C-A745-AA3BC9E47F75}" type="pres">
      <dgm:prSet presAssocID="{FD0730AE-B9FA-40ED-8A4F-0CB0B276B889}" presName="circle3" presStyleLbl="node1" presStyleIdx="2" presStyleCnt="4"/>
      <dgm:spPr/>
    </dgm:pt>
    <dgm:pt modelId="{2401B4C9-E9B8-4407-89FA-AD62EE037C3C}" type="pres">
      <dgm:prSet presAssocID="{FD0730AE-B9FA-40ED-8A4F-0CB0B276B889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390EDBC3-CB22-4F46-8D37-2F4DA3C7B240}" type="pres">
      <dgm:prSet presAssocID="{5DEAAC12-6E41-405D-837C-262722B14848}" presName="vertSpace4" presStyleLbl="node1" presStyleIdx="2" presStyleCnt="4"/>
      <dgm:spPr/>
    </dgm:pt>
    <dgm:pt modelId="{F6675F64-EF27-42CF-92EB-3CCF008F1287}" type="pres">
      <dgm:prSet presAssocID="{5DEAAC12-6E41-405D-837C-262722B14848}" presName="circle4" presStyleLbl="node1" presStyleIdx="3" presStyleCnt="4"/>
      <dgm:spPr/>
    </dgm:pt>
    <dgm:pt modelId="{5C785E84-BB15-454D-AA35-7839CA34CE9A}" type="pres">
      <dgm:prSet presAssocID="{5DEAAC12-6E41-405D-837C-262722B14848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9BBBD129-F592-4F01-B948-59F16BD7ABC8}" type="pres">
      <dgm:prSet presAssocID="{A33CD614-14D5-46F6-BDE0-DEF35207D754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4C8CF-0CE5-4D9C-BF7F-59AA5BD69D31}" type="pres">
      <dgm:prSet presAssocID="{A33CD614-14D5-46F6-BDE0-DEF35207D754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665AC1-AFA5-41E8-8CC3-2113EB1CCCA4}" type="pres">
      <dgm:prSet presAssocID="{DD993E05-5914-4CE7-BD11-B20B33071B47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E06E-88FA-46AB-B259-B7D779377905}" type="pres">
      <dgm:prSet presAssocID="{DD993E05-5914-4CE7-BD11-B20B33071B47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6E876-B6E1-4E43-80B3-7B6E98094685}" type="pres">
      <dgm:prSet presAssocID="{FD0730AE-B9FA-40ED-8A4F-0CB0B276B889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684A9-97F0-40DD-B0EE-634C7F5CB9D3}" type="pres">
      <dgm:prSet presAssocID="{FD0730AE-B9FA-40ED-8A4F-0CB0B276B889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40177-AFFF-476A-AB8E-6FC2798C4652}" type="pres">
      <dgm:prSet presAssocID="{5DEAAC12-6E41-405D-837C-262722B14848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D2EC60-2184-49A2-B27F-24BBCAE57DFD}" type="pres">
      <dgm:prSet presAssocID="{5DEAAC12-6E41-405D-837C-262722B14848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7C4588-F476-4CD3-AE8A-18D8DB5F90A1}" type="presOf" srcId="{94F39E43-86A5-42CA-BF20-289F87B80141}" destId="{86B684A9-97F0-40DD-B0EE-634C7F5CB9D3}" srcOrd="0" destOrd="0" presId="urn:microsoft.com/office/officeart/2005/8/layout/target3"/>
    <dgm:cxn modelId="{D4E4EA8C-748E-42EE-ACEE-313061A00A82}" type="presOf" srcId="{BCF44B18-EBEB-4046-B9C2-4A1D13CC8A54}" destId="{2520E06E-88FA-46AB-B259-B7D779377905}" srcOrd="0" destOrd="0" presId="urn:microsoft.com/office/officeart/2005/8/layout/target3"/>
    <dgm:cxn modelId="{AB9C202C-832B-4FB2-9DCB-E7723516E6E6}" srcId="{FDF4CC34-B533-4F14-92BB-C59E68D34E0F}" destId="{A33CD614-14D5-46F6-BDE0-DEF35207D754}" srcOrd="0" destOrd="0" parTransId="{050E5E7C-B7CF-41EE-BAC7-AA73E93241A0}" sibTransId="{550DA9A2-4F11-4852-8C20-610A9B3D96FF}"/>
    <dgm:cxn modelId="{BFD05235-2697-4692-8027-DEB8FFCA9A7F}" srcId="{FD0730AE-B9FA-40ED-8A4F-0CB0B276B889}" destId="{94F39E43-86A5-42CA-BF20-289F87B80141}" srcOrd="0" destOrd="0" parTransId="{CF1AED2F-284B-49C2-B009-DD11D55A7E59}" sibTransId="{03A63107-58A8-4618-BE0B-D4AAACD54117}"/>
    <dgm:cxn modelId="{2939E45F-B341-48AF-A562-50B1906DE22B}" srcId="{FDF4CC34-B533-4F14-92BB-C59E68D34E0F}" destId="{DD993E05-5914-4CE7-BD11-B20B33071B47}" srcOrd="1" destOrd="0" parTransId="{4AC178EF-F6B7-451D-A168-06B2A5EB96F5}" sibTransId="{2B5CC9FF-E38F-4F28-8FEB-B285A196FE60}"/>
    <dgm:cxn modelId="{9559D068-BA35-45BC-B84A-8BB9A5204336}" type="presOf" srcId="{5DEAAC12-6E41-405D-837C-262722B14848}" destId="{5C785E84-BB15-454D-AA35-7839CA34CE9A}" srcOrd="0" destOrd="0" presId="urn:microsoft.com/office/officeart/2005/8/layout/target3"/>
    <dgm:cxn modelId="{6B867910-28C8-4CE3-A704-996EEF1A24A6}" type="presOf" srcId="{FDF4CC34-B533-4F14-92BB-C59E68D34E0F}" destId="{3C4B5225-6E29-4331-983B-7C4A7D6118A6}" srcOrd="0" destOrd="0" presId="urn:microsoft.com/office/officeart/2005/8/layout/target3"/>
    <dgm:cxn modelId="{BD9DB2E0-5F7D-48BB-9E2E-3D668C6121AC}" srcId="{DD993E05-5914-4CE7-BD11-B20B33071B47}" destId="{BCF44B18-EBEB-4046-B9C2-4A1D13CC8A54}" srcOrd="0" destOrd="0" parTransId="{0B775A18-E3B0-4B80-8B33-1348C974DFFF}" sibTransId="{F989D248-2146-41C4-9E8E-8AE7E4339364}"/>
    <dgm:cxn modelId="{65EA64DB-4476-4482-9BAC-224B069367A5}" srcId="{FDF4CC34-B533-4F14-92BB-C59E68D34E0F}" destId="{5DEAAC12-6E41-405D-837C-262722B14848}" srcOrd="3" destOrd="0" parTransId="{0DD2FD57-846E-4CDD-9511-C7F2528C689B}" sibTransId="{8D3462A2-125C-4BB7-B6C2-8E38E90B036A}"/>
    <dgm:cxn modelId="{F518BEF4-14DF-49B3-ACAA-2B789B56514B}" type="presOf" srcId="{FD0730AE-B9FA-40ED-8A4F-0CB0B276B889}" destId="{AD96E876-B6E1-4E43-80B3-7B6E98094685}" srcOrd="1" destOrd="0" presId="urn:microsoft.com/office/officeart/2005/8/layout/target3"/>
    <dgm:cxn modelId="{7C2FE322-1523-4847-83F1-CD5C2D991419}" type="presOf" srcId="{FD0730AE-B9FA-40ED-8A4F-0CB0B276B889}" destId="{2401B4C9-E9B8-4407-89FA-AD62EE037C3C}" srcOrd="0" destOrd="0" presId="urn:microsoft.com/office/officeart/2005/8/layout/target3"/>
    <dgm:cxn modelId="{0FD06F5C-C3A4-4381-881C-3FD5CCAB82E1}" type="presOf" srcId="{DD993E05-5914-4CE7-BD11-B20B33071B47}" destId="{B6665AC1-AFA5-41E8-8CC3-2113EB1CCCA4}" srcOrd="1" destOrd="0" presId="urn:microsoft.com/office/officeart/2005/8/layout/target3"/>
    <dgm:cxn modelId="{12355074-5B64-44CE-9DBB-2799ACE9CA14}" srcId="{A33CD614-14D5-46F6-BDE0-DEF35207D754}" destId="{549B6F3A-88C4-4E75-806A-3775005A585A}" srcOrd="0" destOrd="0" parTransId="{76895635-838A-42A9-86EA-5A2EC4B69A52}" sibTransId="{5923C51E-3F5D-4805-9D8F-175E3C32C885}"/>
    <dgm:cxn modelId="{73FF1EC7-7A16-4A5E-AFB1-D7867639C747}" type="presOf" srcId="{A33CD614-14D5-46F6-BDE0-DEF35207D754}" destId="{6D5F4D04-D84D-4D6F-BD5C-68652F73E6A2}" srcOrd="0" destOrd="0" presId="urn:microsoft.com/office/officeart/2005/8/layout/target3"/>
    <dgm:cxn modelId="{106DE630-DEBE-4079-A361-835C5FFD8676}" type="presOf" srcId="{5DEAAC12-6E41-405D-837C-262722B14848}" destId="{E6240177-AFFF-476A-AB8E-6FC2798C4652}" srcOrd="1" destOrd="0" presId="urn:microsoft.com/office/officeart/2005/8/layout/target3"/>
    <dgm:cxn modelId="{3C18C0EA-E107-44B0-90BA-8DDEE63BC6AF}" type="presOf" srcId="{DD993E05-5914-4CE7-BD11-B20B33071B47}" destId="{BCD627FD-AE35-4E00-BEEC-F6211244017A}" srcOrd="0" destOrd="0" presId="urn:microsoft.com/office/officeart/2005/8/layout/target3"/>
    <dgm:cxn modelId="{3EED01B9-B6D3-44BD-B7A6-D1C3B6E10A26}" type="presOf" srcId="{549B6F3A-88C4-4E75-806A-3775005A585A}" destId="{2714C8CF-0CE5-4D9C-BF7F-59AA5BD69D31}" srcOrd="0" destOrd="0" presId="urn:microsoft.com/office/officeart/2005/8/layout/target3"/>
    <dgm:cxn modelId="{20DC5F9E-FDFB-4D5E-8462-A2FAAC74CEAE}" type="presOf" srcId="{A33CD614-14D5-46F6-BDE0-DEF35207D754}" destId="{9BBBD129-F592-4F01-B948-59F16BD7ABC8}" srcOrd="1" destOrd="0" presId="urn:microsoft.com/office/officeart/2005/8/layout/target3"/>
    <dgm:cxn modelId="{97E3E7C4-08A2-496C-9A5F-76A346F5B088}" type="presOf" srcId="{801D8482-ED2D-430D-A7B0-53C5BE886FE9}" destId="{F6D2EC60-2184-49A2-B27F-24BBCAE57DFD}" srcOrd="0" destOrd="0" presId="urn:microsoft.com/office/officeart/2005/8/layout/target3"/>
    <dgm:cxn modelId="{239C48B9-47B7-4A88-BC7A-37C8C72CD39F}" srcId="{FDF4CC34-B533-4F14-92BB-C59E68D34E0F}" destId="{FD0730AE-B9FA-40ED-8A4F-0CB0B276B889}" srcOrd="2" destOrd="0" parTransId="{E195B2BD-5AF3-437E-BB3E-0DB2D8595521}" sibTransId="{42CEF1C7-B9CE-4378-92ED-B72735EA4A30}"/>
    <dgm:cxn modelId="{94AAE1B2-A432-4B19-8C55-93F50339B1C6}" srcId="{5DEAAC12-6E41-405D-837C-262722B14848}" destId="{801D8482-ED2D-430D-A7B0-53C5BE886FE9}" srcOrd="0" destOrd="0" parTransId="{44610229-0612-45F9-8E87-9EEAD412C7CD}" sibTransId="{2EC912D9-2358-455F-A438-01310A03195E}"/>
    <dgm:cxn modelId="{9C36CDC8-875F-4822-A314-BD34B33ED570}" type="presParOf" srcId="{3C4B5225-6E29-4331-983B-7C4A7D6118A6}" destId="{5D253A62-5B93-4A85-B923-8C000986636A}" srcOrd="0" destOrd="0" presId="urn:microsoft.com/office/officeart/2005/8/layout/target3"/>
    <dgm:cxn modelId="{40255F2A-A228-4FDB-8540-13DF559D490D}" type="presParOf" srcId="{3C4B5225-6E29-4331-983B-7C4A7D6118A6}" destId="{88D8366C-9794-4C3B-BB49-2BCA61F43DF2}" srcOrd="1" destOrd="0" presId="urn:microsoft.com/office/officeart/2005/8/layout/target3"/>
    <dgm:cxn modelId="{27B83FFC-A720-4A2E-B704-88BB77C54E14}" type="presParOf" srcId="{3C4B5225-6E29-4331-983B-7C4A7D6118A6}" destId="{6D5F4D04-D84D-4D6F-BD5C-68652F73E6A2}" srcOrd="2" destOrd="0" presId="urn:microsoft.com/office/officeart/2005/8/layout/target3"/>
    <dgm:cxn modelId="{8233D18F-0046-48E0-9DD4-0AF3BDB903D7}" type="presParOf" srcId="{3C4B5225-6E29-4331-983B-7C4A7D6118A6}" destId="{46D8DE20-DEFA-47E3-B47E-3DB2C13401FE}" srcOrd="3" destOrd="0" presId="urn:microsoft.com/office/officeart/2005/8/layout/target3"/>
    <dgm:cxn modelId="{BE8B2B6C-7CDE-43D1-86A4-E8117BD63137}" type="presParOf" srcId="{3C4B5225-6E29-4331-983B-7C4A7D6118A6}" destId="{847770DD-2BFF-49FB-8CEA-92FF65052638}" srcOrd="4" destOrd="0" presId="urn:microsoft.com/office/officeart/2005/8/layout/target3"/>
    <dgm:cxn modelId="{C7C65DB7-EBBF-40DB-B618-0B6FC8154D8C}" type="presParOf" srcId="{3C4B5225-6E29-4331-983B-7C4A7D6118A6}" destId="{BCD627FD-AE35-4E00-BEEC-F6211244017A}" srcOrd="5" destOrd="0" presId="urn:microsoft.com/office/officeart/2005/8/layout/target3"/>
    <dgm:cxn modelId="{1BB18CC0-B33A-436F-BAA4-09BC2E30FD63}" type="presParOf" srcId="{3C4B5225-6E29-4331-983B-7C4A7D6118A6}" destId="{BE04EA2B-DFFC-4BE7-8B83-5F40103FF83E}" srcOrd="6" destOrd="0" presId="urn:microsoft.com/office/officeart/2005/8/layout/target3"/>
    <dgm:cxn modelId="{9627DED4-4249-442D-8189-47217D675B90}" type="presParOf" srcId="{3C4B5225-6E29-4331-983B-7C4A7D6118A6}" destId="{94C12777-EBEF-431C-A745-AA3BC9E47F75}" srcOrd="7" destOrd="0" presId="urn:microsoft.com/office/officeart/2005/8/layout/target3"/>
    <dgm:cxn modelId="{216E65A6-4454-4DBA-990B-EE2643AA55ED}" type="presParOf" srcId="{3C4B5225-6E29-4331-983B-7C4A7D6118A6}" destId="{2401B4C9-E9B8-4407-89FA-AD62EE037C3C}" srcOrd="8" destOrd="0" presId="urn:microsoft.com/office/officeart/2005/8/layout/target3"/>
    <dgm:cxn modelId="{4135B131-3CF5-4029-ADEC-F9DD255184B8}" type="presParOf" srcId="{3C4B5225-6E29-4331-983B-7C4A7D6118A6}" destId="{390EDBC3-CB22-4F46-8D37-2F4DA3C7B240}" srcOrd="9" destOrd="0" presId="urn:microsoft.com/office/officeart/2005/8/layout/target3"/>
    <dgm:cxn modelId="{BC7F8354-786E-49F0-AE47-C2B1907603DF}" type="presParOf" srcId="{3C4B5225-6E29-4331-983B-7C4A7D6118A6}" destId="{F6675F64-EF27-42CF-92EB-3CCF008F1287}" srcOrd="10" destOrd="0" presId="urn:microsoft.com/office/officeart/2005/8/layout/target3"/>
    <dgm:cxn modelId="{24C85975-CB7B-4C64-8AA1-802145671C91}" type="presParOf" srcId="{3C4B5225-6E29-4331-983B-7C4A7D6118A6}" destId="{5C785E84-BB15-454D-AA35-7839CA34CE9A}" srcOrd="11" destOrd="0" presId="urn:microsoft.com/office/officeart/2005/8/layout/target3"/>
    <dgm:cxn modelId="{F277F6E2-5305-4D26-A4A0-9837F7B3766A}" type="presParOf" srcId="{3C4B5225-6E29-4331-983B-7C4A7D6118A6}" destId="{9BBBD129-F592-4F01-B948-59F16BD7ABC8}" srcOrd="12" destOrd="0" presId="urn:microsoft.com/office/officeart/2005/8/layout/target3"/>
    <dgm:cxn modelId="{EA9ECE13-E0EE-450D-9B9A-E80FBB7B0A60}" type="presParOf" srcId="{3C4B5225-6E29-4331-983B-7C4A7D6118A6}" destId="{2714C8CF-0CE5-4D9C-BF7F-59AA5BD69D31}" srcOrd="13" destOrd="0" presId="urn:microsoft.com/office/officeart/2005/8/layout/target3"/>
    <dgm:cxn modelId="{33DF0B50-0BD4-4AAC-A57C-7C3650779A76}" type="presParOf" srcId="{3C4B5225-6E29-4331-983B-7C4A7D6118A6}" destId="{B6665AC1-AFA5-41E8-8CC3-2113EB1CCCA4}" srcOrd="14" destOrd="0" presId="urn:microsoft.com/office/officeart/2005/8/layout/target3"/>
    <dgm:cxn modelId="{89C1FF6F-49FF-4468-AF86-1670831A8E7E}" type="presParOf" srcId="{3C4B5225-6E29-4331-983B-7C4A7D6118A6}" destId="{2520E06E-88FA-46AB-B259-B7D779377905}" srcOrd="15" destOrd="0" presId="urn:microsoft.com/office/officeart/2005/8/layout/target3"/>
    <dgm:cxn modelId="{F0DF29E3-0140-4584-9602-7A05477F8B56}" type="presParOf" srcId="{3C4B5225-6E29-4331-983B-7C4A7D6118A6}" destId="{AD96E876-B6E1-4E43-80B3-7B6E98094685}" srcOrd="16" destOrd="0" presId="urn:microsoft.com/office/officeart/2005/8/layout/target3"/>
    <dgm:cxn modelId="{5B3B8B35-31D4-4FBC-A506-876302628BB8}" type="presParOf" srcId="{3C4B5225-6E29-4331-983B-7C4A7D6118A6}" destId="{86B684A9-97F0-40DD-B0EE-634C7F5CB9D3}" srcOrd="17" destOrd="0" presId="urn:microsoft.com/office/officeart/2005/8/layout/target3"/>
    <dgm:cxn modelId="{4999E9A6-518E-46FA-B605-0FD6BD27D529}" type="presParOf" srcId="{3C4B5225-6E29-4331-983B-7C4A7D6118A6}" destId="{E6240177-AFFF-476A-AB8E-6FC2798C4652}" srcOrd="18" destOrd="0" presId="urn:microsoft.com/office/officeart/2005/8/layout/target3"/>
    <dgm:cxn modelId="{60261644-4121-4265-B3B0-6507B9D4D146}" type="presParOf" srcId="{3C4B5225-6E29-4331-983B-7C4A7D6118A6}" destId="{F6D2EC60-2184-49A2-B27F-24BBCAE57DFD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D4CD-95DD-410C-BBA3-888D2778EC73}" type="doc">
      <dgm:prSet loTypeId="urn:microsoft.com/office/officeart/2005/8/layout/target2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06872C34-9A73-40D1-B4A8-5850AB9A500F}">
      <dgm:prSet phldrT="[文本]"/>
      <dgm:spPr/>
      <dgm:t>
        <a:bodyPr/>
        <a:lstStyle/>
        <a:p>
          <a:r>
            <a:rPr lang="en-US" altLang="zh-CN" dirty="0" smtClean="0"/>
            <a:t>Data cleaning</a:t>
          </a:r>
          <a:endParaRPr lang="zh-CN" altLang="en-US" dirty="0"/>
        </a:p>
      </dgm:t>
    </dgm:pt>
    <dgm:pt modelId="{5CCAC38E-6B11-4A04-8273-7768B56F2EA2}" type="parTrans" cxnId="{A38A99E2-5591-4414-98BA-BCE466C3527B}">
      <dgm:prSet/>
      <dgm:spPr/>
      <dgm:t>
        <a:bodyPr/>
        <a:lstStyle/>
        <a:p>
          <a:endParaRPr lang="zh-CN" altLang="en-US"/>
        </a:p>
      </dgm:t>
    </dgm:pt>
    <dgm:pt modelId="{CD3430C0-6384-4E8A-9585-5F4380403701}" type="sibTrans" cxnId="{A38A99E2-5591-4414-98BA-BCE466C3527B}">
      <dgm:prSet/>
      <dgm:spPr/>
      <dgm:t>
        <a:bodyPr/>
        <a:lstStyle/>
        <a:p>
          <a:endParaRPr lang="zh-CN" altLang="en-US"/>
        </a:p>
      </dgm:t>
    </dgm:pt>
    <dgm:pt modelId="{AAD64303-10BD-4555-9BBC-B9315B7E2FBA}">
      <dgm:prSet phldrT="[文本]"/>
      <dgm:spPr/>
      <dgm:t>
        <a:bodyPr/>
        <a:lstStyle/>
        <a:p>
          <a:r>
            <a:rPr lang="en-US" altLang="zh-CN" dirty="0" smtClean="0"/>
            <a:t>Stop</a:t>
          </a:r>
        </a:p>
        <a:p>
          <a:r>
            <a:rPr lang="en-US" altLang="zh-CN" dirty="0" smtClean="0"/>
            <a:t>words</a:t>
          </a:r>
          <a:endParaRPr lang="zh-CN" altLang="en-US" dirty="0"/>
        </a:p>
      </dgm:t>
    </dgm:pt>
    <dgm:pt modelId="{EA6FC115-153E-4F28-816E-2A578EEE87CE}" type="parTrans" cxnId="{9AACABFE-CE26-4857-80E5-E7610952B822}">
      <dgm:prSet/>
      <dgm:spPr/>
      <dgm:t>
        <a:bodyPr/>
        <a:lstStyle/>
        <a:p>
          <a:endParaRPr lang="zh-CN" altLang="en-US"/>
        </a:p>
      </dgm:t>
    </dgm:pt>
    <dgm:pt modelId="{5CABDF2F-87DC-46B0-A852-60EA0CA2208F}" type="sibTrans" cxnId="{9AACABFE-CE26-4857-80E5-E7610952B822}">
      <dgm:prSet/>
      <dgm:spPr/>
      <dgm:t>
        <a:bodyPr/>
        <a:lstStyle/>
        <a:p>
          <a:endParaRPr lang="zh-CN" altLang="en-US"/>
        </a:p>
      </dgm:t>
    </dgm:pt>
    <dgm:pt modelId="{583688CB-EF32-46A9-9741-4302EF1ACB90}">
      <dgm:prSet phldrT="[文本]"/>
      <dgm:spPr/>
      <dgm:t>
        <a:bodyPr/>
        <a:lstStyle/>
        <a:p>
          <a:r>
            <a:rPr lang="en-US" altLang="zh-CN" dirty="0" smtClean="0"/>
            <a:t>Token</a:t>
          </a:r>
        </a:p>
        <a:p>
          <a:r>
            <a:rPr lang="en-US" altLang="zh-CN" dirty="0" smtClean="0"/>
            <a:t>tag</a:t>
          </a:r>
          <a:endParaRPr lang="zh-CN" altLang="en-US" dirty="0"/>
        </a:p>
      </dgm:t>
    </dgm:pt>
    <dgm:pt modelId="{7ABF1FF7-7CF5-4E83-95E8-3C9CFEAC900E}" type="parTrans" cxnId="{417DBACA-8410-4121-B8A6-B7B926D6BF80}">
      <dgm:prSet/>
      <dgm:spPr/>
      <dgm:t>
        <a:bodyPr/>
        <a:lstStyle/>
        <a:p>
          <a:endParaRPr lang="zh-CN" altLang="en-US"/>
        </a:p>
      </dgm:t>
    </dgm:pt>
    <dgm:pt modelId="{7AA49090-D979-4108-9137-11CE50862635}" type="sibTrans" cxnId="{417DBACA-8410-4121-B8A6-B7B926D6BF80}">
      <dgm:prSet/>
      <dgm:spPr/>
      <dgm:t>
        <a:bodyPr/>
        <a:lstStyle/>
        <a:p>
          <a:endParaRPr lang="zh-CN" altLang="en-US"/>
        </a:p>
      </dgm:t>
    </dgm:pt>
    <dgm:pt modelId="{B5E6108F-2FF4-4288-A473-D192145CCEEC}">
      <dgm:prSet phldrT="[文本]"/>
      <dgm:spPr/>
      <dgm:t>
        <a:bodyPr/>
        <a:lstStyle/>
        <a:p>
          <a:r>
            <a:rPr lang="en-US" altLang="zh-CN" dirty="0" smtClean="0"/>
            <a:t>Classifier </a:t>
          </a:r>
          <a:endParaRPr lang="zh-CN" altLang="en-US" dirty="0"/>
        </a:p>
      </dgm:t>
    </dgm:pt>
    <dgm:pt modelId="{10F5DC5D-BAD8-41A9-98FA-79C4B5D57094}" type="parTrans" cxnId="{13D89D88-C1C0-4570-B5D2-CBCA46E5FD75}">
      <dgm:prSet/>
      <dgm:spPr/>
      <dgm:t>
        <a:bodyPr/>
        <a:lstStyle/>
        <a:p>
          <a:endParaRPr lang="zh-CN" altLang="en-US"/>
        </a:p>
      </dgm:t>
    </dgm:pt>
    <dgm:pt modelId="{E2BE85ED-CB16-4AA4-8D7F-747CE61B1F09}" type="sibTrans" cxnId="{13D89D88-C1C0-4570-B5D2-CBCA46E5FD75}">
      <dgm:prSet/>
      <dgm:spPr/>
      <dgm:t>
        <a:bodyPr/>
        <a:lstStyle/>
        <a:p>
          <a:endParaRPr lang="zh-CN" altLang="en-US"/>
        </a:p>
      </dgm:t>
    </dgm:pt>
    <dgm:pt modelId="{B83D62A8-2EA4-406D-80C8-A993E5260C00}">
      <dgm:prSet phldrT="[文本]"/>
      <dgm:spPr/>
      <dgm:t>
        <a:bodyPr/>
        <a:lstStyle/>
        <a:p>
          <a:r>
            <a:rPr lang="en-US" altLang="zh-CN" dirty="0" smtClean="0"/>
            <a:t>SVM</a:t>
          </a:r>
        </a:p>
        <a:p>
          <a:r>
            <a:rPr lang="en-US" altLang="zh-CN" dirty="0" smtClean="0"/>
            <a:t>KNN</a:t>
          </a:r>
          <a:endParaRPr lang="zh-CN" altLang="en-US" dirty="0"/>
        </a:p>
      </dgm:t>
    </dgm:pt>
    <dgm:pt modelId="{990614A5-48B7-4D4D-A7D3-999D709264B3}" type="parTrans" cxnId="{F76B9875-6659-4590-927B-2F54243F474C}">
      <dgm:prSet/>
      <dgm:spPr/>
      <dgm:t>
        <a:bodyPr/>
        <a:lstStyle/>
        <a:p>
          <a:endParaRPr lang="zh-CN" altLang="en-US"/>
        </a:p>
      </dgm:t>
    </dgm:pt>
    <dgm:pt modelId="{E5324144-2969-43AC-A2FE-7BAE54BFE28C}" type="sibTrans" cxnId="{F76B9875-6659-4590-927B-2F54243F474C}">
      <dgm:prSet/>
      <dgm:spPr/>
      <dgm:t>
        <a:bodyPr/>
        <a:lstStyle/>
        <a:p>
          <a:endParaRPr lang="zh-CN" altLang="en-US"/>
        </a:p>
      </dgm:t>
    </dgm:pt>
    <dgm:pt modelId="{4D68E54E-871B-477E-9088-038A7F171259}">
      <dgm:prSet phldrT="[文本]"/>
      <dgm:spPr/>
      <dgm:t>
        <a:bodyPr/>
        <a:lstStyle/>
        <a:p>
          <a:r>
            <a:rPr lang="en-US" altLang="zh-CN" dirty="0" smtClean="0"/>
            <a:t>GBDT</a:t>
          </a:r>
        </a:p>
        <a:p>
          <a:r>
            <a:rPr lang="en-US" altLang="zh-CN" dirty="0" err="1" smtClean="0"/>
            <a:t>Xgboost</a:t>
          </a:r>
          <a:endParaRPr lang="zh-CN" altLang="en-US" dirty="0"/>
        </a:p>
      </dgm:t>
    </dgm:pt>
    <dgm:pt modelId="{B0D32469-43FC-4E92-93D2-6C2A4FA00E47}" type="parTrans" cxnId="{E273BD0D-1DD4-4EA6-99F7-0FE6F80203F6}">
      <dgm:prSet/>
      <dgm:spPr/>
      <dgm:t>
        <a:bodyPr/>
        <a:lstStyle/>
        <a:p>
          <a:endParaRPr lang="zh-CN" altLang="en-US"/>
        </a:p>
      </dgm:t>
    </dgm:pt>
    <dgm:pt modelId="{37D55E3A-AFDF-4E95-B188-E2444CACC606}" type="sibTrans" cxnId="{E273BD0D-1DD4-4EA6-99F7-0FE6F80203F6}">
      <dgm:prSet/>
      <dgm:spPr/>
      <dgm:t>
        <a:bodyPr/>
        <a:lstStyle/>
        <a:p>
          <a:endParaRPr lang="zh-CN" altLang="en-US"/>
        </a:p>
      </dgm:t>
    </dgm:pt>
    <dgm:pt modelId="{994E1A3E-9AAB-4545-83BD-C2F7DC28BC96}">
      <dgm:prSet phldrT="[文本]"/>
      <dgm:spPr/>
      <dgm:t>
        <a:bodyPr/>
        <a:lstStyle/>
        <a:p>
          <a:r>
            <a:rPr lang="en-US" altLang="zh-CN" dirty="0" smtClean="0"/>
            <a:t>Feature (21 in total)</a:t>
          </a:r>
          <a:endParaRPr lang="zh-CN" altLang="en-US" dirty="0"/>
        </a:p>
      </dgm:t>
    </dgm:pt>
    <dgm:pt modelId="{6168D87E-6391-4F1A-9E00-ED04510056B6}" type="parTrans" cxnId="{D675DB61-4F8A-497F-833C-F0AFE49B78DF}">
      <dgm:prSet/>
      <dgm:spPr/>
      <dgm:t>
        <a:bodyPr/>
        <a:lstStyle/>
        <a:p>
          <a:endParaRPr lang="zh-CN" altLang="en-US"/>
        </a:p>
      </dgm:t>
    </dgm:pt>
    <dgm:pt modelId="{8E34D641-03D5-4EDF-B291-90227F86CFF3}" type="sibTrans" cxnId="{D675DB61-4F8A-497F-833C-F0AFE49B78DF}">
      <dgm:prSet/>
      <dgm:spPr/>
      <dgm:t>
        <a:bodyPr/>
        <a:lstStyle/>
        <a:p>
          <a:endParaRPr lang="zh-CN" altLang="en-US"/>
        </a:p>
      </dgm:t>
    </dgm:pt>
    <dgm:pt modelId="{D0FDC569-2745-4658-9787-AAA561B94812}">
      <dgm:prSet phldrT="[文本]"/>
      <dgm:spPr/>
      <dgm:t>
        <a:bodyPr/>
        <a:lstStyle/>
        <a:p>
          <a:r>
            <a:rPr lang="en-US" altLang="zh-CN" dirty="0" smtClean="0"/>
            <a:t>Graph </a:t>
          </a:r>
          <a:endParaRPr lang="zh-CN" altLang="en-US" dirty="0"/>
        </a:p>
      </dgm:t>
    </dgm:pt>
    <dgm:pt modelId="{2E23C49F-C7DD-4978-90AE-D67863FF285D}" type="parTrans" cxnId="{5F05AF1C-4782-4242-988B-6615A731F03D}">
      <dgm:prSet/>
      <dgm:spPr/>
      <dgm:t>
        <a:bodyPr/>
        <a:lstStyle/>
        <a:p>
          <a:endParaRPr lang="zh-CN" altLang="en-US"/>
        </a:p>
      </dgm:t>
    </dgm:pt>
    <dgm:pt modelId="{94D612F0-5B2A-4111-A2F1-2D50BB541041}" type="sibTrans" cxnId="{5F05AF1C-4782-4242-988B-6615A731F03D}">
      <dgm:prSet/>
      <dgm:spPr/>
      <dgm:t>
        <a:bodyPr/>
        <a:lstStyle/>
        <a:p>
          <a:endParaRPr lang="zh-CN" altLang="en-US"/>
        </a:p>
      </dgm:t>
    </dgm:pt>
    <dgm:pt modelId="{BDBBBB4D-89BC-4CFC-AC3C-7E8696DFE097}">
      <dgm:prSet phldrT="[文本]"/>
      <dgm:spPr/>
      <dgm:t>
        <a:bodyPr/>
        <a:lstStyle/>
        <a:p>
          <a:r>
            <a:rPr lang="en-US" altLang="zh-CN" dirty="0" smtClean="0"/>
            <a:t>Text </a:t>
          </a:r>
          <a:endParaRPr lang="zh-CN" altLang="en-US" dirty="0"/>
        </a:p>
      </dgm:t>
    </dgm:pt>
    <dgm:pt modelId="{C0C354D0-761A-41DC-9D41-2FD42E966CC9}" type="parTrans" cxnId="{2047F430-76C6-4F74-8BFC-EC3AC6C6779F}">
      <dgm:prSet/>
      <dgm:spPr/>
      <dgm:t>
        <a:bodyPr/>
        <a:lstStyle/>
        <a:p>
          <a:endParaRPr lang="zh-CN" altLang="en-US"/>
        </a:p>
      </dgm:t>
    </dgm:pt>
    <dgm:pt modelId="{C6127933-02F6-4C27-BC35-64BB57273F09}" type="sibTrans" cxnId="{2047F430-76C6-4F74-8BFC-EC3AC6C6779F}">
      <dgm:prSet/>
      <dgm:spPr/>
      <dgm:t>
        <a:bodyPr/>
        <a:lstStyle/>
        <a:p>
          <a:endParaRPr lang="zh-CN" altLang="en-US"/>
        </a:p>
      </dgm:t>
    </dgm:pt>
    <dgm:pt modelId="{40C79A89-7E06-4B51-966D-E3531D345690}" type="pres">
      <dgm:prSet presAssocID="{C790D4CD-95DD-410C-BBA3-888D2778EC7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6A305BA-FDA2-4158-90C5-4AF82B9D1B51}" type="pres">
      <dgm:prSet presAssocID="{C790D4CD-95DD-410C-BBA3-888D2778EC73}" presName="outerBox" presStyleCnt="0"/>
      <dgm:spPr/>
    </dgm:pt>
    <dgm:pt modelId="{736B6025-237F-4D45-BD60-4FB23DA055E3}" type="pres">
      <dgm:prSet presAssocID="{C790D4CD-95DD-410C-BBA3-888D2778EC73}" presName="outerBoxParent" presStyleLbl="node1" presStyleIdx="0" presStyleCnt="3" custLinFactNeighborX="-10131" custLinFactNeighborY="-16128"/>
      <dgm:spPr/>
      <dgm:t>
        <a:bodyPr/>
        <a:lstStyle/>
        <a:p>
          <a:endParaRPr lang="zh-CN" altLang="en-US"/>
        </a:p>
      </dgm:t>
    </dgm:pt>
    <dgm:pt modelId="{0244B6E2-311C-4A8F-A026-924A53997DAE}" type="pres">
      <dgm:prSet presAssocID="{C790D4CD-95DD-410C-BBA3-888D2778EC73}" presName="outerBoxChildren" presStyleCnt="0"/>
      <dgm:spPr/>
    </dgm:pt>
    <dgm:pt modelId="{BE94AADB-B00A-460A-83A7-8BEA41013B20}" type="pres">
      <dgm:prSet presAssocID="{AAD64303-10BD-4555-9BBC-B9315B7E2FBA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BE6CD-2C38-4F7E-9C13-41B475E9A690}" type="pres">
      <dgm:prSet presAssocID="{5CABDF2F-87DC-46B0-A852-60EA0CA2208F}" presName="outerSibTrans" presStyleCnt="0"/>
      <dgm:spPr/>
    </dgm:pt>
    <dgm:pt modelId="{69E588D3-6C60-4D31-A8EB-979F3F1D7149}" type="pres">
      <dgm:prSet presAssocID="{583688CB-EF32-46A9-9741-4302EF1ACB90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9B7493-C09F-4009-A7F3-004C161DBB3D}" type="pres">
      <dgm:prSet presAssocID="{C790D4CD-95DD-410C-BBA3-888D2778EC73}" presName="middleBox" presStyleCnt="0"/>
      <dgm:spPr/>
    </dgm:pt>
    <dgm:pt modelId="{A9CF3ABC-234E-48E6-885F-8590B6ECCEE6}" type="pres">
      <dgm:prSet presAssocID="{C790D4CD-95DD-410C-BBA3-888D2778EC73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59C35A5E-9B7F-4351-842D-0B98F6C077AF}" type="pres">
      <dgm:prSet presAssocID="{C790D4CD-95DD-410C-BBA3-888D2778EC73}" presName="middleBoxChildren" presStyleCnt="0"/>
      <dgm:spPr/>
    </dgm:pt>
    <dgm:pt modelId="{45BF5FCF-2908-449C-A5E0-6597243EB853}" type="pres">
      <dgm:prSet presAssocID="{B83D62A8-2EA4-406D-80C8-A993E5260C00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1046E-F83D-4BC9-96BE-78298E68914A}" type="pres">
      <dgm:prSet presAssocID="{E5324144-2969-43AC-A2FE-7BAE54BFE28C}" presName="middleSibTrans" presStyleCnt="0"/>
      <dgm:spPr/>
    </dgm:pt>
    <dgm:pt modelId="{CA54C3A3-D189-4656-ABCD-C7BE60EE2087}" type="pres">
      <dgm:prSet presAssocID="{4D68E54E-871B-477E-9088-038A7F171259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4D751-7AE0-4D2E-83DA-DF4AE2168FA2}" type="pres">
      <dgm:prSet presAssocID="{C790D4CD-95DD-410C-BBA3-888D2778EC73}" presName="centerBox" presStyleCnt="0"/>
      <dgm:spPr/>
    </dgm:pt>
    <dgm:pt modelId="{2803D174-7D63-4926-8780-2DD6429D7C27}" type="pres">
      <dgm:prSet presAssocID="{C790D4CD-95DD-410C-BBA3-888D2778EC73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9379DED2-08C1-4A39-9D4F-27C873FE2E4A}" type="pres">
      <dgm:prSet presAssocID="{C790D4CD-95DD-410C-BBA3-888D2778EC73}" presName="centerBoxChildren" presStyleCnt="0"/>
      <dgm:spPr/>
    </dgm:pt>
    <dgm:pt modelId="{749F9C8B-4D5D-45C6-843E-D6C80B6A8EAF}" type="pres">
      <dgm:prSet presAssocID="{D0FDC569-2745-4658-9787-AAA561B94812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7BB77-9283-48E0-973A-AAB07AADE7CB}" type="pres">
      <dgm:prSet presAssocID="{94D612F0-5B2A-4111-A2F1-2D50BB541041}" presName="centerSibTrans" presStyleCnt="0"/>
      <dgm:spPr/>
    </dgm:pt>
    <dgm:pt modelId="{1F9ACC67-96C5-4EFB-915D-CCEA12DC65DF}" type="pres">
      <dgm:prSet presAssocID="{BDBBBB4D-89BC-4CFC-AC3C-7E8696DFE097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5753C5-0C3F-434F-A066-ACD7099EF189}" type="presOf" srcId="{06872C34-9A73-40D1-B4A8-5850AB9A500F}" destId="{736B6025-237F-4D45-BD60-4FB23DA055E3}" srcOrd="0" destOrd="0" presId="urn:microsoft.com/office/officeart/2005/8/layout/target2"/>
    <dgm:cxn modelId="{1EEF212A-9242-4684-AF43-F9874A11791E}" type="presOf" srcId="{583688CB-EF32-46A9-9741-4302EF1ACB90}" destId="{69E588D3-6C60-4D31-A8EB-979F3F1D7149}" srcOrd="0" destOrd="0" presId="urn:microsoft.com/office/officeart/2005/8/layout/target2"/>
    <dgm:cxn modelId="{D675DB61-4F8A-497F-833C-F0AFE49B78DF}" srcId="{C790D4CD-95DD-410C-BBA3-888D2778EC73}" destId="{994E1A3E-9AAB-4545-83BD-C2F7DC28BC96}" srcOrd="2" destOrd="0" parTransId="{6168D87E-6391-4F1A-9E00-ED04510056B6}" sibTransId="{8E34D641-03D5-4EDF-B291-90227F86CFF3}"/>
    <dgm:cxn modelId="{E273BD0D-1DD4-4EA6-99F7-0FE6F80203F6}" srcId="{B5E6108F-2FF4-4288-A473-D192145CCEEC}" destId="{4D68E54E-871B-477E-9088-038A7F171259}" srcOrd="1" destOrd="0" parTransId="{B0D32469-43FC-4E92-93D2-6C2A4FA00E47}" sibTransId="{37D55E3A-AFDF-4E95-B188-E2444CACC606}"/>
    <dgm:cxn modelId="{6DA8A849-F54E-4930-AF72-C6D7DC37F1EF}" type="presOf" srcId="{B5E6108F-2FF4-4288-A473-D192145CCEEC}" destId="{A9CF3ABC-234E-48E6-885F-8590B6ECCEE6}" srcOrd="0" destOrd="0" presId="urn:microsoft.com/office/officeart/2005/8/layout/target2"/>
    <dgm:cxn modelId="{A48331D1-C159-4312-8547-C3303C11F6AD}" type="presOf" srcId="{AAD64303-10BD-4555-9BBC-B9315B7E2FBA}" destId="{BE94AADB-B00A-460A-83A7-8BEA41013B20}" srcOrd="0" destOrd="0" presId="urn:microsoft.com/office/officeart/2005/8/layout/target2"/>
    <dgm:cxn modelId="{5F05AF1C-4782-4242-988B-6615A731F03D}" srcId="{994E1A3E-9AAB-4545-83BD-C2F7DC28BC96}" destId="{D0FDC569-2745-4658-9787-AAA561B94812}" srcOrd="0" destOrd="0" parTransId="{2E23C49F-C7DD-4978-90AE-D67863FF285D}" sibTransId="{94D612F0-5B2A-4111-A2F1-2D50BB541041}"/>
    <dgm:cxn modelId="{9AACABFE-CE26-4857-80E5-E7610952B822}" srcId="{06872C34-9A73-40D1-B4A8-5850AB9A500F}" destId="{AAD64303-10BD-4555-9BBC-B9315B7E2FBA}" srcOrd="0" destOrd="0" parTransId="{EA6FC115-153E-4F28-816E-2A578EEE87CE}" sibTransId="{5CABDF2F-87DC-46B0-A852-60EA0CA2208F}"/>
    <dgm:cxn modelId="{607F3BE0-7C07-45F5-A80E-54235CA1F818}" type="presOf" srcId="{D0FDC569-2745-4658-9787-AAA561B94812}" destId="{749F9C8B-4D5D-45C6-843E-D6C80B6A8EAF}" srcOrd="0" destOrd="0" presId="urn:microsoft.com/office/officeart/2005/8/layout/target2"/>
    <dgm:cxn modelId="{13D89D88-C1C0-4570-B5D2-CBCA46E5FD75}" srcId="{C790D4CD-95DD-410C-BBA3-888D2778EC73}" destId="{B5E6108F-2FF4-4288-A473-D192145CCEEC}" srcOrd="1" destOrd="0" parTransId="{10F5DC5D-BAD8-41A9-98FA-79C4B5D57094}" sibTransId="{E2BE85ED-CB16-4AA4-8D7F-747CE61B1F09}"/>
    <dgm:cxn modelId="{2047F430-76C6-4F74-8BFC-EC3AC6C6779F}" srcId="{994E1A3E-9AAB-4545-83BD-C2F7DC28BC96}" destId="{BDBBBB4D-89BC-4CFC-AC3C-7E8696DFE097}" srcOrd="1" destOrd="0" parTransId="{C0C354D0-761A-41DC-9D41-2FD42E966CC9}" sibTransId="{C6127933-02F6-4C27-BC35-64BB57273F09}"/>
    <dgm:cxn modelId="{B8306DE5-DAC8-4A35-8921-43B6E8A80957}" type="presOf" srcId="{C790D4CD-95DD-410C-BBA3-888D2778EC73}" destId="{40C79A89-7E06-4B51-966D-E3531D345690}" srcOrd="0" destOrd="0" presId="urn:microsoft.com/office/officeart/2005/8/layout/target2"/>
    <dgm:cxn modelId="{417DBACA-8410-4121-B8A6-B7B926D6BF80}" srcId="{06872C34-9A73-40D1-B4A8-5850AB9A500F}" destId="{583688CB-EF32-46A9-9741-4302EF1ACB90}" srcOrd="1" destOrd="0" parTransId="{7ABF1FF7-7CF5-4E83-95E8-3C9CFEAC900E}" sibTransId="{7AA49090-D979-4108-9137-11CE50862635}"/>
    <dgm:cxn modelId="{80BB2B57-AD6E-4156-AB67-F026BAE0F09E}" type="presOf" srcId="{4D68E54E-871B-477E-9088-038A7F171259}" destId="{CA54C3A3-D189-4656-ABCD-C7BE60EE2087}" srcOrd="0" destOrd="0" presId="urn:microsoft.com/office/officeart/2005/8/layout/target2"/>
    <dgm:cxn modelId="{F76B9875-6659-4590-927B-2F54243F474C}" srcId="{B5E6108F-2FF4-4288-A473-D192145CCEEC}" destId="{B83D62A8-2EA4-406D-80C8-A993E5260C00}" srcOrd="0" destOrd="0" parTransId="{990614A5-48B7-4D4D-A7D3-999D709264B3}" sibTransId="{E5324144-2969-43AC-A2FE-7BAE54BFE28C}"/>
    <dgm:cxn modelId="{A38A99E2-5591-4414-98BA-BCE466C3527B}" srcId="{C790D4CD-95DD-410C-BBA3-888D2778EC73}" destId="{06872C34-9A73-40D1-B4A8-5850AB9A500F}" srcOrd="0" destOrd="0" parTransId="{5CCAC38E-6B11-4A04-8273-7768B56F2EA2}" sibTransId="{CD3430C0-6384-4E8A-9585-5F4380403701}"/>
    <dgm:cxn modelId="{91B5B895-3DDB-40C6-96F9-D40A4D8DDE3D}" type="presOf" srcId="{994E1A3E-9AAB-4545-83BD-C2F7DC28BC96}" destId="{2803D174-7D63-4926-8780-2DD6429D7C27}" srcOrd="0" destOrd="0" presId="urn:microsoft.com/office/officeart/2005/8/layout/target2"/>
    <dgm:cxn modelId="{46E564E1-00DB-483F-A6CB-C761B7AEDBAD}" type="presOf" srcId="{B83D62A8-2EA4-406D-80C8-A993E5260C00}" destId="{45BF5FCF-2908-449C-A5E0-6597243EB853}" srcOrd="0" destOrd="0" presId="urn:microsoft.com/office/officeart/2005/8/layout/target2"/>
    <dgm:cxn modelId="{7C347F2B-3392-404A-B0FA-2C1B7D34D223}" type="presOf" srcId="{BDBBBB4D-89BC-4CFC-AC3C-7E8696DFE097}" destId="{1F9ACC67-96C5-4EFB-915D-CCEA12DC65DF}" srcOrd="0" destOrd="0" presId="urn:microsoft.com/office/officeart/2005/8/layout/target2"/>
    <dgm:cxn modelId="{54F45546-6124-431C-8A1A-D2B0964F57A1}" type="presParOf" srcId="{40C79A89-7E06-4B51-966D-E3531D345690}" destId="{C6A305BA-FDA2-4158-90C5-4AF82B9D1B51}" srcOrd="0" destOrd="0" presId="urn:microsoft.com/office/officeart/2005/8/layout/target2"/>
    <dgm:cxn modelId="{106D8D54-E3AC-4B80-AA18-1C94BBF90627}" type="presParOf" srcId="{C6A305BA-FDA2-4158-90C5-4AF82B9D1B51}" destId="{736B6025-237F-4D45-BD60-4FB23DA055E3}" srcOrd="0" destOrd="0" presId="urn:microsoft.com/office/officeart/2005/8/layout/target2"/>
    <dgm:cxn modelId="{32BFF87D-0754-48DC-A94C-BBD6A9172B19}" type="presParOf" srcId="{C6A305BA-FDA2-4158-90C5-4AF82B9D1B51}" destId="{0244B6E2-311C-4A8F-A026-924A53997DAE}" srcOrd="1" destOrd="0" presId="urn:microsoft.com/office/officeart/2005/8/layout/target2"/>
    <dgm:cxn modelId="{E4F0465B-8D6E-4B33-92B2-2963E06F1CD9}" type="presParOf" srcId="{0244B6E2-311C-4A8F-A026-924A53997DAE}" destId="{BE94AADB-B00A-460A-83A7-8BEA41013B20}" srcOrd="0" destOrd="0" presId="urn:microsoft.com/office/officeart/2005/8/layout/target2"/>
    <dgm:cxn modelId="{5375D362-8EDF-46DA-ABF1-4F5723147A59}" type="presParOf" srcId="{0244B6E2-311C-4A8F-A026-924A53997DAE}" destId="{204BE6CD-2C38-4F7E-9C13-41B475E9A690}" srcOrd="1" destOrd="0" presId="urn:microsoft.com/office/officeart/2005/8/layout/target2"/>
    <dgm:cxn modelId="{6847B029-3E38-4E26-8492-50A43F8353C4}" type="presParOf" srcId="{0244B6E2-311C-4A8F-A026-924A53997DAE}" destId="{69E588D3-6C60-4D31-A8EB-979F3F1D7149}" srcOrd="2" destOrd="0" presId="urn:microsoft.com/office/officeart/2005/8/layout/target2"/>
    <dgm:cxn modelId="{967C877B-4995-433E-AA2E-38BDF1172CFA}" type="presParOf" srcId="{40C79A89-7E06-4B51-966D-E3531D345690}" destId="{8B9B7493-C09F-4009-A7F3-004C161DBB3D}" srcOrd="1" destOrd="0" presId="urn:microsoft.com/office/officeart/2005/8/layout/target2"/>
    <dgm:cxn modelId="{E1BB8CCC-EFF5-4F4C-A294-ADD144B724C9}" type="presParOf" srcId="{8B9B7493-C09F-4009-A7F3-004C161DBB3D}" destId="{A9CF3ABC-234E-48E6-885F-8590B6ECCEE6}" srcOrd="0" destOrd="0" presId="urn:microsoft.com/office/officeart/2005/8/layout/target2"/>
    <dgm:cxn modelId="{8B8F4D69-3C31-4E02-ACF1-2CC28719A95B}" type="presParOf" srcId="{8B9B7493-C09F-4009-A7F3-004C161DBB3D}" destId="{59C35A5E-9B7F-4351-842D-0B98F6C077AF}" srcOrd="1" destOrd="0" presId="urn:microsoft.com/office/officeart/2005/8/layout/target2"/>
    <dgm:cxn modelId="{6233557D-03C9-4028-AE82-F53907CF5CD9}" type="presParOf" srcId="{59C35A5E-9B7F-4351-842D-0B98F6C077AF}" destId="{45BF5FCF-2908-449C-A5E0-6597243EB853}" srcOrd="0" destOrd="0" presId="urn:microsoft.com/office/officeart/2005/8/layout/target2"/>
    <dgm:cxn modelId="{8556080F-49D4-4574-A603-BF8F4233B1CC}" type="presParOf" srcId="{59C35A5E-9B7F-4351-842D-0B98F6C077AF}" destId="{6561046E-F83D-4BC9-96BE-78298E68914A}" srcOrd="1" destOrd="0" presId="urn:microsoft.com/office/officeart/2005/8/layout/target2"/>
    <dgm:cxn modelId="{A81A29B9-C8CC-4550-B5B5-6FF426C12C09}" type="presParOf" srcId="{59C35A5E-9B7F-4351-842D-0B98F6C077AF}" destId="{CA54C3A3-D189-4656-ABCD-C7BE60EE2087}" srcOrd="2" destOrd="0" presId="urn:microsoft.com/office/officeart/2005/8/layout/target2"/>
    <dgm:cxn modelId="{E9837DAD-7C54-40DA-B15B-39D1C8B77D58}" type="presParOf" srcId="{40C79A89-7E06-4B51-966D-E3531D345690}" destId="{2364D751-7AE0-4D2E-83DA-DF4AE2168FA2}" srcOrd="2" destOrd="0" presId="urn:microsoft.com/office/officeart/2005/8/layout/target2"/>
    <dgm:cxn modelId="{A77602A9-DD14-401F-9570-ABC6963FB7E0}" type="presParOf" srcId="{2364D751-7AE0-4D2E-83DA-DF4AE2168FA2}" destId="{2803D174-7D63-4926-8780-2DD6429D7C27}" srcOrd="0" destOrd="0" presId="urn:microsoft.com/office/officeart/2005/8/layout/target2"/>
    <dgm:cxn modelId="{F5AACDE2-F2B4-4BAE-8AD1-2634DCB4559D}" type="presParOf" srcId="{2364D751-7AE0-4D2E-83DA-DF4AE2168FA2}" destId="{9379DED2-08C1-4A39-9D4F-27C873FE2E4A}" srcOrd="1" destOrd="0" presId="urn:microsoft.com/office/officeart/2005/8/layout/target2"/>
    <dgm:cxn modelId="{8E21A83B-9F0D-45E5-A4B0-B6363B4953F8}" type="presParOf" srcId="{9379DED2-08C1-4A39-9D4F-27C873FE2E4A}" destId="{749F9C8B-4D5D-45C6-843E-D6C80B6A8EAF}" srcOrd="0" destOrd="0" presId="urn:microsoft.com/office/officeart/2005/8/layout/target2"/>
    <dgm:cxn modelId="{D7AC56E6-9A65-43DF-AAE5-42D286BB7868}" type="presParOf" srcId="{9379DED2-08C1-4A39-9D4F-27C873FE2E4A}" destId="{C857BB77-9283-48E0-973A-AAB07AADE7CB}" srcOrd="1" destOrd="0" presId="urn:microsoft.com/office/officeart/2005/8/layout/target2"/>
    <dgm:cxn modelId="{43F6B25E-99BE-4C9C-A7B9-D4206A81EC31}" type="presParOf" srcId="{9379DED2-08C1-4A39-9D4F-27C873FE2E4A}" destId="{1F9ACC67-96C5-4EFB-915D-CCEA12DC65DF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157A0-3182-4B6E-BB16-A2BAB4C94A2C}" type="doc">
      <dgm:prSet loTypeId="urn:microsoft.com/office/officeart/2005/8/layout/gear1" loCatId="cycle" qsTypeId="urn:microsoft.com/office/officeart/2005/8/quickstyle/simple1" qsCatId="simple" csTypeId="urn:microsoft.com/office/officeart/2005/8/colors/accent4_3" csCatId="accent4" phldr="1"/>
      <dgm:spPr/>
    </dgm:pt>
    <dgm:pt modelId="{31F8C964-34ED-46D1-B1D2-8E0899FBC015}">
      <dgm:prSet phldrT="[文本]"/>
      <dgm:spPr/>
      <dgm:t>
        <a:bodyPr/>
        <a:lstStyle/>
        <a:p>
          <a:r>
            <a:rPr lang="en-US" altLang="zh-CN" dirty="0" smtClean="0"/>
            <a:t>Endeavor</a:t>
          </a:r>
        </a:p>
        <a:p>
          <a:r>
            <a:rPr lang="en-US" altLang="zh-CN" dirty="0" smtClean="0"/>
            <a:t>Collaboration </a:t>
          </a:r>
          <a:endParaRPr lang="zh-CN" altLang="en-US" dirty="0"/>
        </a:p>
      </dgm:t>
    </dgm:pt>
    <dgm:pt modelId="{3251973F-A5D9-4B05-BCD2-6E5F2DB2D19A}" type="parTrans" cxnId="{8BCC67FC-836D-4837-912E-87CE007EF079}">
      <dgm:prSet/>
      <dgm:spPr/>
      <dgm:t>
        <a:bodyPr/>
        <a:lstStyle/>
        <a:p>
          <a:endParaRPr lang="zh-CN" altLang="en-US"/>
        </a:p>
      </dgm:t>
    </dgm:pt>
    <dgm:pt modelId="{FBBC37CE-B23A-4EAE-86B0-0583CE574115}" type="sibTrans" cxnId="{8BCC67FC-836D-4837-912E-87CE007EF079}">
      <dgm:prSet/>
      <dgm:spPr/>
      <dgm:t>
        <a:bodyPr/>
        <a:lstStyle/>
        <a:p>
          <a:endParaRPr lang="zh-CN" altLang="en-US"/>
        </a:p>
      </dgm:t>
    </dgm:pt>
    <dgm:pt modelId="{F237EECD-B927-4EE9-8F77-187021182FE9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8639F842-0399-452C-A089-8AA15A33E6CD}" type="parTrans" cxnId="{5954BB09-C95E-4695-B234-4DAB4521984D}">
      <dgm:prSet/>
      <dgm:spPr/>
      <dgm:t>
        <a:bodyPr/>
        <a:lstStyle/>
        <a:p>
          <a:endParaRPr lang="zh-CN" altLang="en-US"/>
        </a:p>
      </dgm:t>
    </dgm:pt>
    <dgm:pt modelId="{374ABD7E-D1FF-4F16-B1DA-9FC6AC4B8ED4}" type="sibTrans" cxnId="{5954BB09-C95E-4695-B234-4DAB4521984D}">
      <dgm:prSet/>
      <dgm:spPr/>
      <dgm:t>
        <a:bodyPr/>
        <a:lstStyle/>
        <a:p>
          <a:endParaRPr lang="zh-CN" altLang="en-US"/>
        </a:p>
      </dgm:t>
    </dgm:pt>
    <dgm:pt modelId="{BC827E4F-00AF-4C6C-A037-537FE4CE3908}">
      <dgm:prSet phldrT="[文本]"/>
      <dgm:spPr/>
      <dgm:t>
        <a:bodyPr/>
        <a:lstStyle/>
        <a:p>
          <a:r>
            <a:rPr lang="en-US" altLang="zh-CN" dirty="0" smtClean="0"/>
            <a:t>luck</a:t>
          </a:r>
          <a:endParaRPr lang="zh-CN" altLang="en-US" dirty="0"/>
        </a:p>
      </dgm:t>
    </dgm:pt>
    <dgm:pt modelId="{22A3F315-F914-42F5-B241-0B410E217FB4}" type="parTrans" cxnId="{559CE343-F084-4A33-ABB3-6CD29CF3656F}">
      <dgm:prSet/>
      <dgm:spPr/>
      <dgm:t>
        <a:bodyPr/>
        <a:lstStyle/>
        <a:p>
          <a:endParaRPr lang="zh-CN" altLang="en-US"/>
        </a:p>
      </dgm:t>
    </dgm:pt>
    <dgm:pt modelId="{36BF277A-59A3-4133-9D2E-5FF3A76B1AE6}" type="sibTrans" cxnId="{559CE343-F084-4A33-ABB3-6CD29CF3656F}">
      <dgm:prSet/>
      <dgm:spPr/>
      <dgm:t>
        <a:bodyPr/>
        <a:lstStyle/>
        <a:p>
          <a:endParaRPr lang="zh-CN" altLang="en-US"/>
        </a:p>
      </dgm:t>
    </dgm:pt>
    <dgm:pt modelId="{22CE8F30-929A-4215-9AE0-1436E45F865D}" type="pres">
      <dgm:prSet presAssocID="{8C6157A0-3182-4B6E-BB16-A2BAB4C94A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01B9728-954F-49D5-9170-CDE41676359A}" type="pres">
      <dgm:prSet presAssocID="{31F8C964-34ED-46D1-B1D2-8E0899FBC015}" presName="gear1" presStyleLbl="node1" presStyleIdx="0" presStyleCnt="3" custScaleX="107668" custScaleY="100554" custLinFactNeighborX="4548" custLinFactNeighborY="515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F2755-D544-47D9-8D4C-49784D9CC16D}" type="pres">
      <dgm:prSet presAssocID="{31F8C964-34ED-46D1-B1D2-8E0899FBC015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C8228A64-10AA-49DB-8132-5C927F7CD3F2}" type="pres">
      <dgm:prSet presAssocID="{31F8C964-34ED-46D1-B1D2-8E0899FBC015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BB3D31C-1628-46C9-A630-A18BE8EAB9EB}" type="pres">
      <dgm:prSet presAssocID="{F237EECD-B927-4EE9-8F77-187021182FE9}" presName="gear2" presStyleLbl="node1" presStyleIdx="1" presStyleCnt="3" custScaleX="126562" custScaleY="131870" custLinFactNeighborY="129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22DB7-06AD-49D4-B297-31E22F74B081}" type="pres">
      <dgm:prSet presAssocID="{F237EECD-B927-4EE9-8F77-187021182FE9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FA031B8-4BDF-4BC0-85E0-B5122FBA4BDF}" type="pres">
      <dgm:prSet presAssocID="{F237EECD-B927-4EE9-8F77-187021182FE9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18D13DBB-FBDC-487C-B76D-B4B57CE0F369}" type="pres">
      <dgm:prSet presAssocID="{BC827E4F-00AF-4C6C-A037-537FE4CE3908}" presName="gear3" presStyleLbl="node1" presStyleIdx="2" presStyleCnt="3" custLinFactNeighborX="8101" custLinFactNeighborY="-8552"/>
      <dgm:spPr/>
      <dgm:t>
        <a:bodyPr/>
        <a:lstStyle/>
        <a:p>
          <a:endParaRPr lang="zh-CN" altLang="en-US"/>
        </a:p>
      </dgm:t>
    </dgm:pt>
    <dgm:pt modelId="{8BF22DC6-A5B5-4DF7-8ECA-538E2B3476C4}" type="pres">
      <dgm:prSet presAssocID="{BC827E4F-00AF-4C6C-A037-537FE4CE390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BB7497-CF3F-4478-BB5D-5C0572386EFB}" type="pres">
      <dgm:prSet presAssocID="{BC827E4F-00AF-4C6C-A037-537FE4CE390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F2B80956-CB88-42A9-B762-72F650E10D1B}" type="pres">
      <dgm:prSet presAssocID="{BC827E4F-00AF-4C6C-A037-537FE4CE390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77658A18-7F18-4905-B3E7-D99C21EF2487}" type="pres">
      <dgm:prSet presAssocID="{FBBC37CE-B23A-4EAE-86B0-0583CE574115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22419983-9977-45BF-B58A-A930B71AAFA5}" type="pres">
      <dgm:prSet presAssocID="{374ABD7E-D1FF-4F16-B1DA-9FC6AC4B8ED4}" presName="connector2" presStyleLbl="sibTrans2D1" presStyleIdx="1" presStyleCnt="3" custLinFactNeighborX="-6519" custLinFactNeighborY="-1614"/>
      <dgm:spPr/>
      <dgm:t>
        <a:bodyPr/>
        <a:lstStyle/>
        <a:p>
          <a:endParaRPr lang="zh-CN" altLang="en-US"/>
        </a:p>
      </dgm:t>
    </dgm:pt>
    <dgm:pt modelId="{61E4D747-BA20-47FC-9848-2082E3F52909}" type="pres">
      <dgm:prSet presAssocID="{36BF277A-59A3-4133-9D2E-5FF3A76B1AE6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AAC6FD0-630E-470D-8029-720931EB652B}" type="presOf" srcId="{BC827E4F-00AF-4C6C-A037-537FE4CE3908}" destId="{F2B80956-CB88-42A9-B762-72F650E10D1B}" srcOrd="3" destOrd="0" presId="urn:microsoft.com/office/officeart/2005/8/layout/gear1"/>
    <dgm:cxn modelId="{D9D0E927-6384-4959-8E21-53ADF8FDB8D7}" type="presOf" srcId="{F237EECD-B927-4EE9-8F77-187021182FE9}" destId="{1FA031B8-4BDF-4BC0-85E0-B5122FBA4BDF}" srcOrd="2" destOrd="0" presId="urn:microsoft.com/office/officeart/2005/8/layout/gear1"/>
    <dgm:cxn modelId="{8BCC67FC-836D-4837-912E-87CE007EF079}" srcId="{8C6157A0-3182-4B6E-BB16-A2BAB4C94A2C}" destId="{31F8C964-34ED-46D1-B1D2-8E0899FBC015}" srcOrd="0" destOrd="0" parTransId="{3251973F-A5D9-4B05-BCD2-6E5F2DB2D19A}" sibTransId="{FBBC37CE-B23A-4EAE-86B0-0583CE574115}"/>
    <dgm:cxn modelId="{34F8ADA8-C7A5-4AF7-B1E3-863C9736C490}" type="presOf" srcId="{31F8C964-34ED-46D1-B1D2-8E0899FBC015}" destId="{201B9728-954F-49D5-9170-CDE41676359A}" srcOrd="0" destOrd="0" presId="urn:microsoft.com/office/officeart/2005/8/layout/gear1"/>
    <dgm:cxn modelId="{258DA54A-49F9-4A1C-A790-38B73EE36E06}" type="presOf" srcId="{BC827E4F-00AF-4C6C-A037-537FE4CE3908}" destId="{30BB7497-CF3F-4478-BB5D-5C0572386EFB}" srcOrd="2" destOrd="0" presId="urn:microsoft.com/office/officeart/2005/8/layout/gear1"/>
    <dgm:cxn modelId="{DA9360F3-C007-4730-9857-C20A1C57144F}" type="presOf" srcId="{31F8C964-34ED-46D1-B1D2-8E0899FBC015}" destId="{C8228A64-10AA-49DB-8132-5C927F7CD3F2}" srcOrd="2" destOrd="0" presId="urn:microsoft.com/office/officeart/2005/8/layout/gear1"/>
    <dgm:cxn modelId="{5B8DE4F7-48A6-47DD-AD2C-5C6FEBAE3FF7}" type="presOf" srcId="{F237EECD-B927-4EE9-8F77-187021182FE9}" destId="{5BB3D31C-1628-46C9-A630-A18BE8EAB9EB}" srcOrd="0" destOrd="0" presId="urn:microsoft.com/office/officeart/2005/8/layout/gear1"/>
    <dgm:cxn modelId="{154E06B8-9B02-436B-A815-F50D4438B1B6}" type="presOf" srcId="{FBBC37CE-B23A-4EAE-86B0-0583CE574115}" destId="{77658A18-7F18-4905-B3E7-D99C21EF2487}" srcOrd="0" destOrd="0" presId="urn:microsoft.com/office/officeart/2005/8/layout/gear1"/>
    <dgm:cxn modelId="{241310AD-47E5-40ED-A107-AF595277F303}" type="presOf" srcId="{8C6157A0-3182-4B6E-BB16-A2BAB4C94A2C}" destId="{22CE8F30-929A-4215-9AE0-1436E45F865D}" srcOrd="0" destOrd="0" presId="urn:microsoft.com/office/officeart/2005/8/layout/gear1"/>
    <dgm:cxn modelId="{B5AB3D2C-3BE3-4200-AD9F-029EEC72BC53}" type="presOf" srcId="{BC827E4F-00AF-4C6C-A037-537FE4CE3908}" destId="{8BF22DC6-A5B5-4DF7-8ECA-538E2B3476C4}" srcOrd="1" destOrd="0" presId="urn:microsoft.com/office/officeart/2005/8/layout/gear1"/>
    <dgm:cxn modelId="{3EBFD458-891D-4962-9115-09BE5C40AF58}" type="presOf" srcId="{F237EECD-B927-4EE9-8F77-187021182FE9}" destId="{39722DB7-06AD-49D4-B297-31E22F74B081}" srcOrd="1" destOrd="0" presId="urn:microsoft.com/office/officeart/2005/8/layout/gear1"/>
    <dgm:cxn modelId="{49763EFF-F606-424F-BCFB-51BF7FCD664A}" type="presOf" srcId="{31F8C964-34ED-46D1-B1D2-8E0899FBC015}" destId="{CB4F2755-D544-47D9-8D4C-49784D9CC16D}" srcOrd="1" destOrd="0" presId="urn:microsoft.com/office/officeart/2005/8/layout/gear1"/>
    <dgm:cxn modelId="{29EFD321-1F2B-415F-BCED-21419A5D7994}" type="presOf" srcId="{BC827E4F-00AF-4C6C-A037-537FE4CE3908}" destId="{18D13DBB-FBDC-487C-B76D-B4B57CE0F369}" srcOrd="0" destOrd="0" presId="urn:microsoft.com/office/officeart/2005/8/layout/gear1"/>
    <dgm:cxn modelId="{2090168D-28E2-49FA-A35C-73B1CC0F0FEB}" type="presOf" srcId="{36BF277A-59A3-4133-9D2E-5FF3A76B1AE6}" destId="{61E4D747-BA20-47FC-9848-2082E3F52909}" srcOrd="0" destOrd="0" presId="urn:microsoft.com/office/officeart/2005/8/layout/gear1"/>
    <dgm:cxn modelId="{559CE343-F084-4A33-ABB3-6CD29CF3656F}" srcId="{8C6157A0-3182-4B6E-BB16-A2BAB4C94A2C}" destId="{BC827E4F-00AF-4C6C-A037-537FE4CE3908}" srcOrd="2" destOrd="0" parTransId="{22A3F315-F914-42F5-B241-0B410E217FB4}" sibTransId="{36BF277A-59A3-4133-9D2E-5FF3A76B1AE6}"/>
    <dgm:cxn modelId="{5954BB09-C95E-4695-B234-4DAB4521984D}" srcId="{8C6157A0-3182-4B6E-BB16-A2BAB4C94A2C}" destId="{F237EECD-B927-4EE9-8F77-187021182FE9}" srcOrd="1" destOrd="0" parTransId="{8639F842-0399-452C-A089-8AA15A33E6CD}" sibTransId="{374ABD7E-D1FF-4F16-B1DA-9FC6AC4B8ED4}"/>
    <dgm:cxn modelId="{B483D32C-640B-43F7-9B92-126E4C46B8FE}" type="presOf" srcId="{374ABD7E-D1FF-4F16-B1DA-9FC6AC4B8ED4}" destId="{22419983-9977-45BF-B58A-A930B71AAFA5}" srcOrd="0" destOrd="0" presId="urn:microsoft.com/office/officeart/2005/8/layout/gear1"/>
    <dgm:cxn modelId="{C27B333F-E63F-44AD-9E6F-F88396575211}" type="presParOf" srcId="{22CE8F30-929A-4215-9AE0-1436E45F865D}" destId="{201B9728-954F-49D5-9170-CDE41676359A}" srcOrd="0" destOrd="0" presId="urn:microsoft.com/office/officeart/2005/8/layout/gear1"/>
    <dgm:cxn modelId="{627639B6-3977-403D-B31A-60283394C65B}" type="presParOf" srcId="{22CE8F30-929A-4215-9AE0-1436E45F865D}" destId="{CB4F2755-D544-47D9-8D4C-49784D9CC16D}" srcOrd="1" destOrd="0" presId="urn:microsoft.com/office/officeart/2005/8/layout/gear1"/>
    <dgm:cxn modelId="{373EE4E0-D563-47E3-99ED-968C2CE5FC93}" type="presParOf" srcId="{22CE8F30-929A-4215-9AE0-1436E45F865D}" destId="{C8228A64-10AA-49DB-8132-5C927F7CD3F2}" srcOrd="2" destOrd="0" presId="urn:microsoft.com/office/officeart/2005/8/layout/gear1"/>
    <dgm:cxn modelId="{DD0E7764-2F99-43D4-A64B-3F58C5A4A5DB}" type="presParOf" srcId="{22CE8F30-929A-4215-9AE0-1436E45F865D}" destId="{5BB3D31C-1628-46C9-A630-A18BE8EAB9EB}" srcOrd="3" destOrd="0" presId="urn:microsoft.com/office/officeart/2005/8/layout/gear1"/>
    <dgm:cxn modelId="{5F82CE0B-4ED8-4B90-8C2A-B65470DA4D49}" type="presParOf" srcId="{22CE8F30-929A-4215-9AE0-1436E45F865D}" destId="{39722DB7-06AD-49D4-B297-31E22F74B081}" srcOrd="4" destOrd="0" presId="urn:microsoft.com/office/officeart/2005/8/layout/gear1"/>
    <dgm:cxn modelId="{EA9122E9-6B26-4CC2-96ED-7C3554BA79A3}" type="presParOf" srcId="{22CE8F30-929A-4215-9AE0-1436E45F865D}" destId="{1FA031B8-4BDF-4BC0-85E0-B5122FBA4BDF}" srcOrd="5" destOrd="0" presId="urn:microsoft.com/office/officeart/2005/8/layout/gear1"/>
    <dgm:cxn modelId="{49972815-264D-422E-A2AD-C5FED465DD2E}" type="presParOf" srcId="{22CE8F30-929A-4215-9AE0-1436E45F865D}" destId="{18D13DBB-FBDC-487C-B76D-B4B57CE0F369}" srcOrd="6" destOrd="0" presId="urn:microsoft.com/office/officeart/2005/8/layout/gear1"/>
    <dgm:cxn modelId="{A0FF2471-D4CB-46EF-AE85-E876B7645D24}" type="presParOf" srcId="{22CE8F30-929A-4215-9AE0-1436E45F865D}" destId="{8BF22DC6-A5B5-4DF7-8ECA-538E2B3476C4}" srcOrd="7" destOrd="0" presId="urn:microsoft.com/office/officeart/2005/8/layout/gear1"/>
    <dgm:cxn modelId="{02E0E4EA-28DA-4FCF-B89F-E59A7AEB5C49}" type="presParOf" srcId="{22CE8F30-929A-4215-9AE0-1436E45F865D}" destId="{30BB7497-CF3F-4478-BB5D-5C0572386EFB}" srcOrd="8" destOrd="0" presId="urn:microsoft.com/office/officeart/2005/8/layout/gear1"/>
    <dgm:cxn modelId="{F9EB1F7A-5387-4973-93D9-2EE4FBA02B2F}" type="presParOf" srcId="{22CE8F30-929A-4215-9AE0-1436E45F865D}" destId="{F2B80956-CB88-42A9-B762-72F650E10D1B}" srcOrd="9" destOrd="0" presId="urn:microsoft.com/office/officeart/2005/8/layout/gear1"/>
    <dgm:cxn modelId="{66F5C233-1399-4A64-9F8A-5629E5A4EBAB}" type="presParOf" srcId="{22CE8F30-929A-4215-9AE0-1436E45F865D}" destId="{77658A18-7F18-4905-B3E7-D99C21EF2487}" srcOrd="10" destOrd="0" presId="urn:microsoft.com/office/officeart/2005/8/layout/gear1"/>
    <dgm:cxn modelId="{3A1500FB-8448-45BE-BF1D-5954FA99CAE2}" type="presParOf" srcId="{22CE8F30-929A-4215-9AE0-1436E45F865D}" destId="{22419983-9977-45BF-B58A-A930B71AAFA5}" srcOrd="11" destOrd="0" presId="urn:microsoft.com/office/officeart/2005/8/layout/gear1"/>
    <dgm:cxn modelId="{653A875F-C656-4AB9-B643-23032DD2831B}" type="presParOf" srcId="{22CE8F30-929A-4215-9AE0-1436E45F865D}" destId="{61E4D747-BA20-47FC-9848-2082E3F5290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3A62-5B93-4A85-B923-8C000986636A}">
      <dsp:nvSpPr>
        <dsp:cNvPr id="0" name=""/>
        <dsp:cNvSpPr/>
      </dsp:nvSpPr>
      <dsp:spPr>
        <a:xfrm>
          <a:off x="0" y="0"/>
          <a:ext cx="3322065" cy="332206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4D04-D84D-4D6F-BD5C-68652F73E6A2}">
      <dsp:nvSpPr>
        <dsp:cNvPr id="0" name=""/>
        <dsp:cNvSpPr/>
      </dsp:nvSpPr>
      <dsp:spPr>
        <a:xfrm>
          <a:off x="1661032" y="0"/>
          <a:ext cx="4551406" cy="33220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0.97754</a:t>
          </a:r>
          <a:endParaRPr lang="zh-CN" altLang="en-US" sz="3200" kern="1200" dirty="0"/>
        </a:p>
      </dsp:txBody>
      <dsp:txXfrm>
        <a:off x="1661032" y="0"/>
        <a:ext cx="2275703" cy="705939"/>
      </dsp:txXfrm>
    </dsp:sp>
    <dsp:sp modelId="{847770DD-2BFF-49FB-8CEA-92FF65052638}">
      <dsp:nvSpPr>
        <dsp:cNvPr id="0" name=""/>
        <dsp:cNvSpPr/>
      </dsp:nvSpPr>
      <dsp:spPr>
        <a:xfrm>
          <a:off x="436021" y="705939"/>
          <a:ext cx="2450023" cy="245002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27FD-AE35-4E00-BEEC-F6211244017A}">
      <dsp:nvSpPr>
        <dsp:cNvPr id="0" name=""/>
        <dsp:cNvSpPr/>
      </dsp:nvSpPr>
      <dsp:spPr>
        <a:xfrm>
          <a:off x="1661032" y="705939"/>
          <a:ext cx="4551406" cy="24500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smtClean="0"/>
            <a:t>0.97759</a:t>
          </a:r>
          <a:endParaRPr lang="zh-CN" altLang="en-US" sz="3200" kern="1200" dirty="0"/>
        </a:p>
      </dsp:txBody>
      <dsp:txXfrm>
        <a:off x="1661032" y="705939"/>
        <a:ext cx="2275703" cy="705939"/>
      </dsp:txXfrm>
    </dsp:sp>
    <dsp:sp modelId="{94C12777-EBEF-431C-A745-AA3BC9E47F75}">
      <dsp:nvSpPr>
        <dsp:cNvPr id="0" name=""/>
        <dsp:cNvSpPr/>
      </dsp:nvSpPr>
      <dsp:spPr>
        <a:xfrm>
          <a:off x="872042" y="1411878"/>
          <a:ext cx="1577981" cy="157798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1B4C9-E9B8-4407-89FA-AD62EE037C3C}">
      <dsp:nvSpPr>
        <dsp:cNvPr id="0" name=""/>
        <dsp:cNvSpPr/>
      </dsp:nvSpPr>
      <dsp:spPr>
        <a:xfrm>
          <a:off x="1661032" y="1411878"/>
          <a:ext cx="4551406" cy="15779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0.97543</a:t>
          </a:r>
          <a:endParaRPr lang="zh-CN" altLang="en-US" sz="3200" kern="1200" dirty="0"/>
        </a:p>
      </dsp:txBody>
      <dsp:txXfrm>
        <a:off x="1661032" y="1411878"/>
        <a:ext cx="2275703" cy="705939"/>
      </dsp:txXfrm>
    </dsp:sp>
    <dsp:sp modelId="{F6675F64-EF27-42CF-92EB-3CCF008F1287}">
      <dsp:nvSpPr>
        <dsp:cNvPr id="0" name=""/>
        <dsp:cNvSpPr/>
      </dsp:nvSpPr>
      <dsp:spPr>
        <a:xfrm>
          <a:off x="1308063" y="2117817"/>
          <a:ext cx="705939" cy="70593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85E84-BB15-454D-AA35-7839CA34CE9A}">
      <dsp:nvSpPr>
        <dsp:cNvPr id="0" name=""/>
        <dsp:cNvSpPr/>
      </dsp:nvSpPr>
      <dsp:spPr>
        <a:xfrm>
          <a:off x="1661032" y="2117817"/>
          <a:ext cx="4551406" cy="7059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0.97387</a:t>
          </a:r>
          <a:endParaRPr lang="zh-CN" altLang="en-US" sz="3200" kern="1200" dirty="0"/>
        </a:p>
      </dsp:txBody>
      <dsp:txXfrm>
        <a:off x="1661032" y="2117817"/>
        <a:ext cx="2275703" cy="705939"/>
      </dsp:txXfrm>
    </dsp:sp>
    <dsp:sp modelId="{2714C8CF-0CE5-4D9C-BF7F-59AA5BD69D31}">
      <dsp:nvSpPr>
        <dsp:cNvPr id="0" name=""/>
        <dsp:cNvSpPr/>
      </dsp:nvSpPr>
      <dsp:spPr>
        <a:xfrm>
          <a:off x="3936735" y="0"/>
          <a:ext cx="2275703" cy="70593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/>
            <a:t>Avg_nei_degree</a:t>
          </a:r>
          <a:endParaRPr lang="zh-CN" altLang="en-US" sz="2100" kern="1200" dirty="0"/>
        </a:p>
      </dsp:txBody>
      <dsp:txXfrm>
        <a:off x="3936735" y="0"/>
        <a:ext cx="2275703" cy="705939"/>
      </dsp:txXfrm>
    </dsp:sp>
    <dsp:sp modelId="{2520E06E-88FA-46AB-B259-B7D779377905}">
      <dsp:nvSpPr>
        <dsp:cNvPr id="0" name=""/>
        <dsp:cNvSpPr/>
      </dsp:nvSpPr>
      <dsp:spPr>
        <a:xfrm>
          <a:off x="3936735" y="705939"/>
          <a:ext cx="2275703" cy="70593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err="1" smtClean="0"/>
            <a:t>Shortest_path</a:t>
          </a:r>
          <a:endParaRPr lang="zh-CN" altLang="en-US" sz="2100" kern="1200" dirty="0"/>
        </a:p>
      </dsp:txBody>
      <dsp:txXfrm>
        <a:off x="3936735" y="705939"/>
        <a:ext cx="2275703" cy="705939"/>
      </dsp:txXfrm>
    </dsp:sp>
    <dsp:sp modelId="{86B684A9-97F0-40DD-B0EE-634C7F5CB9D3}">
      <dsp:nvSpPr>
        <dsp:cNvPr id="0" name=""/>
        <dsp:cNvSpPr/>
      </dsp:nvSpPr>
      <dsp:spPr>
        <a:xfrm>
          <a:off x="3936735" y="1411878"/>
          <a:ext cx="2275703" cy="70593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year_1&amp;2</a:t>
          </a:r>
          <a:endParaRPr lang="zh-CN" altLang="en-US" sz="2100" kern="1200" dirty="0"/>
        </a:p>
      </dsp:txBody>
      <dsp:txXfrm>
        <a:off x="3936735" y="1411878"/>
        <a:ext cx="2275703" cy="705939"/>
      </dsp:txXfrm>
    </dsp:sp>
    <dsp:sp modelId="{F6D2EC60-2184-49A2-B27F-24BBCAE57DFD}">
      <dsp:nvSpPr>
        <dsp:cNvPr id="0" name=""/>
        <dsp:cNvSpPr/>
      </dsp:nvSpPr>
      <dsp:spPr>
        <a:xfrm>
          <a:off x="3936735" y="2117817"/>
          <a:ext cx="2275703" cy="70593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LSA</a:t>
          </a:r>
          <a:endParaRPr lang="zh-CN" altLang="en-US" sz="2100" kern="1200" dirty="0"/>
        </a:p>
      </dsp:txBody>
      <dsp:txXfrm>
        <a:off x="3936735" y="2117817"/>
        <a:ext cx="2275703" cy="705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6025-237F-4D45-BD60-4FB23DA055E3}">
      <dsp:nvSpPr>
        <dsp:cNvPr id="0" name=""/>
        <dsp:cNvSpPr/>
      </dsp:nvSpPr>
      <dsp:spPr>
        <a:xfrm>
          <a:off x="0" y="0"/>
          <a:ext cx="7301501" cy="3822272"/>
        </a:xfrm>
        <a:prstGeom prst="roundRect">
          <a:avLst>
            <a:gd name="adj" fmla="val 85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966508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Data cleaning</a:t>
          </a:r>
          <a:endParaRPr lang="zh-CN" altLang="en-US" sz="3200" kern="1200" dirty="0"/>
        </a:p>
      </dsp:txBody>
      <dsp:txXfrm>
        <a:off x="95158" y="95158"/>
        <a:ext cx="7111185" cy="3631956"/>
      </dsp:txXfrm>
    </dsp:sp>
    <dsp:sp modelId="{BE94AADB-B00A-460A-83A7-8BEA41013B20}">
      <dsp:nvSpPr>
        <dsp:cNvPr id="0" name=""/>
        <dsp:cNvSpPr/>
      </dsp:nvSpPr>
      <dsp:spPr>
        <a:xfrm>
          <a:off x="182537" y="955568"/>
          <a:ext cx="1095225" cy="131035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Stop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words</a:t>
          </a:r>
          <a:endParaRPr lang="zh-CN" altLang="en-US" sz="1700" kern="1200" dirty="0"/>
        </a:p>
      </dsp:txBody>
      <dsp:txXfrm>
        <a:off x="216219" y="989250"/>
        <a:ext cx="1027861" cy="1242995"/>
      </dsp:txXfrm>
    </dsp:sp>
    <dsp:sp modelId="{69E588D3-6C60-4D31-A8EB-979F3F1D7149}">
      <dsp:nvSpPr>
        <dsp:cNvPr id="0" name=""/>
        <dsp:cNvSpPr/>
      </dsp:nvSpPr>
      <dsp:spPr>
        <a:xfrm>
          <a:off x="182537" y="2319566"/>
          <a:ext cx="1095225" cy="131035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35312"/>
              <a:satOff val="-873"/>
              <a:lumOff val="4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Token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tag</a:t>
          </a:r>
          <a:endParaRPr lang="zh-CN" altLang="en-US" sz="1700" kern="1200" dirty="0"/>
        </a:p>
      </dsp:txBody>
      <dsp:txXfrm>
        <a:off x="216219" y="2353248"/>
        <a:ext cx="1027861" cy="1242995"/>
      </dsp:txXfrm>
    </dsp:sp>
    <dsp:sp modelId="{A9CF3ABC-234E-48E6-885F-8590B6ECCEE6}">
      <dsp:nvSpPr>
        <dsp:cNvPr id="0" name=""/>
        <dsp:cNvSpPr/>
      </dsp:nvSpPr>
      <dsp:spPr>
        <a:xfrm>
          <a:off x="1460300" y="955568"/>
          <a:ext cx="5658663" cy="2675590"/>
        </a:xfrm>
        <a:prstGeom prst="roundRect">
          <a:avLst>
            <a:gd name="adj" fmla="val 10500"/>
          </a:avLst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69900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Classifier </a:t>
          </a:r>
          <a:endParaRPr lang="zh-CN" altLang="en-US" sz="3200" kern="1200" dirty="0"/>
        </a:p>
      </dsp:txBody>
      <dsp:txXfrm>
        <a:off x="1542584" y="1037852"/>
        <a:ext cx="5494095" cy="2511022"/>
      </dsp:txXfrm>
    </dsp:sp>
    <dsp:sp modelId="{45BF5FCF-2908-449C-A5E0-6597243EB853}">
      <dsp:nvSpPr>
        <dsp:cNvPr id="0" name=""/>
        <dsp:cNvSpPr/>
      </dsp:nvSpPr>
      <dsp:spPr>
        <a:xfrm>
          <a:off x="1601766" y="1892024"/>
          <a:ext cx="1131732" cy="74218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70623"/>
              <a:satOff val="-1746"/>
              <a:lumOff val="9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SVM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KNN</a:t>
          </a:r>
          <a:endParaRPr lang="zh-CN" altLang="en-US" sz="1700" kern="1200" dirty="0"/>
        </a:p>
      </dsp:txBody>
      <dsp:txXfrm>
        <a:off x="1624591" y="1914849"/>
        <a:ext cx="1086082" cy="696538"/>
      </dsp:txXfrm>
    </dsp:sp>
    <dsp:sp modelId="{CA54C3A3-D189-4656-ABCD-C7BE60EE2087}">
      <dsp:nvSpPr>
        <dsp:cNvPr id="0" name=""/>
        <dsp:cNvSpPr/>
      </dsp:nvSpPr>
      <dsp:spPr>
        <a:xfrm>
          <a:off x="1601766" y="2687049"/>
          <a:ext cx="1131732" cy="74218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05935"/>
              <a:satOff val="-2619"/>
              <a:lumOff val="14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GBDT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Xgboost</a:t>
          </a:r>
          <a:endParaRPr lang="zh-CN" altLang="en-US" sz="1700" kern="1200" dirty="0"/>
        </a:p>
      </dsp:txBody>
      <dsp:txXfrm>
        <a:off x="1624591" y="2709874"/>
        <a:ext cx="1086082" cy="696538"/>
      </dsp:txXfrm>
    </dsp:sp>
    <dsp:sp modelId="{2803D174-7D63-4926-8780-2DD6429D7C27}">
      <dsp:nvSpPr>
        <dsp:cNvPr id="0" name=""/>
        <dsp:cNvSpPr/>
      </dsp:nvSpPr>
      <dsp:spPr>
        <a:xfrm>
          <a:off x="2884092" y="1911136"/>
          <a:ext cx="4052333" cy="1528908"/>
        </a:xfrm>
        <a:prstGeom prst="roundRect">
          <a:avLst>
            <a:gd name="adj" fmla="val 10500"/>
          </a:avLst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862984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Feature (21 in total)</a:t>
          </a:r>
          <a:endParaRPr lang="zh-CN" altLang="en-US" sz="3200" kern="1200" dirty="0"/>
        </a:p>
      </dsp:txBody>
      <dsp:txXfrm>
        <a:off x="2931111" y="1958155"/>
        <a:ext cx="3958295" cy="1434870"/>
      </dsp:txXfrm>
    </dsp:sp>
    <dsp:sp modelId="{749F9C8B-4D5D-45C6-843E-D6C80B6A8EAF}">
      <dsp:nvSpPr>
        <dsp:cNvPr id="0" name=""/>
        <dsp:cNvSpPr/>
      </dsp:nvSpPr>
      <dsp:spPr>
        <a:xfrm>
          <a:off x="2985401" y="2599144"/>
          <a:ext cx="1896662" cy="6880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41246"/>
              <a:satOff val="-3492"/>
              <a:lumOff val="19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Graph </a:t>
          </a:r>
          <a:endParaRPr lang="zh-CN" altLang="en-US" sz="1700" kern="1200" dirty="0"/>
        </a:p>
      </dsp:txBody>
      <dsp:txXfrm>
        <a:off x="3006560" y="2620303"/>
        <a:ext cx="1854344" cy="645690"/>
      </dsp:txXfrm>
    </dsp:sp>
    <dsp:sp modelId="{1F9ACC67-96C5-4EFB-915D-CCEA12DC65DF}">
      <dsp:nvSpPr>
        <dsp:cNvPr id="0" name=""/>
        <dsp:cNvSpPr/>
      </dsp:nvSpPr>
      <dsp:spPr>
        <a:xfrm>
          <a:off x="4936022" y="2599144"/>
          <a:ext cx="1896662" cy="6880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Text </a:t>
          </a:r>
          <a:endParaRPr lang="zh-CN" altLang="en-US" sz="1700" kern="1200" dirty="0"/>
        </a:p>
      </dsp:txBody>
      <dsp:txXfrm>
        <a:off x="4957181" y="2620303"/>
        <a:ext cx="1854344" cy="645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B9728-954F-49D5-9170-CDE41676359A}">
      <dsp:nvSpPr>
        <dsp:cNvPr id="0" name=""/>
        <dsp:cNvSpPr/>
      </dsp:nvSpPr>
      <dsp:spPr>
        <a:xfrm>
          <a:off x="3253983" y="1790233"/>
          <a:ext cx="2367868" cy="2211414"/>
        </a:xfrm>
        <a:prstGeom prst="gear9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Endeavor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Collaboration </a:t>
          </a:r>
          <a:endParaRPr lang="zh-CN" altLang="en-US" sz="1900" kern="1200" dirty="0"/>
        </a:p>
      </dsp:txBody>
      <dsp:txXfrm>
        <a:off x="3718337" y="2308246"/>
        <a:ext cx="1439160" cy="1136713"/>
      </dsp:txXfrm>
    </dsp:sp>
    <dsp:sp modelId="{5BB3D31C-1628-46C9-A630-A18BE8EAB9EB}">
      <dsp:nvSpPr>
        <dsp:cNvPr id="0" name=""/>
        <dsp:cNvSpPr/>
      </dsp:nvSpPr>
      <dsp:spPr>
        <a:xfrm>
          <a:off x="1746306" y="1042348"/>
          <a:ext cx="2024284" cy="2109182"/>
        </a:xfrm>
        <a:prstGeom prst="gear6">
          <a:avLst/>
        </a:prstGeom>
        <a:solidFill>
          <a:schemeClr val="accent4">
            <a:shade val="80000"/>
            <a:hueOff val="-88279"/>
            <a:satOff val="-2183"/>
            <a:lumOff val="12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255926" y="1567573"/>
        <a:ext cx="1005044" cy="1058732"/>
      </dsp:txXfrm>
    </dsp:sp>
    <dsp:sp modelId="{18D13DBB-FBDC-487C-B76D-B4B57CE0F369}">
      <dsp:nvSpPr>
        <dsp:cNvPr id="0" name=""/>
        <dsp:cNvSpPr/>
      </dsp:nvSpPr>
      <dsp:spPr>
        <a:xfrm rot="20700000">
          <a:off x="3010063" y="173055"/>
          <a:ext cx="1567125" cy="1567125"/>
        </a:xfrm>
        <a:prstGeom prst="gear6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luck</a:t>
          </a:r>
          <a:endParaRPr lang="zh-CN" altLang="en-US" sz="1900" kern="1200" dirty="0"/>
        </a:p>
      </dsp:txBody>
      <dsp:txXfrm rot="-20700000">
        <a:off x="3353779" y="516772"/>
        <a:ext cx="879692" cy="879692"/>
      </dsp:txXfrm>
    </dsp:sp>
    <dsp:sp modelId="{77658A18-7F18-4905-B3E7-D99C21EF2487}">
      <dsp:nvSpPr>
        <dsp:cNvPr id="0" name=""/>
        <dsp:cNvSpPr/>
      </dsp:nvSpPr>
      <dsp:spPr>
        <a:xfrm>
          <a:off x="3067041" y="1465676"/>
          <a:ext cx="2815015" cy="2815015"/>
        </a:xfrm>
        <a:prstGeom prst="circularArrow">
          <a:avLst>
            <a:gd name="adj1" fmla="val 4688"/>
            <a:gd name="adj2" fmla="val 299029"/>
            <a:gd name="adj3" fmla="val 2511429"/>
            <a:gd name="adj4" fmla="val 15871519"/>
            <a:gd name="adj5" fmla="val 5469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19983-9977-45BF-B58A-A930B71AAFA5}">
      <dsp:nvSpPr>
        <dsp:cNvPr id="0" name=""/>
        <dsp:cNvSpPr/>
      </dsp:nvSpPr>
      <dsp:spPr>
        <a:xfrm>
          <a:off x="1542138" y="890439"/>
          <a:ext cx="2045284" cy="204528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shade val="90000"/>
            <a:hueOff val="-88186"/>
            <a:satOff val="-2114"/>
            <a:lumOff val="11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D747-BA20-47FC-9848-2082E3F52909}">
      <dsp:nvSpPr>
        <dsp:cNvPr id="0" name=""/>
        <dsp:cNvSpPr/>
      </dsp:nvSpPr>
      <dsp:spPr>
        <a:xfrm>
          <a:off x="2492086" y="-169363"/>
          <a:ext cx="2205229" cy="22052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shade val="90000"/>
            <a:hueOff val="-176373"/>
            <a:satOff val="-4228"/>
            <a:lumOff val="223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8625"/>
            <a:ext cx="7772400" cy="1470025"/>
          </a:xfrm>
        </p:spPr>
        <p:txBody>
          <a:bodyPr/>
          <a:lstStyle>
            <a:lvl1pPr algn="ctr"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90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DAC-4E21-4890-9A66-DFEEC90D5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2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987834"/>
            <a:ext cx="6245225" cy="53975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DAC-4E21-4890-9A66-DFEEC90D5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6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DAC-4E21-4890-9A66-DFEEC90D5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67544" y="987834"/>
            <a:ext cx="6245225" cy="53975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8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DAC-4E21-4890-9A66-DFEEC90D50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7544" y="987834"/>
            <a:ext cx="6245225" cy="53975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2"/>
            <a:endParaRPr lang="en-US" altLang="zh-C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935DAC-4E21-4890-9A66-DFEEC90D502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E:\kbwang\2009-2010\Personal\工业工程系系徽 IE 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44" b="4044"/>
          <a:stretch/>
        </p:blipFill>
        <p:spPr bwMode="auto">
          <a:xfrm>
            <a:off x="7884368" y="243916"/>
            <a:ext cx="899931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0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+mj-lt"/>
          <a:ea typeface="黑体" pitchFamily="49" charset="-122"/>
          <a:cs typeface="+mj-cs"/>
        </a:defRPr>
      </a:lvl1pPr>
    </p:titleStyle>
    <p:bodyStyle>
      <a:lvl1pPr marL="342000" indent="-342900" algn="l" defTabSz="914400" rtl="0" eaLnBrk="1" latinLnBrk="0" hangingPunct="1">
        <a:spcBef>
          <a:spcPct val="20000"/>
        </a:spcBef>
        <a:buClr>
          <a:srgbClr val="660066"/>
        </a:buClr>
        <a:buSzPct val="80000"/>
        <a:buFont typeface="Wingdings" pitchFamily="2" charset="2"/>
        <a:buChar char="n"/>
        <a:defRPr sz="2800" kern="1200" baseline="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60066"/>
        </a:buClr>
        <a:buSzPct val="80000"/>
        <a:buFont typeface="Wingdings" pitchFamily="2" charset="2"/>
        <a:buChar char="p"/>
        <a:defRPr sz="2400" kern="1200" baseline="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60066"/>
        </a:buClr>
        <a:buSzPct val="80000"/>
        <a:buFont typeface="Wingdings" pitchFamily="2" charset="2"/>
        <a:buChar char="n"/>
        <a:defRPr sz="2000" kern="1200" baseline="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3"/>
          <a:stretch/>
        </p:blipFill>
        <p:spPr>
          <a:xfrm>
            <a:off x="193972" y="96233"/>
            <a:ext cx="1686199" cy="1442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8268" y="109468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Helen &amp; Connie </a:t>
            </a:r>
            <a:br>
              <a:rPr lang="en-US" altLang="zh-CN" sz="4400" dirty="0" smtClean="0"/>
            </a:br>
            <a:r>
              <a:rPr lang="en-US" altLang="zh-CN" sz="4400" dirty="0" smtClean="0"/>
              <a:t> Sharing session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937" y="3864282"/>
            <a:ext cx="7497566" cy="1655762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Kanglin Liu (Connie), Ph.D. Candidate </a:t>
            </a:r>
          </a:p>
          <a:p>
            <a:r>
              <a:rPr lang="en-US" altLang="zh-CN" dirty="0" smtClean="0"/>
              <a:t>Hao Wang (Helen), Ph.D. Candidate </a:t>
            </a:r>
          </a:p>
          <a:p>
            <a:r>
              <a:rPr lang="en-US" altLang="zh-CN" dirty="0" smtClean="0"/>
              <a:t>Department of Industrial Engineering, Tsinghua Univ.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1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Hao Wang (Helen)   :  3</a:t>
            </a:r>
            <a:r>
              <a:rPr lang="en-US" altLang="zh-CN" baseline="30000" dirty="0" smtClean="0"/>
              <a:t>rd</a:t>
            </a:r>
            <a:r>
              <a:rPr lang="en-US" altLang="zh-CN" dirty="0"/>
              <a:t> </a:t>
            </a:r>
            <a:r>
              <a:rPr lang="en-US" altLang="zh-CN" dirty="0" smtClean="0"/>
              <a:t>year </a:t>
            </a:r>
            <a:r>
              <a:rPr lang="en-US" altLang="zh-CN" dirty="0"/>
              <a:t>PhD </a:t>
            </a:r>
            <a:r>
              <a:rPr lang="en-US" altLang="zh-CN" dirty="0" smtClean="0"/>
              <a:t>Candidate</a:t>
            </a:r>
          </a:p>
          <a:p>
            <a:pPr lvl="1"/>
            <a:r>
              <a:rPr lang="en-US" altLang="zh-CN" dirty="0" smtClean="0"/>
              <a:t>Statistical Quality Control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Kanglin</a:t>
            </a:r>
            <a:r>
              <a:rPr lang="en-US" altLang="zh-CN" dirty="0" smtClean="0"/>
              <a:t> Liu (Connie) : 2</a:t>
            </a:r>
            <a:r>
              <a:rPr lang="en-US" altLang="zh-CN" baseline="30000" dirty="0" smtClean="0"/>
              <a:t>nd</a:t>
            </a:r>
            <a:r>
              <a:rPr lang="en-US" altLang="zh-CN" dirty="0"/>
              <a:t> </a:t>
            </a:r>
            <a:r>
              <a:rPr lang="en-US" altLang="zh-CN" dirty="0" smtClean="0"/>
              <a:t>year PhD Candidate</a:t>
            </a:r>
          </a:p>
          <a:p>
            <a:pPr lvl="1"/>
            <a:r>
              <a:rPr lang="en-US" altLang="zh-CN" dirty="0" smtClean="0"/>
              <a:t>Optimization in manufacturing (e.g. scheduling)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us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6464" y="4376790"/>
            <a:ext cx="4428162" cy="1356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 didn’t know a word about python in the beginning!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 packages in the daytime! -&gt;</a:t>
            </a:r>
          </a:p>
          <a:p>
            <a:r>
              <a:rPr lang="en-US" altLang="zh-CN" dirty="0" smtClean="0"/>
              <a:t>Try different classifiers and find GBDT!</a:t>
            </a:r>
          </a:p>
          <a:p>
            <a:r>
              <a:rPr lang="en-US" altLang="zh-CN" dirty="0" smtClean="0"/>
              <a:t> Three basic features!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 two more features:</a:t>
            </a:r>
          </a:p>
          <a:p>
            <a:pPr marL="0" indent="0">
              <a:buNone/>
            </a:pPr>
            <a:r>
              <a:rPr lang="en-US" altLang="zh-CN" dirty="0" smtClean="0"/>
              <a:t>             (1) Overlap of abstract</a:t>
            </a:r>
          </a:p>
          <a:p>
            <a:pPr marL="0" indent="0">
              <a:buNone/>
            </a:pPr>
            <a:r>
              <a:rPr lang="en-US" altLang="zh-CN" dirty="0" smtClean="0"/>
              <a:t>             (2) Overlap of journal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 1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60421"/>
              </p:ext>
            </p:extLst>
          </p:nvPr>
        </p:nvGraphicFramePr>
        <p:xfrm>
          <a:off x="1524001" y="2839626"/>
          <a:ext cx="6096000" cy="74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7290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68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00791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SVM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GBDT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KNN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93329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0.6720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0.8084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0.7960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9827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99681"/>
              </p:ext>
            </p:extLst>
          </p:nvPr>
        </p:nvGraphicFramePr>
        <p:xfrm>
          <a:off x="5427038" y="5139923"/>
          <a:ext cx="2032000" cy="74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68825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GBDT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93329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0.80959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98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Add TF-</a:t>
            </a:r>
            <a:r>
              <a:rPr lang="en-US" altLang="zh-CN" dirty="0" err="1" smtClean="0"/>
              <a:t>Idf</a:t>
            </a:r>
            <a:r>
              <a:rPr lang="en-US" altLang="zh-CN" dirty="0" smtClean="0"/>
              <a:t> as new feature: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Try different parameter (</a:t>
            </a:r>
            <a:r>
              <a:rPr lang="en-US" altLang="zh-CN" dirty="0" err="1" smtClean="0"/>
              <a:t>n_estimators</a:t>
            </a:r>
            <a:r>
              <a:rPr lang="en-US" altLang="zh-CN" dirty="0" smtClean="0"/>
              <a:t>) of GBDT: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Add token and tag of abstract as new features: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 2: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62691"/>
              </p:ext>
            </p:extLst>
          </p:nvPr>
        </p:nvGraphicFramePr>
        <p:xfrm>
          <a:off x="1890446" y="4860326"/>
          <a:ext cx="5013788" cy="965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6894">
                  <a:extLst>
                    <a:ext uri="{9D8B030D-6E8A-4147-A177-3AD203B41FA5}">
                      <a16:colId xmlns:a16="http://schemas.microsoft.com/office/drawing/2014/main" val="1707290708"/>
                    </a:ext>
                  </a:extLst>
                </a:gridCol>
                <a:gridCol w="2506894">
                  <a:extLst>
                    <a:ext uri="{9D8B030D-6E8A-4147-A177-3AD203B41FA5}">
                      <a16:colId xmlns:a16="http://schemas.microsoft.com/office/drawing/2014/main" val="163688251"/>
                    </a:ext>
                  </a:extLst>
                </a:gridCol>
              </a:tblGrid>
              <a:tr h="48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n_estimators</a:t>
                      </a:r>
                      <a:r>
                        <a:rPr lang="en-US" altLang="zh-CN" sz="2000" dirty="0" smtClean="0"/>
                        <a:t>=100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n_estimators</a:t>
                      </a:r>
                      <a:r>
                        <a:rPr lang="en-US" altLang="zh-CN" sz="2000" dirty="0" smtClean="0"/>
                        <a:t>=200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9332912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0.8124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0.8269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9827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98594"/>
              </p:ext>
            </p:extLst>
          </p:nvPr>
        </p:nvGraphicFramePr>
        <p:xfrm>
          <a:off x="4872234" y="1358490"/>
          <a:ext cx="2032000" cy="373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68825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0.8124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98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574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Adding graph features</a:t>
            </a:r>
          </a:p>
          <a:p>
            <a:pPr lvl="1"/>
            <a:r>
              <a:rPr lang="en-US" altLang="zh-CN" dirty="0" smtClean="0"/>
              <a:t>Degree </a:t>
            </a:r>
          </a:p>
          <a:p>
            <a:pPr lvl="1"/>
            <a:r>
              <a:rPr lang="en-US" altLang="zh-CN" dirty="0" smtClean="0"/>
              <a:t>Clustering coefficient</a:t>
            </a:r>
          </a:p>
          <a:p>
            <a:pPr lvl="1"/>
            <a:r>
              <a:rPr lang="en-US" altLang="zh-CN" dirty="0" smtClean="0"/>
              <a:t>K-core</a:t>
            </a:r>
          </a:p>
          <a:p>
            <a:pPr lvl="1"/>
            <a:r>
              <a:rPr lang="en-US" altLang="zh-CN" dirty="0" err="1" smtClean="0"/>
              <a:t>Pagerank</a:t>
            </a:r>
            <a:r>
              <a:rPr lang="en-US" altLang="zh-CN" dirty="0" smtClean="0"/>
              <a:t> importance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neibor_sim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overlap_jour</a:t>
            </a:r>
            <a:r>
              <a:rPr lang="en-US" altLang="zh-CN" dirty="0"/>
              <a:t>, </a:t>
            </a:r>
            <a:r>
              <a:rPr lang="en-US" altLang="zh-CN" dirty="0" err="1"/>
              <a:t>overlap_title</a:t>
            </a:r>
            <a:r>
              <a:rPr lang="en-US" altLang="zh-CN" dirty="0"/>
              <a:t>, </a:t>
            </a:r>
            <a:r>
              <a:rPr lang="en-US" altLang="zh-CN" dirty="0" err="1"/>
              <a:t>comm_auth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tfidt_cos</a:t>
            </a:r>
            <a:r>
              <a:rPr lang="en-US" altLang="zh-CN" dirty="0"/>
              <a:t>, </a:t>
            </a:r>
            <a:r>
              <a:rPr lang="en-US" altLang="zh-CN" dirty="0" err="1"/>
              <a:t>overlap_abs</a:t>
            </a:r>
            <a:r>
              <a:rPr lang="en-US" altLang="zh-CN" dirty="0"/>
              <a:t>, LSA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 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18580" y="1692063"/>
            <a:ext cx="3246633" cy="101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Source and target</a:t>
            </a:r>
          </a:p>
          <a:p>
            <a:pPr algn="ctr"/>
            <a:r>
              <a:rPr lang="en-US" altLang="zh-CN" sz="2800" dirty="0" smtClean="0"/>
              <a:t>Respectively  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25257"/>
              </p:ext>
            </p:extLst>
          </p:nvPr>
        </p:nvGraphicFramePr>
        <p:xfrm>
          <a:off x="960061" y="5445302"/>
          <a:ext cx="6766104" cy="9160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3052">
                  <a:extLst>
                    <a:ext uri="{9D8B030D-6E8A-4147-A177-3AD203B41FA5}">
                      <a16:colId xmlns:a16="http://schemas.microsoft.com/office/drawing/2014/main" val="1707290708"/>
                    </a:ext>
                  </a:extLst>
                </a:gridCol>
                <a:gridCol w="3383052">
                  <a:extLst>
                    <a:ext uri="{9D8B030D-6E8A-4147-A177-3AD203B41FA5}">
                      <a16:colId xmlns:a16="http://schemas.microsoft.com/office/drawing/2014/main" val="163688251"/>
                    </a:ext>
                  </a:extLst>
                </a:gridCol>
              </a:tblGrid>
              <a:tr h="431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n_estimators</a:t>
                      </a:r>
                      <a:r>
                        <a:rPr lang="en-US" altLang="zh-CN" sz="2000" dirty="0" smtClean="0"/>
                        <a:t>=200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n_estimators</a:t>
                      </a:r>
                      <a:r>
                        <a:rPr lang="en-US" altLang="zh-CN" sz="2000" dirty="0" smtClean="0"/>
                        <a:t>=300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9332912"/>
                  </a:ext>
                </a:extLst>
              </a:tr>
              <a:tr h="484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0.97094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0.97387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998279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18579" y="2897313"/>
            <a:ext cx="3246633" cy="706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Difference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92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8770"/>
            <a:ext cx="8320141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Adding features </a:t>
            </a:r>
          </a:p>
          <a:p>
            <a:pPr marL="0" indent="0">
              <a:buNone/>
            </a:pPr>
            <a:r>
              <a:rPr lang="en-US" altLang="zh-CN" dirty="0" smtClean="0"/>
              <a:t>	(1) LSA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(2) year_1, year_2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(3)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Shortest-path</a:t>
            </a:r>
          </a:p>
          <a:p>
            <a:pPr marL="0" indent="0">
              <a:buNone/>
            </a:pPr>
            <a:r>
              <a:rPr lang="en-US" altLang="zh-CN" dirty="0" smtClean="0"/>
              <a:t>(deleting the edge from the original graph when trying to find shortest-path training sets)</a:t>
            </a:r>
          </a:p>
          <a:p>
            <a:pPr marL="0" indent="0">
              <a:buNone/>
            </a:pPr>
            <a:r>
              <a:rPr lang="en-US" altLang="zh-CN" dirty="0" smtClean="0"/>
              <a:t>(min </a:t>
            </a:r>
            <a:r>
              <a:rPr lang="en-US" altLang="zh-CN" dirty="0" err="1" smtClean="0"/>
              <a:t>shortest_path</a:t>
            </a:r>
            <a:r>
              <a:rPr lang="en-US" altLang="zh-CN" dirty="0" smtClean="0"/>
              <a:t> in testing set &gt;=2 )</a:t>
            </a:r>
          </a:p>
          <a:p>
            <a:pPr marL="0" indent="0">
              <a:buNone/>
            </a:pPr>
            <a:r>
              <a:rPr lang="en-US" altLang="zh-CN" dirty="0" smtClean="0"/>
              <a:t>(min </a:t>
            </a:r>
            <a:r>
              <a:rPr lang="en-US" altLang="zh-CN" dirty="0" err="1" smtClean="0"/>
              <a:t>shortest_path</a:t>
            </a:r>
            <a:r>
              <a:rPr lang="en-US" altLang="zh-CN" dirty="0" smtClean="0"/>
              <a:t> in training set =1) connected nodes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(4) </a:t>
            </a:r>
            <a:r>
              <a:rPr lang="en-US" altLang="zh-CN" dirty="0" err="1" smtClean="0"/>
              <a:t>Average_degree_of_neighbor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 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61033" y="1209914"/>
            <a:ext cx="3791164" cy="1469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Adding (1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) shortest path as one of the features can improve f1-score to 99% 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cross-validation. But preformed poor </a:t>
            </a:r>
            <a:r>
              <a:rPr lang="en-US" altLang="zh-CN" dirty="0"/>
              <a:t>in </a:t>
            </a:r>
            <a:r>
              <a:rPr lang="en-US" altLang="zh-CN" dirty="0" err="1" smtClean="0"/>
              <a:t>testing_sets</a:t>
            </a:r>
            <a:r>
              <a:rPr lang="en-US" altLang="zh-CN" dirty="0" smtClean="0"/>
              <a:t>  (</a:t>
            </a:r>
            <a:r>
              <a:rPr lang="en-US" altLang="zh-CN" dirty="0"/>
              <a:t>0.70915)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78894" y="2597925"/>
            <a:ext cx="186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7828908" y="2530142"/>
            <a:ext cx="1006867" cy="275077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73953376"/>
              </p:ext>
            </p:extLst>
          </p:nvPr>
        </p:nvGraphicFramePr>
        <p:xfrm>
          <a:off x="239732" y="2112963"/>
          <a:ext cx="6212439" cy="332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995111" y="1239044"/>
            <a:ext cx="2188396" cy="662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public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616557" y="1239044"/>
            <a:ext cx="2188396" cy="662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private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6976151" y="2180606"/>
            <a:ext cx="18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0.97809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6151" y="2920962"/>
            <a:ext cx="18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0.97770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976148" y="3652540"/>
            <a:ext cx="18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0.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97433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76149" y="4353297"/>
            <a:ext cx="181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0.97427</a:t>
            </a:r>
            <a:endParaRPr lang="zh-CN" altLang="en-US" sz="3200" dirty="0"/>
          </a:p>
        </p:txBody>
      </p:sp>
      <p:sp>
        <p:nvSpPr>
          <p:cNvPr id="12" name="线形标注 1 11"/>
          <p:cNvSpPr/>
          <p:nvPr/>
        </p:nvSpPr>
        <p:spPr>
          <a:xfrm>
            <a:off x="4447822" y="503434"/>
            <a:ext cx="1726058" cy="855864"/>
          </a:xfrm>
          <a:prstGeom prst="borderCallout1">
            <a:avLst>
              <a:gd name="adj1" fmla="val 96342"/>
              <a:gd name="adj2" fmla="val 79762"/>
              <a:gd name="adj3" fmla="val 234767"/>
              <a:gd name="adj4" fmla="val 152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Tue, 10 Jan 2017 </a:t>
            </a:r>
            <a:r>
              <a:rPr lang="en-US" altLang="zh-CN" dirty="0" smtClean="0"/>
              <a:t>23:52:01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94354" y="5927084"/>
            <a:ext cx="4851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Day 4    Final </a:t>
            </a:r>
            <a:r>
              <a:rPr lang="en-US" altLang="zh-CN" sz="2800" dirty="0" smtClean="0"/>
              <a:t>sprint ! (Last night)</a:t>
            </a:r>
            <a:endParaRPr lang="zh-CN" altLang="en-US" sz="2800" dirty="0"/>
          </a:p>
        </p:txBody>
      </p:sp>
      <p:sp>
        <p:nvSpPr>
          <p:cNvPr id="14" name="线形标注 1 13"/>
          <p:cNvSpPr/>
          <p:nvPr/>
        </p:nvSpPr>
        <p:spPr>
          <a:xfrm>
            <a:off x="7346023" y="5134748"/>
            <a:ext cx="1726058" cy="855864"/>
          </a:xfrm>
          <a:prstGeom prst="borderCallout1">
            <a:avLst>
              <a:gd name="adj1" fmla="val -221776"/>
              <a:gd name="adj2" fmla="val 63691"/>
              <a:gd name="adj3" fmla="val -6522"/>
              <a:gd name="adj4" fmla="val 97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Lower than </a:t>
            </a:r>
          </a:p>
          <a:p>
            <a:pPr algn="ctr"/>
            <a:r>
              <a:rPr lang="en-US" altLang="zh-CN" dirty="0" smtClean="0"/>
              <a:t>“Terminator”</a:t>
            </a:r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en-US" altLang="zh-CN" dirty="0" smtClean="0"/>
              <a:t>Day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7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68764511"/>
              </p:ext>
            </p:extLst>
          </p:nvPr>
        </p:nvGraphicFramePr>
        <p:xfrm>
          <a:off x="887001" y="1561387"/>
          <a:ext cx="7301501" cy="382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924669"/>
              </p:ext>
            </p:extLst>
          </p:nvPr>
        </p:nvGraphicFramePr>
        <p:xfrm>
          <a:off x="755151" y="1117928"/>
          <a:ext cx="6960741" cy="399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8886" y="2969376"/>
            <a:ext cx="157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I</a:t>
            </a:r>
            <a:r>
              <a:rPr lang="en-US" altLang="zh-CN" sz="2200" dirty="0" smtClean="0">
                <a:solidFill>
                  <a:schemeClr val="bg1"/>
                </a:solidFill>
              </a:rPr>
              <a:t>nstruction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0212" y="5452418"/>
            <a:ext cx="8306660" cy="114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would like to express </a:t>
            </a:r>
            <a:r>
              <a:rPr lang="en-US" altLang="zh-CN" sz="2400" dirty="0" smtClean="0"/>
              <a:t>our sincere </a:t>
            </a:r>
            <a:r>
              <a:rPr lang="en-US" altLang="zh-CN" sz="2400" dirty="0"/>
              <a:t>gratitude to all </a:t>
            </a:r>
            <a:r>
              <a:rPr lang="en-US" altLang="zh-CN" sz="2400" dirty="0" smtClean="0"/>
              <a:t>the organizers, professors, and friends for </a:t>
            </a:r>
            <a:r>
              <a:rPr lang="en-US" altLang="zh-CN" sz="2400" dirty="0"/>
              <a:t>who helped 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during </a:t>
            </a:r>
            <a:r>
              <a:rPr lang="en-US" altLang="zh-CN" sz="2400" dirty="0" smtClean="0"/>
              <a:t>this winter school.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10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2" id="{625A91D2-C7C0-46CD-B31F-E88F666782DE}" vid="{C044B659-7BCD-4117-B4E1-68266EDE28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103</TotalTime>
  <Words>307</Words>
  <Application>Microsoft Office PowerPoint</Application>
  <PresentationFormat>全屏显示(4:3)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Wingdings</vt:lpstr>
      <vt:lpstr>主题2</vt:lpstr>
      <vt:lpstr>Helen &amp; Connie   Sharing session</vt:lpstr>
      <vt:lpstr>About us</vt:lpstr>
      <vt:lpstr>Day 1</vt:lpstr>
      <vt:lpstr>Day 2:</vt:lpstr>
      <vt:lpstr>Day 3</vt:lpstr>
      <vt:lpstr>Day 4</vt:lpstr>
      <vt:lpstr>Day 4</vt:lpstr>
      <vt:lpstr>Summary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Helen &amp; Connie  Team Sharing</dc:title>
  <dc:creator>Hao Wang</dc:creator>
  <cp:lastModifiedBy>LKL</cp:lastModifiedBy>
  <cp:revision>17</cp:revision>
  <dcterms:created xsi:type="dcterms:W3CDTF">2017-01-10T16:22:37Z</dcterms:created>
  <dcterms:modified xsi:type="dcterms:W3CDTF">2017-01-11T00:57:31Z</dcterms:modified>
</cp:coreProperties>
</file>