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3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23/07/2021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69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23/07/2021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15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23/07/2021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04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23/07/2021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37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23/07/2021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98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23/07/2021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2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23/07/2021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23/07/2021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2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23/07/2021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52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23/07/2021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27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23/07/2021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E331-607A-41C5-B1B0-1D41A3BD8DBC}" type="datetimeFigureOut">
              <a:rPr lang="en-GB" smtClean="0"/>
              <a:t>23/07/2021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72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9FD1F0-CA68-47D8-A5A0-A9D27BF0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001" y="575058"/>
            <a:ext cx="573405" cy="758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AAA231-6784-44C0-B9BD-AB55EBF6E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29" y="575059"/>
            <a:ext cx="758918" cy="758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CFA8F3-1153-40D1-9A99-23157B3D3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372" y="575059"/>
            <a:ext cx="853445" cy="758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6E0C03-2742-4AB9-A8CB-AE0DF5056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2856" y="575058"/>
            <a:ext cx="758918" cy="7589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D00FD3-6968-4423-B96C-A91C47048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467" y="575058"/>
            <a:ext cx="758918" cy="7589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DDBC27-19B7-4FF3-B00D-AD9E83B42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8079" y="575059"/>
            <a:ext cx="1161080" cy="758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BB35B2-CF9A-4908-A90A-B1122EBB15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1429" y="575059"/>
            <a:ext cx="1141566" cy="7589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7A9FE3-2490-4374-B2B6-824306C61B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05266" y="575059"/>
            <a:ext cx="1141566" cy="7589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158B7F-0EAF-4C42-94F6-B511A1C554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8079" y="1644204"/>
            <a:ext cx="1161080" cy="7547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0F9EFB-5057-4201-9BFC-6D5F91F9C2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11430" y="1631450"/>
            <a:ext cx="1161080" cy="7589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DE2040-C2EC-443D-81F1-3896C4C9AA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72465" y="1631450"/>
            <a:ext cx="664475" cy="758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8146D3-54B8-4375-B496-FCDDB20286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43429" y="1631451"/>
            <a:ext cx="754702" cy="754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F09F55-F515-40A4-BD53-1A4C62A379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52956" y="1631450"/>
            <a:ext cx="754702" cy="754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C544E-5D18-4623-8615-A2E894CE84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1248" y="1629000"/>
            <a:ext cx="579474" cy="761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A635DE-2B63-4C84-AFA7-16251A32D12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98079" y="2828893"/>
            <a:ext cx="1981200" cy="133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8E2E97-985E-4EE3-9594-C4DB754AFAD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385449" y="2828893"/>
            <a:ext cx="1981200" cy="1333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7C56D1-7A0B-456D-8468-C5BA7D1DAB1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198079" y="4434669"/>
            <a:ext cx="1981200" cy="1333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0803A2-0668-45AE-A533-8C80997A6CF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92856" y="4434669"/>
            <a:ext cx="1981200" cy="1333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9E7E517-03D5-4267-A836-6091E4F7D63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385449" y="4434669"/>
            <a:ext cx="1981200" cy="1333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3D334C-CD96-476F-A862-C82F8F0FC89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85861" y="2398906"/>
            <a:ext cx="4619625" cy="90487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8CA867-29B7-4556-8DA4-8243CA3781B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767611" y="8409781"/>
            <a:ext cx="5981700" cy="3924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EBD7E6F-AEA8-42C6-962B-07046089454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92856" y="1629342"/>
            <a:ext cx="756997" cy="758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EDCFB4-164B-4606-B622-EA42AF4FFB0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933301" y="1624784"/>
            <a:ext cx="765633" cy="7613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5BD74BE-73C9-4DA8-9F55-A8FABBC48B1F}"/>
              </a:ext>
            </a:extLst>
          </p:cNvPr>
          <p:cNvSpPr txBox="1"/>
          <p:nvPr/>
        </p:nvSpPr>
        <p:spPr>
          <a:xfrm>
            <a:off x="7207817" y="6342340"/>
            <a:ext cx="90011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sz="1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"Body"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R="0" algn="l" rtl="0"/>
            <a:r>
              <a:rPr lang="en-US" sz="1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    "Pipeline"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"Worker 123"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R="0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"AppId"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"Actual Value"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R="0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800" b="0" i="0" u="none" strike="noStrike" baseline="0" dirty="0" err="1">
                <a:solidFill>
                  <a:srgbClr val="2E75B6"/>
                </a:solidFill>
                <a:latin typeface="Consolas" panose="020B0609020204030204" pitchFamily="49" charset="0"/>
              </a:rPr>
              <a:t>AppSecret</a:t>
            </a:r>
            <a:r>
              <a:rPr lang="en-US" sz="1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"Actual Value“</a:t>
            </a:r>
          </a:p>
          <a:p>
            <a:pPr marR="0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A63E43-6FFC-4E90-B28B-3F9E830E9EE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173893" y="13670902"/>
            <a:ext cx="2180479" cy="17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C4C5B7-9CF6-4697-847D-3B687E8EE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2" y="298242"/>
            <a:ext cx="10944225" cy="6238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BC24F4-F24D-445B-B12A-8A3F48ACE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610" y="6941126"/>
            <a:ext cx="4642736" cy="309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5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42D105-3EEE-48C3-A54B-D28E7182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15" y="1655985"/>
            <a:ext cx="294322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8828D1-FF1F-47C7-AA48-C6D5C4244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665" y="4848684"/>
            <a:ext cx="269557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BEC16-A3B2-4754-88D5-2180A2F96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665" y="7842582"/>
            <a:ext cx="376237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0C85E0-6F46-4696-8A30-4F9BAA2FE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457" y="7928768"/>
            <a:ext cx="3505200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6B5F53-2058-4BD2-8623-11E80F362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8457" y="4281837"/>
            <a:ext cx="2686050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E47BE4-1C48-486F-AAEE-454A3182F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7766" y="1655985"/>
            <a:ext cx="2952750" cy="2143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BC144F-0BBF-42B1-85D4-18869F915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1571" y="6907689"/>
            <a:ext cx="6096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4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</TotalTime>
  <Words>29</Words>
  <Application>Microsoft Office PowerPoint</Application>
  <PresentationFormat>Custom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Andrew, Paul</cp:lastModifiedBy>
  <cp:revision>11</cp:revision>
  <dcterms:created xsi:type="dcterms:W3CDTF">2020-09-10T09:38:38Z</dcterms:created>
  <dcterms:modified xsi:type="dcterms:W3CDTF">2021-07-23T09:29:12Z</dcterms:modified>
</cp:coreProperties>
</file>