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5" r:id="rId2"/>
    <p:sldId id="328" r:id="rId3"/>
    <p:sldId id="326" r:id="rId4"/>
    <p:sldId id="261" r:id="rId5"/>
    <p:sldId id="32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9" autoAdjust="0"/>
  </p:normalViewPr>
  <p:slideViewPr>
    <p:cSldViewPr snapToGrid="0">
      <p:cViewPr varScale="1">
        <p:scale>
          <a:sx n="92" d="100"/>
          <a:sy n="9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B9C-34B7-47EF-8CC3-FB61479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partners</a:t>
            </a:r>
          </a:p>
        </p:txBody>
      </p:sp>
      <p:pic>
        <p:nvPicPr>
          <p:cNvPr id="5" name="Content Placeholder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70FF0F71-FBBF-4F55-BCDF-1E771EE93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6" y="1745673"/>
            <a:ext cx="7017805" cy="1212337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5C77284-D02D-4B63-B7A5-F093D4FE4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5" y="4674998"/>
            <a:ext cx="1476199" cy="1600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B2F5DEB-FB81-466B-93E4-34AE0BD2D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5" y="4399429"/>
            <a:ext cx="4289789" cy="192271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4F87E9-B967-4F5E-ADD8-F7C4AF463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70" y="4599369"/>
            <a:ext cx="3186528" cy="15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ustom 1">
      <a:dk1>
        <a:srgbClr val="494949"/>
      </a:dk1>
      <a:lt1>
        <a:srgbClr val="FFFFFF"/>
      </a:lt1>
      <a:dk2>
        <a:srgbClr val="494949"/>
      </a:dk2>
      <a:lt2>
        <a:srgbClr val="ECEFF1"/>
      </a:lt2>
      <a:accent1>
        <a:srgbClr val="494949"/>
      </a:accent1>
      <a:accent2>
        <a:srgbClr val="494949"/>
      </a:accent2>
      <a:accent3>
        <a:srgbClr val="494949"/>
      </a:accent3>
      <a:accent4>
        <a:srgbClr val="696969"/>
      </a:accent4>
      <a:accent5>
        <a:srgbClr val="999999"/>
      </a:accent5>
      <a:accent6>
        <a:srgbClr val="A9A9A9"/>
      </a:accent6>
      <a:hlink>
        <a:srgbClr val="B9B9B9"/>
      </a:hlink>
      <a:folHlink>
        <a:srgbClr val="B9B9B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Gothic</vt:lpstr>
      <vt:lpstr>Arial</vt:lpstr>
      <vt:lpstr>Calibri</vt:lpstr>
      <vt:lpstr>Myanmar Text</vt:lpstr>
      <vt:lpstr>Roboto Light</vt:lpstr>
      <vt:lpstr>Codegen Theme</vt:lpstr>
      <vt:lpstr>PowerPoint Presentation</vt:lpstr>
      <vt:lpstr>Thanks to our partners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71</cp:revision>
  <dcterms:created xsi:type="dcterms:W3CDTF">2018-06-13T19:28:12Z</dcterms:created>
  <dcterms:modified xsi:type="dcterms:W3CDTF">2021-09-03T15:10:24Z</dcterms:modified>
</cp:coreProperties>
</file>