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5" r:id="rId2"/>
    <p:sldId id="326" r:id="rId3"/>
    <p:sldId id="261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ustom 1">
      <a:dk1>
        <a:srgbClr val="494949"/>
      </a:dk1>
      <a:lt1>
        <a:srgbClr val="FFFFFF"/>
      </a:lt1>
      <a:dk2>
        <a:srgbClr val="494949"/>
      </a:dk2>
      <a:lt2>
        <a:srgbClr val="ECEFF1"/>
      </a:lt2>
      <a:accent1>
        <a:srgbClr val="494949"/>
      </a:accent1>
      <a:accent2>
        <a:srgbClr val="494949"/>
      </a:accent2>
      <a:accent3>
        <a:srgbClr val="494949"/>
      </a:accent3>
      <a:accent4>
        <a:srgbClr val="696969"/>
      </a:accent4>
      <a:accent5>
        <a:srgbClr val="999999"/>
      </a:accent5>
      <a:accent6>
        <a:srgbClr val="A9A9A9"/>
      </a:accent6>
      <a:hlink>
        <a:srgbClr val="B9B9B9"/>
      </a:hlink>
      <a:folHlink>
        <a:srgbClr val="B9B9B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Gothic</vt:lpstr>
      <vt:lpstr>Arial</vt:lpstr>
      <vt:lpstr>Calibri</vt:lpstr>
      <vt:lpstr>Myanmar Text</vt:lpstr>
      <vt:lpstr>Roboto Light</vt:lpstr>
      <vt:lpstr>Codegen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70</cp:revision>
  <dcterms:created xsi:type="dcterms:W3CDTF">2018-06-13T19:28:12Z</dcterms:created>
  <dcterms:modified xsi:type="dcterms:W3CDTF">2021-09-03T14:14:21Z</dcterms:modified>
</cp:coreProperties>
</file>