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309" r:id="rId4"/>
    <p:sldId id="308" r:id="rId5"/>
    <p:sldId id="267" r:id="rId6"/>
    <p:sldId id="307" r:id="rId7"/>
    <p:sldId id="278" r:id="rId8"/>
    <p:sldId id="279" r:id="rId9"/>
    <p:sldId id="301" r:id="rId10"/>
    <p:sldId id="286" r:id="rId11"/>
    <p:sldId id="302" r:id="rId12"/>
    <p:sldId id="275" r:id="rId13"/>
    <p:sldId id="276" r:id="rId14"/>
    <p:sldId id="273" r:id="rId15"/>
    <p:sldId id="285" r:id="rId16"/>
    <p:sldId id="300" r:id="rId17"/>
    <p:sldId id="310" r:id="rId18"/>
    <p:sldId id="304" r:id="rId19"/>
    <p:sldId id="303" r:id="rId20"/>
    <p:sldId id="305" r:id="rId21"/>
    <p:sldId id="306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45A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2960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nerva" userId="4af1190e2b3b463e" providerId="LiveId" clId="{E05615C2-EED1-4122-9675-061D3D666C29}"/>
    <pc:docChg chg="undo redo custSel addSld delSld modSld sldOrd modMainMaster">
      <pc:chgData name="Marco Minerva" userId="4af1190e2b3b463e" providerId="LiveId" clId="{E05615C2-EED1-4122-9675-061D3D666C29}" dt="2018-09-24T18:33:34.308" v="2609" actId="20577"/>
      <pc:docMkLst>
        <pc:docMk/>
      </pc:docMkLst>
      <pc:sldChg chg="addSp modSp">
        <pc:chgData name="Marco Minerva" userId="4af1190e2b3b463e" providerId="LiveId" clId="{E05615C2-EED1-4122-9675-061D3D666C29}" dt="2018-09-16T09:13:30.349" v="2237" actId="14100"/>
        <pc:sldMkLst>
          <pc:docMk/>
          <pc:sldMk cId="3209317228" sldId="256"/>
        </pc:sldMkLst>
        <pc:spChg chg="mod">
          <ac:chgData name="Marco Minerva" userId="4af1190e2b3b463e" providerId="LiveId" clId="{E05615C2-EED1-4122-9675-061D3D666C29}" dt="2018-09-16T09:13:30.349" v="2237" actId="14100"/>
          <ac:spMkLst>
            <pc:docMk/>
            <pc:sldMk cId="3209317228" sldId="256"/>
            <ac:spMk id="2" creationId="{BD2DF659-465F-4FDC-98F2-347BE3E9589B}"/>
          </ac:spMkLst>
        </pc:spChg>
        <pc:spChg chg="mod">
          <ac:chgData name="Marco Minerva" userId="4af1190e2b3b463e" providerId="LiveId" clId="{E05615C2-EED1-4122-9675-061D3D666C29}" dt="2018-09-06T08:21:35.356" v="66" actId="20577"/>
          <ac:spMkLst>
            <pc:docMk/>
            <pc:sldMk cId="3209317228" sldId="256"/>
            <ac:spMk id="3" creationId="{4413CDE4-3094-4196-9173-F4A0D537BAD5}"/>
          </ac:spMkLst>
        </pc:spChg>
        <pc:picChg chg="add mod">
          <ac:chgData name="Marco Minerva" userId="4af1190e2b3b463e" providerId="LiveId" clId="{E05615C2-EED1-4122-9675-061D3D666C29}" dt="2018-09-06T08:22:16.915" v="71" actId="1076"/>
          <ac:picMkLst>
            <pc:docMk/>
            <pc:sldMk cId="3209317228" sldId="256"/>
            <ac:picMk id="4" creationId="{61BF5603-0B43-4117-A4D5-49C2726CA31A}"/>
          </ac:picMkLst>
        </pc:picChg>
        <pc:picChg chg="add mod">
          <ac:chgData name="Marco Minerva" userId="4af1190e2b3b463e" providerId="LiveId" clId="{E05615C2-EED1-4122-9675-061D3D666C29}" dt="2018-09-06T08:22:33.572" v="74" actId="1076"/>
          <ac:picMkLst>
            <pc:docMk/>
            <pc:sldMk cId="3209317228" sldId="256"/>
            <ac:picMk id="5" creationId="{1A9DF727-F99E-43BB-AB2D-2B99D5376E82}"/>
          </ac:picMkLst>
        </pc:picChg>
      </pc:sldChg>
      <pc:sldChg chg="modSp">
        <pc:chgData name="Marco Minerva" userId="4af1190e2b3b463e" providerId="LiveId" clId="{E05615C2-EED1-4122-9675-061D3D666C29}" dt="2018-09-06T13:11:20.013" v="1654" actId="1037"/>
        <pc:sldMkLst>
          <pc:docMk/>
          <pc:sldMk cId="3208365751" sldId="262"/>
        </pc:sldMkLst>
        <pc:spChg chg="mod">
          <ac:chgData name="Marco Minerva" userId="4af1190e2b3b463e" providerId="LiveId" clId="{E05615C2-EED1-4122-9675-061D3D666C29}" dt="2018-09-06T13:11:09.878" v="1650" actId="1038"/>
          <ac:spMkLst>
            <pc:docMk/>
            <pc:sldMk cId="3208365751" sldId="262"/>
            <ac:spMk id="2" creationId="{A5DB07F4-037E-4666-BFFC-D4BC9B32ADA4}"/>
          </ac:spMkLst>
        </pc:spChg>
        <pc:spChg chg="mod">
          <ac:chgData name="Marco Minerva" userId="4af1190e2b3b463e" providerId="LiveId" clId="{E05615C2-EED1-4122-9675-061D3D666C29}" dt="2018-09-06T13:11:00.124" v="1645" actId="1076"/>
          <ac:spMkLst>
            <pc:docMk/>
            <pc:sldMk cId="3208365751" sldId="262"/>
            <ac:spMk id="3" creationId="{0FBC0E0C-D04F-4813-ACAC-967DF99282B2}"/>
          </ac:spMkLst>
        </pc:spChg>
        <pc:spChg chg="mod">
          <ac:chgData name="Marco Minerva" userId="4af1190e2b3b463e" providerId="LiveId" clId="{E05615C2-EED1-4122-9675-061D3D666C29}" dt="2018-09-06T13:11:20.013" v="1654" actId="1037"/>
          <ac:spMkLst>
            <pc:docMk/>
            <pc:sldMk cId="3208365751" sldId="262"/>
            <ac:spMk id="4" creationId="{FBEDAFD7-CF92-4199-8229-5FCED907CDA4}"/>
          </ac:spMkLst>
        </pc:spChg>
      </pc:sldChg>
      <pc:sldChg chg="add del setBg">
        <pc:chgData name="Marco Minerva" userId="4af1190e2b3b463e" providerId="LiveId" clId="{E05615C2-EED1-4122-9675-061D3D666C29}" dt="2018-09-16T09:16:10.132" v="2243"/>
        <pc:sldMkLst>
          <pc:docMk/>
          <pc:sldMk cId="2080336524" sldId="267"/>
        </pc:sldMkLst>
      </pc:sldChg>
      <pc:sldChg chg="addSp delSp modSp add modTransition">
        <pc:chgData name="Marco Minerva" userId="4af1190e2b3b463e" providerId="LiveId" clId="{E05615C2-EED1-4122-9675-061D3D666C29}" dt="2018-09-22T12:15:14.361" v="2333"/>
        <pc:sldMkLst>
          <pc:docMk/>
          <pc:sldMk cId="235850056" sldId="273"/>
        </pc:sldMkLst>
        <pc:spChg chg="del">
          <ac:chgData name="Marco Minerva" userId="4af1190e2b3b463e" providerId="LiveId" clId="{E05615C2-EED1-4122-9675-061D3D666C29}" dt="2018-09-06T08:37:33.659" v="211" actId="478"/>
          <ac:spMkLst>
            <pc:docMk/>
            <pc:sldMk cId="235850056" sldId="273"/>
            <ac:spMk id="2" creationId="{00000000-0000-0000-0000-000000000000}"/>
          </ac:spMkLst>
        </pc:spChg>
        <pc:spChg chg="add mod">
          <ac:chgData name="Marco Minerva" userId="4af1190e2b3b463e" providerId="LiveId" clId="{E05615C2-EED1-4122-9675-061D3D666C29}" dt="2018-09-06T08:37:41.216" v="245" actId="20577"/>
          <ac:spMkLst>
            <pc:docMk/>
            <pc:sldMk cId="235850056" sldId="273"/>
            <ac:spMk id="6" creationId="{465E61B8-C43B-425B-B81D-F1022740007B}"/>
          </ac:spMkLst>
        </pc:spChg>
      </pc:sldChg>
      <pc:sldChg chg="addSp delSp modSp add">
        <pc:chgData name="Marco Minerva" userId="4af1190e2b3b463e" providerId="LiveId" clId="{E05615C2-EED1-4122-9675-061D3D666C29}" dt="2018-09-06T08:32:18.714" v="186" actId="20577"/>
        <pc:sldMkLst>
          <pc:docMk/>
          <pc:sldMk cId="1657244403" sldId="275"/>
        </pc:sldMkLst>
        <pc:spChg chg="add mod">
          <ac:chgData name="Marco Minerva" userId="4af1190e2b3b463e" providerId="LiveId" clId="{E05615C2-EED1-4122-9675-061D3D666C29}" dt="2018-09-06T08:32:18.714" v="186" actId="20577"/>
          <ac:spMkLst>
            <pc:docMk/>
            <pc:sldMk cId="1657244403" sldId="275"/>
            <ac:spMk id="3" creationId="{1A877D88-F011-475C-8285-5A9E2AED5644}"/>
          </ac:spMkLst>
        </pc:spChg>
        <pc:spChg chg="del">
          <ac:chgData name="Marco Minerva" userId="4af1190e2b3b463e" providerId="LiveId" clId="{E05615C2-EED1-4122-9675-061D3D666C29}" dt="2018-09-06T08:32:12.750" v="162" actId="478"/>
          <ac:spMkLst>
            <pc:docMk/>
            <pc:sldMk cId="1657244403" sldId="275"/>
            <ac:spMk id="30" creationId="{F653D913-B3FA-4E44-A6F9-69C537E1F6E1}"/>
          </ac:spMkLst>
        </pc:spChg>
      </pc:sldChg>
      <pc:sldChg chg="addSp delSp modSp add modTransition">
        <pc:chgData name="Marco Minerva" userId="4af1190e2b3b463e" providerId="LiveId" clId="{E05615C2-EED1-4122-9675-061D3D666C29}" dt="2018-09-16T09:16:21.202" v="2245"/>
        <pc:sldMkLst>
          <pc:docMk/>
          <pc:sldMk cId="994894420" sldId="276"/>
        </pc:sldMkLst>
        <pc:spChg chg="add mod">
          <ac:chgData name="Marco Minerva" userId="4af1190e2b3b463e" providerId="LiveId" clId="{E05615C2-EED1-4122-9675-061D3D666C29}" dt="2018-09-06T08:32:29.602" v="209" actId="20577"/>
          <ac:spMkLst>
            <pc:docMk/>
            <pc:sldMk cId="994894420" sldId="276"/>
            <ac:spMk id="3" creationId="{1D9FD967-82AC-4161-B1FF-231C288F4797}"/>
          </ac:spMkLst>
        </pc:spChg>
        <pc:spChg chg="del">
          <ac:chgData name="Marco Minerva" userId="4af1190e2b3b463e" providerId="LiveId" clId="{E05615C2-EED1-4122-9675-061D3D666C29}" dt="2018-09-06T08:32:23.365" v="187" actId="478"/>
          <ac:spMkLst>
            <pc:docMk/>
            <pc:sldMk cId="994894420" sldId="276"/>
            <ac:spMk id="34" creationId="{A681F638-DFCB-40FD-857B-1C349C4E23DF}"/>
          </ac:spMkLst>
        </pc:spChg>
      </pc:sldChg>
      <pc:sldChg chg="addSp delSp modSp add del ord">
        <pc:chgData name="Marco Minerva" userId="4af1190e2b3b463e" providerId="LiveId" clId="{E05615C2-EED1-4122-9675-061D3D666C29}" dt="2018-09-22T12:20:39.667" v="2355" actId="313"/>
        <pc:sldMkLst>
          <pc:docMk/>
          <pc:sldMk cId="745311726" sldId="278"/>
        </pc:sldMkLst>
        <pc:spChg chg="add mod">
          <ac:chgData name="Marco Minerva" userId="4af1190e2b3b463e" providerId="LiveId" clId="{E05615C2-EED1-4122-9675-061D3D666C29}" dt="2018-09-22T12:20:39.667" v="2355" actId="313"/>
          <ac:spMkLst>
            <pc:docMk/>
            <pc:sldMk cId="745311726" sldId="278"/>
            <ac:spMk id="10" creationId="{C93A89DA-CBCB-4C15-BEAB-A6ADCAB78F90}"/>
          </ac:spMkLst>
        </pc:spChg>
        <pc:spChg chg="del">
          <ac:chgData name="Marco Minerva" userId="4af1190e2b3b463e" providerId="LiveId" clId="{E05615C2-EED1-4122-9675-061D3D666C29}" dt="2018-09-06T08:29:30.733" v="79" actId="478"/>
          <ac:spMkLst>
            <pc:docMk/>
            <pc:sldMk cId="745311726" sldId="278"/>
            <ac:spMk id="36" creationId="{1DEE00F7-98BB-4A74-92D4-A407A3950C03}"/>
          </ac:spMkLst>
        </pc:spChg>
      </pc:sldChg>
      <pc:sldChg chg="addSp delSp modSp add ord modTransition">
        <pc:chgData name="Marco Minerva" userId="4af1190e2b3b463e" providerId="LiveId" clId="{E05615C2-EED1-4122-9675-061D3D666C29}" dt="2018-09-16T09:16:15.495" v="2244"/>
        <pc:sldMkLst>
          <pc:docMk/>
          <pc:sldMk cId="4227573836" sldId="279"/>
        </pc:sldMkLst>
        <pc:spChg chg="add mod">
          <ac:chgData name="Marco Minerva" userId="4af1190e2b3b463e" providerId="LiveId" clId="{E05615C2-EED1-4122-9675-061D3D666C29}" dt="2018-09-06T08:31:39.450" v="160" actId="20577"/>
          <ac:spMkLst>
            <pc:docMk/>
            <pc:sldMk cId="4227573836" sldId="279"/>
            <ac:spMk id="3" creationId="{EAF27374-952E-434B-9C23-147ED67C2A22}"/>
          </ac:spMkLst>
        </pc:spChg>
        <pc:spChg chg="del">
          <ac:chgData name="Marco Minerva" userId="4af1190e2b3b463e" providerId="LiveId" clId="{E05615C2-EED1-4122-9675-061D3D666C29}" dt="2018-09-06T08:31:09.045" v="107" actId="478"/>
          <ac:spMkLst>
            <pc:docMk/>
            <pc:sldMk cId="4227573836" sldId="279"/>
            <ac:spMk id="42" creationId="{48E064FD-25A8-49C8-9E7A-7F6A76DD9FAE}"/>
          </ac:spMkLst>
        </pc:spChg>
      </pc:sldChg>
      <pc:sldChg chg="add modTransition modNotesTx">
        <pc:chgData name="Marco Minerva" userId="4af1190e2b3b463e" providerId="LiveId" clId="{E05615C2-EED1-4122-9675-061D3D666C29}" dt="2018-09-14T12:44:29.393" v="1981" actId="20577"/>
        <pc:sldMkLst>
          <pc:docMk/>
          <pc:sldMk cId="4242688780" sldId="285"/>
        </pc:sldMkLst>
      </pc:sldChg>
      <pc:sldChg chg="addSp delSp modSp add ord delAnim">
        <pc:chgData name="Marco Minerva" userId="4af1190e2b3b463e" providerId="LiveId" clId="{E05615C2-EED1-4122-9675-061D3D666C29}" dt="2018-09-06T09:45:17.603" v="1036" actId="478"/>
        <pc:sldMkLst>
          <pc:docMk/>
          <pc:sldMk cId="3411887609" sldId="286"/>
        </pc:sldMkLst>
        <pc:spChg chg="del mod">
          <ac:chgData name="Marco Minerva" userId="4af1190e2b3b463e" providerId="LiveId" clId="{E05615C2-EED1-4122-9675-061D3D666C29}" dt="2018-09-06T08:40:32.511" v="283" actId="478"/>
          <ac:spMkLst>
            <pc:docMk/>
            <pc:sldMk cId="3411887609" sldId="286"/>
            <ac:spMk id="2" creationId="{00000000-0000-0000-0000-000000000000}"/>
          </ac:spMkLst>
        </pc:spChg>
        <pc:spChg chg="mod">
          <ac:chgData name="Marco Minerva" userId="4af1190e2b3b463e" providerId="LiveId" clId="{E05615C2-EED1-4122-9675-061D3D666C29}" dt="2018-09-06T08:41:28.352" v="302" actId="1037"/>
          <ac:spMkLst>
            <pc:docMk/>
            <pc:sldMk cId="3411887609" sldId="286"/>
            <ac:spMk id="3" creationId="{00000000-0000-0000-0000-000000000000}"/>
          </ac:spMkLst>
        </pc:spChg>
        <pc:spChg chg="del">
          <ac:chgData name="Marco Minerva" userId="4af1190e2b3b463e" providerId="LiveId" clId="{E05615C2-EED1-4122-9675-061D3D666C29}" dt="2018-09-06T09:45:17.603" v="1036" actId="478"/>
          <ac:spMkLst>
            <pc:docMk/>
            <pc:sldMk cId="3411887609" sldId="286"/>
            <ac:spMk id="18" creationId="{CD20F941-60F5-4639-BB4B-EB7DB36A398E}"/>
          </ac:spMkLst>
        </pc:spChg>
        <pc:spChg chg="add mod">
          <ac:chgData name="Marco Minerva" userId="4af1190e2b3b463e" providerId="LiveId" clId="{E05615C2-EED1-4122-9675-061D3D666C29}" dt="2018-09-06T09:09:49.200" v="555" actId="6549"/>
          <ac:spMkLst>
            <pc:docMk/>
            <pc:sldMk cId="3411887609" sldId="286"/>
            <ac:spMk id="19" creationId="{4A5316ED-6A42-4293-8012-A6E7D0353D49}"/>
          </ac:spMkLst>
        </pc:spChg>
      </pc:sldChg>
      <pc:sldChg chg="addSp delSp modSp add modTransition">
        <pc:chgData name="Marco Minerva" userId="4af1190e2b3b463e" providerId="LiveId" clId="{E05615C2-EED1-4122-9675-061D3D666C29}" dt="2018-09-06T10:03:34.239" v="1366"/>
        <pc:sldMkLst>
          <pc:docMk/>
          <pc:sldMk cId="1336306749" sldId="300"/>
        </pc:sldMkLst>
        <pc:spChg chg="add mod">
          <ac:chgData name="Marco Minerva" userId="4af1190e2b3b463e" providerId="LiveId" clId="{E05615C2-EED1-4122-9675-061D3D666C29}" dt="2018-09-06T08:38:19.696" v="276" actId="20577"/>
          <ac:spMkLst>
            <pc:docMk/>
            <pc:sldMk cId="1336306749" sldId="300"/>
            <ac:spMk id="16" creationId="{ADFF559B-76E8-482A-831B-3C63041AB2A5}"/>
          </ac:spMkLst>
        </pc:spChg>
        <pc:spChg chg="del">
          <ac:chgData name="Marco Minerva" userId="4af1190e2b3b463e" providerId="LiveId" clId="{E05615C2-EED1-4122-9675-061D3D666C29}" dt="2018-09-06T08:38:08.407" v="248" actId="478"/>
          <ac:spMkLst>
            <pc:docMk/>
            <pc:sldMk cId="1336306749" sldId="300"/>
            <ac:spMk id="19" creationId="{E0919F04-C641-45CD-9DF5-9B83D442859E}"/>
          </ac:spMkLst>
        </pc:spChg>
        <pc:spChg chg="mod">
          <ac:chgData name="Marco Minerva" userId="4af1190e2b3b463e" providerId="LiveId" clId="{E05615C2-EED1-4122-9675-061D3D666C29}" dt="2018-09-06T08:38:33.995" v="280" actId="27636"/>
          <ac:spMkLst>
            <pc:docMk/>
            <pc:sldMk cId="1336306749" sldId="300"/>
            <ac:spMk id="32" creationId="{00000000-0000-0000-0000-000000000000}"/>
          </ac:spMkLst>
        </pc:spChg>
      </pc:sldChg>
      <pc:sldChg chg="modSp add modAnim">
        <pc:chgData name="Marco Minerva" userId="4af1190e2b3b463e" providerId="LiveId" clId="{E05615C2-EED1-4122-9675-061D3D666C29}" dt="2018-09-22T12:15:47.624" v="2335"/>
        <pc:sldMkLst>
          <pc:docMk/>
          <pc:sldMk cId="3379685809" sldId="301"/>
        </pc:sldMkLst>
        <pc:spChg chg="mod">
          <ac:chgData name="Marco Minerva" userId="4af1190e2b3b463e" providerId="LiveId" clId="{E05615C2-EED1-4122-9675-061D3D666C29}" dt="2018-09-06T09:09:37.399" v="554" actId="20577"/>
          <ac:spMkLst>
            <pc:docMk/>
            <pc:sldMk cId="3379685809" sldId="301"/>
            <ac:spMk id="7" creationId="{D179CEFE-54E9-4050-BCEC-5F22EDA1E3EE}"/>
          </ac:spMkLst>
        </pc:spChg>
        <pc:spChg chg="mod">
          <ac:chgData name="Marco Minerva" userId="4af1190e2b3b463e" providerId="LiveId" clId="{E05615C2-EED1-4122-9675-061D3D666C29}" dt="2018-09-15T09:53:19.279" v="2104" actId="20577"/>
          <ac:spMkLst>
            <pc:docMk/>
            <pc:sldMk cId="3379685809" sldId="301"/>
            <ac:spMk id="8" creationId="{CE7D99B5-07B2-4C31-84EF-E9ABC9B337F6}"/>
          </ac:spMkLst>
        </pc:spChg>
      </pc:sldChg>
      <pc:sldChg chg="addSp delSp modSp add">
        <pc:chgData name="Marco Minerva" userId="4af1190e2b3b463e" providerId="LiveId" clId="{E05615C2-EED1-4122-9675-061D3D666C29}" dt="2018-09-22T12:21:27.618" v="2443" actId="20577"/>
        <pc:sldMkLst>
          <pc:docMk/>
          <pc:sldMk cId="3859215817" sldId="302"/>
        </pc:sldMkLst>
        <pc:spChg chg="add mod">
          <ac:chgData name="Marco Minerva" userId="4af1190e2b3b463e" providerId="LiveId" clId="{E05615C2-EED1-4122-9675-061D3D666C29}" dt="2018-09-22T12:21:27.618" v="2443" actId="20577"/>
          <ac:spMkLst>
            <pc:docMk/>
            <pc:sldMk cId="3859215817" sldId="302"/>
            <ac:spMk id="4" creationId="{607F61D6-85E0-4D42-858F-582237314D66}"/>
          </ac:spMkLst>
        </pc:spChg>
        <pc:spChg chg="mod">
          <ac:chgData name="Marco Minerva" userId="4af1190e2b3b463e" providerId="LiveId" clId="{E05615C2-EED1-4122-9675-061D3D666C29}" dt="2018-09-06T09:51:13.780" v="1090" actId="20577"/>
          <ac:spMkLst>
            <pc:docMk/>
            <pc:sldMk cId="3859215817" sldId="302"/>
            <ac:spMk id="7" creationId="{D179CEFE-54E9-4050-BCEC-5F22EDA1E3EE}"/>
          </ac:spMkLst>
        </pc:spChg>
        <pc:spChg chg="del">
          <ac:chgData name="Marco Minerva" userId="4af1190e2b3b463e" providerId="LiveId" clId="{E05615C2-EED1-4122-9675-061D3D666C29}" dt="2018-09-06T09:47:29.767" v="1038"/>
          <ac:spMkLst>
            <pc:docMk/>
            <pc:sldMk cId="3859215817" sldId="302"/>
            <ac:spMk id="8" creationId="{CE7D99B5-07B2-4C31-84EF-E9ABC9B337F6}"/>
          </ac:spMkLst>
        </pc:spChg>
        <pc:picChg chg="add del mod">
          <ac:chgData name="Marco Minerva" userId="4af1190e2b3b463e" providerId="LiveId" clId="{E05615C2-EED1-4122-9675-061D3D666C29}" dt="2018-09-06T09:48:32.523" v="1057" actId="478"/>
          <ac:picMkLst>
            <pc:docMk/>
            <pc:sldMk cId="3859215817" sldId="302"/>
            <ac:picMk id="2" creationId="{439C49CE-ECCE-4678-9A61-F3FE5748A0CB}"/>
          </ac:picMkLst>
        </pc:picChg>
        <pc:picChg chg="add del mod">
          <ac:chgData name="Marco Minerva" userId="4af1190e2b3b463e" providerId="LiveId" clId="{E05615C2-EED1-4122-9675-061D3D666C29}" dt="2018-09-06T10:02:19.656" v="1356" actId="478"/>
          <ac:picMkLst>
            <pc:docMk/>
            <pc:sldMk cId="3859215817" sldId="302"/>
            <ac:picMk id="5" creationId="{B5D9267F-08DB-4100-8689-B9838F27DF17}"/>
          </ac:picMkLst>
        </pc:picChg>
        <pc:picChg chg="add del mod">
          <ac:chgData name="Marco Minerva" userId="4af1190e2b3b463e" providerId="LiveId" clId="{E05615C2-EED1-4122-9675-061D3D666C29}" dt="2018-09-06T09:49:03.230" v="1061" actId="478"/>
          <ac:picMkLst>
            <pc:docMk/>
            <pc:sldMk cId="3859215817" sldId="302"/>
            <ac:picMk id="6" creationId="{CD8CEB7D-DB5E-4022-AFE1-850AC655A3D4}"/>
          </ac:picMkLst>
        </pc:picChg>
        <pc:picChg chg="add mod">
          <ac:chgData name="Marco Minerva" userId="4af1190e2b3b463e" providerId="LiveId" clId="{E05615C2-EED1-4122-9675-061D3D666C29}" dt="2018-09-06T10:02:46.882" v="1365" actId="14100"/>
          <ac:picMkLst>
            <pc:docMk/>
            <pc:sldMk cId="3859215817" sldId="302"/>
            <ac:picMk id="9" creationId="{E11761DA-4292-4CD9-AAA2-00DDC3FE4CDF}"/>
          </ac:picMkLst>
        </pc:picChg>
      </pc:sldChg>
      <pc:sldChg chg="addSp delSp modSp add ord">
        <pc:chgData name="Marco Minerva" userId="4af1190e2b3b463e" providerId="LiveId" clId="{E05615C2-EED1-4122-9675-061D3D666C29}" dt="2018-09-16T16:51:01.010" v="2328" actId="1076"/>
        <pc:sldMkLst>
          <pc:docMk/>
          <pc:sldMk cId="2706698252" sldId="303"/>
        </pc:sldMkLst>
        <pc:spChg chg="mod">
          <ac:chgData name="Marco Minerva" userId="4af1190e2b3b463e" providerId="LiveId" clId="{E05615C2-EED1-4122-9675-061D3D666C29}" dt="2018-09-16T16:50:57.629" v="2326" actId="20577"/>
          <ac:spMkLst>
            <pc:docMk/>
            <pc:sldMk cId="2706698252" sldId="303"/>
            <ac:spMk id="4" creationId="{607F61D6-85E0-4D42-858F-582237314D66}"/>
          </ac:spMkLst>
        </pc:spChg>
        <pc:spChg chg="mod">
          <ac:chgData name="Marco Minerva" userId="4af1190e2b3b463e" providerId="LiveId" clId="{E05615C2-EED1-4122-9675-061D3D666C29}" dt="2018-09-06T10:05:46.380" v="1424" actId="20577"/>
          <ac:spMkLst>
            <pc:docMk/>
            <pc:sldMk cId="2706698252" sldId="303"/>
            <ac:spMk id="7" creationId="{D179CEFE-54E9-4050-BCEC-5F22EDA1E3EE}"/>
          </ac:spMkLst>
        </pc:spChg>
        <pc:picChg chg="add mod">
          <ac:chgData name="Marco Minerva" userId="4af1190e2b3b463e" providerId="LiveId" clId="{E05615C2-EED1-4122-9675-061D3D666C29}" dt="2018-09-16T16:51:01.010" v="2328" actId="1076"/>
          <ac:picMkLst>
            <pc:docMk/>
            <pc:sldMk cId="2706698252" sldId="303"/>
            <ac:picMk id="2" creationId="{B1798E27-3B0A-4AAD-B160-5F214A696DF5}"/>
          </ac:picMkLst>
        </pc:picChg>
        <pc:picChg chg="add del mod">
          <ac:chgData name="Marco Minerva" userId="4af1190e2b3b463e" providerId="LiveId" clId="{E05615C2-EED1-4122-9675-061D3D666C29}" dt="2018-09-10T14:41:58.476" v="1971" actId="478"/>
          <ac:picMkLst>
            <pc:docMk/>
            <pc:sldMk cId="2706698252" sldId="303"/>
            <ac:picMk id="2" creationId="{DACF3A08-E8B7-4386-BCCD-99F07F749AD3}"/>
          </ac:picMkLst>
        </pc:picChg>
        <pc:picChg chg="add del mod">
          <ac:chgData name="Marco Minerva" userId="4af1190e2b3b463e" providerId="LiveId" clId="{E05615C2-EED1-4122-9675-061D3D666C29}" dt="2018-09-06T09:59:19.449" v="1241" actId="478"/>
          <ac:picMkLst>
            <pc:docMk/>
            <pc:sldMk cId="2706698252" sldId="303"/>
            <ac:picMk id="2" creationId="{DC1A259D-5D15-4D92-9F4F-226E99FCDCF0}"/>
          </ac:picMkLst>
        </pc:picChg>
        <pc:picChg chg="add mod">
          <ac:chgData name="Marco Minerva" userId="4af1190e2b3b463e" providerId="LiveId" clId="{E05615C2-EED1-4122-9675-061D3D666C29}" dt="2018-09-06T09:59:28.193" v="1243" actId="1076"/>
          <ac:picMkLst>
            <pc:docMk/>
            <pc:sldMk cId="2706698252" sldId="303"/>
            <ac:picMk id="3" creationId="{53551C30-13E1-4B6F-AA03-09A9BD6CAAF1}"/>
          </ac:picMkLst>
        </pc:picChg>
        <pc:picChg chg="add del mod">
          <ac:chgData name="Marco Minerva" userId="4af1190e2b3b463e" providerId="LiveId" clId="{E05615C2-EED1-4122-9675-061D3D666C29}" dt="2018-09-16T10:14:21.883" v="2293" actId="478"/>
          <ac:picMkLst>
            <pc:docMk/>
            <pc:sldMk cId="2706698252" sldId="303"/>
            <ac:picMk id="5" creationId="{94953B17-4FEE-4F74-B692-F8FA7D077814}"/>
          </ac:picMkLst>
        </pc:picChg>
        <pc:picChg chg="del">
          <ac:chgData name="Marco Minerva" userId="4af1190e2b3b463e" providerId="LiveId" clId="{E05615C2-EED1-4122-9675-061D3D666C29}" dt="2018-09-06T09:58:44.394" v="1237" actId="478"/>
          <ac:picMkLst>
            <pc:docMk/>
            <pc:sldMk cId="2706698252" sldId="303"/>
            <ac:picMk id="5" creationId="{B5D9267F-08DB-4100-8689-B9838F27DF17}"/>
          </ac:picMkLst>
        </pc:picChg>
      </pc:sldChg>
      <pc:sldChg chg="addSp delSp modSp add modAnim">
        <pc:chgData name="Marco Minerva" userId="4af1190e2b3b463e" providerId="LiveId" clId="{E05615C2-EED1-4122-9675-061D3D666C29}" dt="2018-09-22T12:16:08.831" v="2336"/>
        <pc:sldMkLst>
          <pc:docMk/>
          <pc:sldMk cId="2724516262" sldId="304"/>
        </pc:sldMkLst>
        <pc:spChg chg="mod">
          <ac:chgData name="Marco Minerva" userId="4af1190e2b3b463e" providerId="LiveId" clId="{E05615C2-EED1-4122-9675-061D3D666C29}" dt="2018-09-06T10:05:11.224" v="1405" actId="20577"/>
          <ac:spMkLst>
            <pc:docMk/>
            <pc:sldMk cId="2724516262" sldId="304"/>
            <ac:spMk id="7" creationId="{D179CEFE-54E9-4050-BCEC-5F22EDA1E3EE}"/>
          </ac:spMkLst>
        </pc:spChg>
        <pc:spChg chg="mod">
          <ac:chgData name="Marco Minerva" userId="4af1190e2b3b463e" providerId="LiveId" clId="{E05615C2-EED1-4122-9675-061D3D666C29}" dt="2018-09-15T10:02:43.620" v="2235" actId="20577"/>
          <ac:spMkLst>
            <pc:docMk/>
            <pc:sldMk cId="2724516262" sldId="304"/>
            <ac:spMk id="8" creationId="{CE7D99B5-07B2-4C31-84EF-E9ABC9B337F6}"/>
          </ac:spMkLst>
        </pc:spChg>
        <pc:picChg chg="add del mod">
          <ac:chgData name="Marco Minerva" userId="4af1190e2b3b463e" providerId="LiveId" clId="{E05615C2-EED1-4122-9675-061D3D666C29}" dt="2018-09-06T13:20:09.715" v="1891" actId="478"/>
          <ac:picMkLst>
            <pc:docMk/>
            <pc:sldMk cId="2724516262" sldId="304"/>
            <ac:picMk id="2" creationId="{3AC2E44F-2003-420B-B0F1-3EDEE7175A0C}"/>
          </ac:picMkLst>
        </pc:picChg>
        <pc:picChg chg="add mod">
          <ac:chgData name="Marco Minerva" userId="4af1190e2b3b463e" providerId="LiveId" clId="{E05615C2-EED1-4122-9675-061D3D666C29}" dt="2018-09-06T13:20:14.731" v="1893" actId="1076"/>
          <ac:picMkLst>
            <pc:docMk/>
            <pc:sldMk cId="2724516262" sldId="304"/>
            <ac:picMk id="3" creationId="{EC7B8AE6-9898-48A0-AEA0-B86931A0AA92}"/>
          </ac:picMkLst>
        </pc:picChg>
      </pc:sldChg>
      <pc:sldChg chg="modSp add ord">
        <pc:chgData name="Marco Minerva" userId="4af1190e2b3b463e" providerId="LiveId" clId="{E05615C2-EED1-4122-9675-061D3D666C29}" dt="2018-09-06T13:15:40.129" v="1724" actId="27636"/>
        <pc:sldMkLst>
          <pc:docMk/>
          <pc:sldMk cId="673724022" sldId="305"/>
        </pc:sldMkLst>
        <pc:spChg chg="mod">
          <ac:chgData name="Marco Minerva" userId="4af1190e2b3b463e" providerId="LiveId" clId="{E05615C2-EED1-4122-9675-061D3D666C29}" dt="2018-09-06T13:15:40.129" v="1724" actId="27636"/>
          <ac:spMkLst>
            <pc:docMk/>
            <pc:sldMk cId="673724022" sldId="305"/>
            <ac:spMk id="2" creationId="{7949173F-1975-47A7-B592-458759073468}"/>
          </ac:spMkLst>
        </pc:spChg>
      </pc:sldChg>
      <pc:sldChg chg="modSp add">
        <pc:chgData name="Marco Minerva" userId="4af1190e2b3b463e" providerId="LiveId" clId="{E05615C2-EED1-4122-9675-061D3D666C29}" dt="2018-09-16T18:43:59.807" v="2332" actId="20577"/>
        <pc:sldMkLst>
          <pc:docMk/>
          <pc:sldMk cId="1805130573" sldId="306"/>
        </pc:sldMkLst>
        <pc:spChg chg="mod">
          <ac:chgData name="Marco Minerva" userId="4af1190e2b3b463e" providerId="LiveId" clId="{E05615C2-EED1-4122-9675-061D3D666C29}" dt="2018-09-06T13:08:28.654" v="1595" actId="20577"/>
          <ac:spMkLst>
            <pc:docMk/>
            <pc:sldMk cId="1805130573" sldId="306"/>
            <ac:spMk id="7" creationId="{D179CEFE-54E9-4050-BCEC-5F22EDA1E3EE}"/>
          </ac:spMkLst>
        </pc:spChg>
        <pc:spChg chg="mod">
          <ac:chgData name="Marco Minerva" userId="4af1190e2b3b463e" providerId="LiveId" clId="{E05615C2-EED1-4122-9675-061D3D666C29}" dt="2018-09-16T18:43:59.807" v="2332" actId="20577"/>
          <ac:spMkLst>
            <pc:docMk/>
            <pc:sldMk cId="1805130573" sldId="306"/>
            <ac:spMk id="8" creationId="{CE7D99B5-07B2-4C31-84EF-E9ABC9B337F6}"/>
          </ac:spMkLst>
        </pc:spChg>
      </pc:sldChg>
      <pc:sldChg chg="modSp add">
        <pc:chgData name="Marco Minerva" userId="4af1190e2b3b463e" providerId="LiveId" clId="{E05615C2-EED1-4122-9675-061D3D666C29}" dt="2018-09-15T09:56:28.269" v="2204" actId="6549"/>
        <pc:sldMkLst>
          <pc:docMk/>
          <pc:sldMk cId="2416300522" sldId="307"/>
        </pc:sldMkLst>
        <pc:spChg chg="mod">
          <ac:chgData name="Marco Minerva" userId="4af1190e2b3b463e" providerId="LiveId" clId="{E05615C2-EED1-4122-9675-061D3D666C29}" dt="2018-09-15T09:56:28.269" v="2204" actId="6549"/>
          <ac:spMkLst>
            <pc:docMk/>
            <pc:sldMk cId="2416300522" sldId="307"/>
            <ac:spMk id="2" creationId="{E6F19BAE-279F-4434-892C-50D5EDA905BA}"/>
          </ac:spMkLst>
        </pc:spChg>
      </pc:sldChg>
      <pc:sldChg chg="add">
        <pc:chgData name="Marco Minerva" userId="4af1190e2b3b463e" providerId="LiveId" clId="{E05615C2-EED1-4122-9675-061D3D666C29}" dt="2018-09-16T09:15:50.880" v="2239"/>
        <pc:sldMkLst>
          <pc:docMk/>
          <pc:sldMk cId="938929283" sldId="308"/>
        </pc:sldMkLst>
      </pc:sldChg>
      <pc:sldChg chg="add">
        <pc:chgData name="Marco Minerva" userId="4af1190e2b3b463e" providerId="LiveId" clId="{E05615C2-EED1-4122-9675-061D3D666C29}" dt="2018-09-16T09:16:01.278" v="2241"/>
        <pc:sldMkLst>
          <pc:docMk/>
          <pc:sldMk cId="1093200197" sldId="309"/>
        </pc:sldMkLst>
      </pc:sldChg>
      <pc:sldChg chg="addSp delSp modSp add modAnim">
        <pc:chgData name="Marco Minerva" userId="4af1190e2b3b463e" providerId="LiveId" clId="{E05615C2-EED1-4122-9675-061D3D666C29}" dt="2018-09-24T18:33:34.308" v="2609" actId="20577"/>
        <pc:sldMkLst>
          <pc:docMk/>
          <pc:sldMk cId="1358104104" sldId="310"/>
        </pc:sldMkLst>
        <pc:spChg chg="add mod">
          <ac:chgData name="Marco Minerva" userId="4af1190e2b3b463e" providerId="LiveId" clId="{E05615C2-EED1-4122-9675-061D3D666C29}" dt="2018-09-24T18:33:17.466" v="2567" actId="1076"/>
          <ac:spMkLst>
            <pc:docMk/>
            <pc:sldMk cId="1358104104" sldId="310"/>
            <ac:spMk id="4" creationId="{357BC1FC-BD23-45E2-B11B-483670204471}"/>
          </ac:spMkLst>
        </pc:spChg>
        <pc:spChg chg="mod">
          <ac:chgData name="Marco Minerva" userId="4af1190e2b3b463e" providerId="LiveId" clId="{E05615C2-EED1-4122-9675-061D3D666C29}" dt="2018-09-24T18:31:57.852" v="2497" actId="20577"/>
          <ac:spMkLst>
            <pc:docMk/>
            <pc:sldMk cId="1358104104" sldId="310"/>
            <ac:spMk id="7" creationId="{D179CEFE-54E9-4050-BCEC-5F22EDA1E3EE}"/>
          </ac:spMkLst>
        </pc:spChg>
        <pc:spChg chg="mod">
          <ac:chgData name="Marco Minerva" userId="4af1190e2b3b463e" providerId="LiveId" clId="{E05615C2-EED1-4122-9675-061D3D666C29}" dt="2018-09-24T18:33:34.308" v="2609" actId="20577"/>
          <ac:spMkLst>
            <pc:docMk/>
            <pc:sldMk cId="1358104104" sldId="310"/>
            <ac:spMk id="8" creationId="{CE7D99B5-07B2-4C31-84EF-E9ABC9B337F6}"/>
          </ac:spMkLst>
        </pc:spChg>
        <pc:picChg chg="add mod">
          <ac:chgData name="Marco Minerva" userId="4af1190e2b3b463e" providerId="LiveId" clId="{E05615C2-EED1-4122-9675-061D3D666C29}" dt="2018-09-24T18:32:24.468" v="2563" actId="1076"/>
          <ac:picMkLst>
            <pc:docMk/>
            <pc:sldMk cId="1358104104" sldId="310"/>
            <ac:picMk id="2" creationId="{084F17BB-2EFF-4505-A32F-6DC13C85E823}"/>
          </ac:picMkLst>
        </pc:picChg>
        <pc:picChg chg="del">
          <ac:chgData name="Marco Minerva" userId="4af1190e2b3b463e" providerId="LiveId" clId="{E05615C2-EED1-4122-9675-061D3D666C29}" dt="2018-09-24T18:32:18.434" v="2561" actId="478"/>
          <ac:picMkLst>
            <pc:docMk/>
            <pc:sldMk cId="1358104104" sldId="310"/>
            <ac:picMk id="3" creationId="{EC7B8AE6-9898-48A0-AEA0-B86931A0AA92}"/>
          </ac:picMkLst>
        </pc:picChg>
      </pc:sldChg>
      <pc:sldMasterChg chg="modSldLayout">
        <pc:chgData name="Marco Minerva" userId="4af1190e2b3b463e" providerId="LiveId" clId="{E05615C2-EED1-4122-9675-061D3D666C29}" dt="2018-09-22T12:42:06.454" v="2455" actId="478"/>
        <pc:sldMasterMkLst>
          <pc:docMk/>
          <pc:sldMasterMk cId="2127140133" sldId="2147483648"/>
        </pc:sldMasterMkLst>
        <pc:sldLayoutChg chg="delSp modSp">
          <pc:chgData name="Marco Minerva" userId="4af1190e2b3b463e" providerId="LiveId" clId="{E05615C2-EED1-4122-9675-061D3D666C29}" dt="2018-09-22T12:32:19.810" v="2444" actId="478"/>
          <pc:sldLayoutMkLst>
            <pc:docMk/>
            <pc:sldMasterMk cId="2127140133" sldId="2147483648"/>
            <pc:sldLayoutMk cId="3740442471" sldId="2147483649"/>
          </pc:sldLayoutMkLst>
          <pc:spChg chg="del">
            <ac:chgData name="Marco Minerva" userId="4af1190e2b3b463e" providerId="LiveId" clId="{E05615C2-EED1-4122-9675-061D3D666C29}" dt="2018-09-22T12:32:19.810" v="2444" actId="478"/>
            <ac:spMkLst>
              <pc:docMk/>
              <pc:sldMasterMk cId="2127140133" sldId="2147483648"/>
              <pc:sldLayoutMk cId="3740442471" sldId="2147483649"/>
              <ac:spMk id="18" creationId="{7C026FCB-31A8-4CAD-B08E-0D5CA79A1C74}"/>
            </ac:spMkLst>
          </pc:spChg>
          <pc:spChg chg="del mod">
            <ac:chgData name="Marco Minerva" userId="4af1190e2b3b463e" providerId="LiveId" clId="{E05615C2-EED1-4122-9675-061D3D666C29}" dt="2018-09-16T09:15:00.596" v="2238" actId="478"/>
            <ac:spMkLst>
              <pc:docMk/>
              <pc:sldMasterMk cId="2127140133" sldId="2147483648"/>
              <pc:sldLayoutMk cId="3740442471" sldId="2147483649"/>
              <ac:spMk id="20" creationId="{C0E6A4BB-5B67-4001-9074-E6DCB6D0817D}"/>
            </ac:spMkLst>
          </pc:spChg>
        </pc:sldLayoutChg>
        <pc:sldLayoutChg chg="delSp modSp">
          <pc:chgData name="Marco Minerva" userId="4af1190e2b3b463e" providerId="LiveId" clId="{E05615C2-EED1-4122-9675-061D3D666C29}" dt="2018-09-22T12:41:11.968" v="2446" actId="478"/>
          <pc:sldLayoutMkLst>
            <pc:docMk/>
            <pc:sldMasterMk cId="2127140133" sldId="2147483648"/>
            <pc:sldLayoutMk cId="4199428496" sldId="2147483650"/>
          </pc:sldLayoutMkLst>
          <pc:spChg chg="del mod">
            <ac:chgData name="Marco Minerva" userId="4af1190e2b3b463e" providerId="LiveId" clId="{E05615C2-EED1-4122-9675-061D3D666C29}" dt="2018-09-22T12:41:11.968" v="2446" actId="478"/>
            <ac:spMkLst>
              <pc:docMk/>
              <pc:sldMasterMk cId="2127140133" sldId="2147483648"/>
              <pc:sldLayoutMk cId="4199428496" sldId="2147483650"/>
              <ac:spMk id="5" creationId="{6263AD48-045F-479E-8339-F6BE0AD44DE4}"/>
            </ac:spMkLst>
          </pc:spChg>
        </pc:sldLayoutChg>
        <pc:sldLayoutChg chg="delSp">
          <pc:chgData name="Marco Minerva" userId="4af1190e2b3b463e" providerId="LiveId" clId="{E05615C2-EED1-4122-9675-061D3D666C29}" dt="2018-09-22T12:41:18.181" v="2447" actId="478"/>
          <pc:sldLayoutMkLst>
            <pc:docMk/>
            <pc:sldMasterMk cId="2127140133" sldId="2147483648"/>
            <pc:sldLayoutMk cId="3379989529" sldId="2147483651"/>
          </pc:sldLayoutMkLst>
          <pc:spChg chg="del">
            <ac:chgData name="Marco Minerva" userId="4af1190e2b3b463e" providerId="LiveId" clId="{E05615C2-EED1-4122-9675-061D3D666C29}" dt="2018-09-22T12:41:18.181" v="2447" actId="478"/>
            <ac:spMkLst>
              <pc:docMk/>
              <pc:sldMasterMk cId="2127140133" sldId="2147483648"/>
              <pc:sldLayoutMk cId="3379989529" sldId="2147483651"/>
              <ac:spMk id="5" creationId="{6C9F6D68-56DF-42F3-9505-0E033CB42049}"/>
            </ac:spMkLst>
          </pc:spChg>
        </pc:sldLayoutChg>
        <pc:sldLayoutChg chg="delSp">
          <pc:chgData name="Marco Minerva" userId="4af1190e2b3b463e" providerId="LiveId" clId="{E05615C2-EED1-4122-9675-061D3D666C29}" dt="2018-09-22T12:41:23.976" v="2448" actId="478"/>
          <pc:sldLayoutMkLst>
            <pc:docMk/>
            <pc:sldMasterMk cId="2127140133" sldId="2147483648"/>
            <pc:sldLayoutMk cId="180106048" sldId="2147483652"/>
          </pc:sldLayoutMkLst>
          <pc:spChg chg="del">
            <ac:chgData name="Marco Minerva" userId="4af1190e2b3b463e" providerId="LiveId" clId="{E05615C2-EED1-4122-9675-061D3D666C29}" dt="2018-09-22T12:41:23.976" v="2448" actId="478"/>
            <ac:spMkLst>
              <pc:docMk/>
              <pc:sldMasterMk cId="2127140133" sldId="2147483648"/>
              <pc:sldLayoutMk cId="180106048" sldId="2147483652"/>
              <ac:spMk id="6" creationId="{20C6E88D-30B7-405C-9593-639B3D51EF9E}"/>
            </ac:spMkLst>
          </pc:spChg>
        </pc:sldLayoutChg>
        <pc:sldLayoutChg chg="delSp">
          <pc:chgData name="Marco Minerva" userId="4af1190e2b3b463e" providerId="LiveId" clId="{E05615C2-EED1-4122-9675-061D3D666C29}" dt="2018-09-22T12:41:28.976" v="2449" actId="478"/>
          <pc:sldLayoutMkLst>
            <pc:docMk/>
            <pc:sldMasterMk cId="2127140133" sldId="2147483648"/>
            <pc:sldLayoutMk cId="1697803228" sldId="2147483653"/>
          </pc:sldLayoutMkLst>
          <pc:spChg chg="del">
            <ac:chgData name="Marco Minerva" userId="4af1190e2b3b463e" providerId="LiveId" clId="{E05615C2-EED1-4122-9675-061D3D666C29}" dt="2018-09-22T12:41:28.976" v="2449" actId="478"/>
            <ac:spMkLst>
              <pc:docMk/>
              <pc:sldMasterMk cId="2127140133" sldId="2147483648"/>
              <pc:sldLayoutMk cId="1697803228" sldId="2147483653"/>
              <ac:spMk id="10" creationId="{9C8C7C8C-F9AC-4EE8-9FC4-4E14ADD86971}"/>
            </ac:spMkLst>
          </pc:spChg>
        </pc:sldLayoutChg>
        <pc:sldLayoutChg chg="delSp">
          <pc:chgData name="Marco Minerva" userId="4af1190e2b3b463e" providerId="LiveId" clId="{E05615C2-EED1-4122-9675-061D3D666C29}" dt="2018-09-22T12:41:34.288" v="2450" actId="478"/>
          <pc:sldLayoutMkLst>
            <pc:docMk/>
            <pc:sldMasterMk cId="2127140133" sldId="2147483648"/>
            <pc:sldLayoutMk cId="3205114493" sldId="2147483654"/>
          </pc:sldLayoutMkLst>
          <pc:spChg chg="del">
            <ac:chgData name="Marco Minerva" userId="4af1190e2b3b463e" providerId="LiveId" clId="{E05615C2-EED1-4122-9675-061D3D666C29}" dt="2018-09-22T12:41:34.288" v="2450" actId="478"/>
            <ac:spMkLst>
              <pc:docMk/>
              <pc:sldMasterMk cId="2127140133" sldId="2147483648"/>
              <pc:sldLayoutMk cId="3205114493" sldId="2147483654"/>
              <ac:spMk id="4" creationId="{45414C9B-9BC7-47CC-B910-864D1A83ED9B}"/>
            </ac:spMkLst>
          </pc:spChg>
        </pc:sldLayoutChg>
        <pc:sldLayoutChg chg="delSp">
          <pc:chgData name="Marco Minerva" userId="4af1190e2b3b463e" providerId="LiveId" clId="{E05615C2-EED1-4122-9675-061D3D666C29}" dt="2018-09-22T12:41:39.886" v="2451" actId="478"/>
          <pc:sldLayoutMkLst>
            <pc:docMk/>
            <pc:sldMasterMk cId="2127140133" sldId="2147483648"/>
            <pc:sldLayoutMk cId="2816224377" sldId="2147483655"/>
          </pc:sldLayoutMkLst>
          <pc:spChg chg="del">
            <ac:chgData name="Marco Minerva" userId="4af1190e2b3b463e" providerId="LiveId" clId="{E05615C2-EED1-4122-9675-061D3D666C29}" dt="2018-09-22T12:41:39.886" v="2451" actId="478"/>
            <ac:spMkLst>
              <pc:docMk/>
              <pc:sldMasterMk cId="2127140133" sldId="2147483648"/>
              <pc:sldLayoutMk cId="2816224377" sldId="2147483655"/>
              <ac:spMk id="3" creationId="{87F3B827-00FD-4D35-B29D-0B08445B37E7}"/>
            </ac:spMkLst>
          </pc:spChg>
        </pc:sldLayoutChg>
        <pc:sldLayoutChg chg="delSp">
          <pc:chgData name="Marco Minerva" userId="4af1190e2b3b463e" providerId="LiveId" clId="{E05615C2-EED1-4122-9675-061D3D666C29}" dt="2018-09-22T12:41:47.823" v="2452" actId="478"/>
          <pc:sldLayoutMkLst>
            <pc:docMk/>
            <pc:sldMasterMk cId="2127140133" sldId="2147483648"/>
            <pc:sldLayoutMk cId="2293871825" sldId="2147483656"/>
          </pc:sldLayoutMkLst>
          <pc:spChg chg="del">
            <ac:chgData name="Marco Minerva" userId="4af1190e2b3b463e" providerId="LiveId" clId="{E05615C2-EED1-4122-9675-061D3D666C29}" dt="2018-09-22T12:41:47.823" v="2452" actId="478"/>
            <ac:spMkLst>
              <pc:docMk/>
              <pc:sldMasterMk cId="2127140133" sldId="2147483648"/>
              <pc:sldLayoutMk cId="2293871825" sldId="2147483656"/>
              <ac:spMk id="6" creationId="{EAAD1A90-B8CF-48AB-A314-45573FE7A2B1}"/>
            </ac:spMkLst>
          </pc:spChg>
        </pc:sldLayoutChg>
        <pc:sldLayoutChg chg="delSp">
          <pc:chgData name="Marco Minerva" userId="4af1190e2b3b463e" providerId="LiveId" clId="{E05615C2-EED1-4122-9675-061D3D666C29}" dt="2018-09-22T12:41:54.111" v="2453" actId="478"/>
          <pc:sldLayoutMkLst>
            <pc:docMk/>
            <pc:sldMasterMk cId="2127140133" sldId="2147483648"/>
            <pc:sldLayoutMk cId="2224532369" sldId="2147483657"/>
          </pc:sldLayoutMkLst>
          <pc:spChg chg="del">
            <ac:chgData name="Marco Minerva" userId="4af1190e2b3b463e" providerId="LiveId" clId="{E05615C2-EED1-4122-9675-061D3D666C29}" dt="2018-09-22T12:41:54.111" v="2453" actId="478"/>
            <ac:spMkLst>
              <pc:docMk/>
              <pc:sldMasterMk cId="2127140133" sldId="2147483648"/>
              <pc:sldLayoutMk cId="2224532369" sldId="2147483657"/>
              <ac:spMk id="6" creationId="{C4D556EF-3CA0-460F-84AD-313318376E63}"/>
            </ac:spMkLst>
          </pc:spChg>
        </pc:sldLayoutChg>
        <pc:sldLayoutChg chg="delSp">
          <pc:chgData name="Marco Minerva" userId="4af1190e2b3b463e" providerId="LiveId" clId="{E05615C2-EED1-4122-9675-061D3D666C29}" dt="2018-09-22T12:41:59.665" v="2454" actId="478"/>
          <pc:sldLayoutMkLst>
            <pc:docMk/>
            <pc:sldMasterMk cId="2127140133" sldId="2147483648"/>
            <pc:sldLayoutMk cId="1330192664" sldId="2147483658"/>
          </pc:sldLayoutMkLst>
          <pc:spChg chg="del">
            <ac:chgData name="Marco Minerva" userId="4af1190e2b3b463e" providerId="LiveId" clId="{E05615C2-EED1-4122-9675-061D3D666C29}" dt="2018-09-22T12:41:59.665" v="2454" actId="478"/>
            <ac:spMkLst>
              <pc:docMk/>
              <pc:sldMasterMk cId="2127140133" sldId="2147483648"/>
              <pc:sldLayoutMk cId="1330192664" sldId="2147483658"/>
              <ac:spMk id="5" creationId="{1B8248C2-53F0-49E8-ADB0-D06951F10EDE}"/>
            </ac:spMkLst>
          </pc:spChg>
        </pc:sldLayoutChg>
        <pc:sldLayoutChg chg="delSp">
          <pc:chgData name="Marco Minerva" userId="4af1190e2b3b463e" providerId="LiveId" clId="{E05615C2-EED1-4122-9675-061D3D666C29}" dt="2018-09-22T12:42:06.454" v="2455" actId="478"/>
          <pc:sldLayoutMkLst>
            <pc:docMk/>
            <pc:sldMasterMk cId="2127140133" sldId="2147483648"/>
            <pc:sldLayoutMk cId="2118422048" sldId="2147483659"/>
          </pc:sldLayoutMkLst>
          <pc:spChg chg="del">
            <ac:chgData name="Marco Minerva" userId="4af1190e2b3b463e" providerId="LiveId" clId="{E05615C2-EED1-4122-9675-061D3D666C29}" dt="2018-09-22T12:42:06.454" v="2455" actId="478"/>
            <ac:spMkLst>
              <pc:docMk/>
              <pc:sldMasterMk cId="2127140133" sldId="2147483648"/>
              <pc:sldLayoutMk cId="2118422048" sldId="2147483659"/>
              <ac:spMk id="7" creationId="{F45572F0-1DFD-4726-AAEC-D6B5F381B570}"/>
            </ac:spMkLst>
          </pc:spChg>
        </pc:sldLayoutChg>
        <pc:sldLayoutChg chg="modSp">
          <pc:chgData name="Marco Minerva" userId="4af1190e2b3b463e" providerId="LiveId" clId="{E05615C2-EED1-4122-9675-061D3D666C29}" dt="2018-09-06T13:09:40.440" v="1628" actId="20577"/>
          <pc:sldLayoutMkLst>
            <pc:docMk/>
            <pc:sldMasterMk cId="2127140133" sldId="2147483648"/>
            <pc:sldLayoutMk cId="2558272467" sldId="2147483665"/>
          </pc:sldLayoutMkLst>
          <pc:spChg chg="mod">
            <ac:chgData name="Marco Minerva" userId="4af1190e2b3b463e" providerId="LiveId" clId="{E05615C2-EED1-4122-9675-061D3D666C29}" dt="2018-09-06T13:09:40.440" v="1628" actId="20577"/>
            <ac:spMkLst>
              <pc:docMk/>
              <pc:sldMasterMk cId="2127140133" sldId="2147483648"/>
              <pc:sldLayoutMk cId="2558272467" sldId="2147483665"/>
              <ac:spMk id="15" creationId="{85B52871-47E1-4BD3-8171-9AB933289023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16" creationId="{D3F0CD03-F633-478B-AFFE-27235FB90556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17" creationId="{0962DF06-466F-402D-9B85-01D7AB7501A1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18" creationId="{3B62AF73-23B5-4B3F-97A2-4596234ADE55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19" creationId="{47FB4949-C5D7-4BFF-B3F7-5EE5B529CCFB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20" creationId="{AA1B2459-7789-43D6-ADEC-08E154DDA3B6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21" creationId="{6AB72DB9-F498-4F99-95E4-484AEA5B50F0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22" creationId="{EB382B49-6986-43AC-9334-C7DC59E25518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23" creationId="{5993E839-EC53-491F-839A-77371181D620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24" creationId="{159B58CB-5378-45C1-B32D-FE866C777E1B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31" creationId="{9882E4CB-3C4E-4BCE-ACAE-54334DBA4DFF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32" creationId="{3BF3C3BA-94CE-43A7-AE2A-B117C782E022}"/>
            </ac:spMkLst>
          </pc:spChg>
          <pc:spChg chg="mod">
            <ac:chgData name="Marco Minerva" userId="4af1190e2b3b463e" providerId="LiveId" clId="{E05615C2-EED1-4122-9675-061D3D666C29}" dt="2018-09-06T13:09:03.481" v="1622" actId="1076"/>
            <ac:spMkLst>
              <pc:docMk/>
              <pc:sldMasterMk cId="2127140133" sldId="2147483648"/>
              <pc:sldLayoutMk cId="2558272467" sldId="2147483665"/>
              <ac:spMk id="33" creationId="{A6394F84-4F74-4948-8A4E-2237225EB5E8}"/>
            </ac:spMkLst>
          </pc:spChg>
          <pc:grpChg chg="mod">
            <ac:chgData name="Marco Minerva" userId="4af1190e2b3b463e" providerId="LiveId" clId="{E05615C2-EED1-4122-9675-061D3D666C29}" dt="2018-09-06T13:09:03.481" v="1622" actId="1076"/>
            <ac:grpSpMkLst>
              <pc:docMk/>
              <pc:sldMasterMk cId="2127140133" sldId="2147483648"/>
              <pc:sldLayoutMk cId="2558272467" sldId="2147483665"/>
              <ac:grpSpMk id="25" creationId="{2B7C841D-3CA7-4BD3-AD6E-EAC0D8ABD457}"/>
            </ac:grpSpMkLst>
          </pc:grpChg>
          <pc:grpChg chg="mod">
            <ac:chgData name="Marco Minerva" userId="4af1190e2b3b463e" providerId="LiveId" clId="{E05615C2-EED1-4122-9675-061D3D666C29}" dt="2018-09-06T13:09:03.481" v="1622" actId="1076"/>
            <ac:grpSpMkLst>
              <pc:docMk/>
              <pc:sldMasterMk cId="2127140133" sldId="2147483648"/>
              <pc:sldLayoutMk cId="2558272467" sldId="2147483665"/>
              <ac:grpSpMk id="28" creationId="{7B123F5E-7710-4DBB-BD5D-A997FD2F27BC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3EC53-51B2-4B67-BD07-0DACFD26117C}" type="datetimeFigureOut">
              <a:rPr lang="it-IT" smtClean="0"/>
              <a:t>24/09/2018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E6A7F-675F-4212-A6F3-03ABF4ACAF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11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1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3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9/24/2018 9:00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23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73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9/24/2018 9:00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8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compatibile</a:t>
            </a:r>
            <a:r>
              <a:rPr lang="en-US" dirty="0"/>
              <a:t>? </a:t>
            </a:r>
            <a:r>
              <a:rPr lang="en-US" dirty="0" err="1"/>
              <a:t>Significa</a:t>
            </a:r>
            <a:r>
              <a:rPr lang="en-US" dirty="0"/>
              <a:t> ad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in </a:t>
            </a:r>
            <a:r>
              <a:rPr lang="en-US" dirty="0" err="1"/>
              <a:t>un’applicazone</a:t>
            </a:r>
            <a:r>
              <a:rPr lang="en-US" dirty="0"/>
              <a:t> .NET Framework 4.6.1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API definite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2.0 di .NET Standard.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9/24/2018 9:00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32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9/24/2018 9:00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16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Citazione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145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Twitt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Thanks!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11138" y="4888874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4842371" y="5043390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80982" y="5035558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80982" y="5035558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261365" y="5020742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470915" y="4993225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470915" y="4993225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03698" y="4993225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440312" y="4996825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175156" y="4888874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281467" y="4888874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5701" y="5027401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2497" y="5027401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74984" y="5002807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NOME COGNOME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rgbClr val="3214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-publisher-473885.PluginForXamarinTemplates" TargetMode="External"/><Relationship Id="rId2" Type="http://schemas.openxmlformats.org/officeDocument/2006/relationships/hyperlink" Target="https://docs.microsoft.com/en-us/dotnet/standard/net-stand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uGetPackageExplorer/NuGetPackageExplorer" TargetMode="External"/><Relationship Id="rId5" Type="http://schemas.openxmlformats.org/officeDocument/2006/relationships/hyperlink" Target="https://montemagno.com/multi-targeting-where-did-my-files-go-fixing-net-core-2-1-sdk-issues" TargetMode="External"/><Relationship Id="rId4" Type="http://schemas.openxmlformats.org/officeDocument/2006/relationships/hyperlink" Target="https://github.com/onovotny/MSBuildSdkExtra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6448276" cy="1557275"/>
          </a:xfrm>
        </p:spPr>
        <p:txBody>
          <a:bodyPr/>
          <a:lstStyle/>
          <a:p>
            <a:r>
              <a:rPr lang="it-IT" dirty="0" err="1"/>
              <a:t>Developing</a:t>
            </a:r>
            <a:r>
              <a:rPr lang="it-IT" dirty="0"/>
              <a:t> cross-platform </a:t>
            </a:r>
            <a:r>
              <a:rPr lang="it-IT" dirty="0" err="1"/>
              <a:t>plug-ins</a:t>
            </a:r>
            <a:r>
              <a:rPr lang="it-IT" dirty="0"/>
              <a:t> with .NET Standard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/>
          <a:p>
            <a:r>
              <a:rPr lang="en-US" dirty="0"/>
              <a:t>Marco Minerva</a:t>
            </a:r>
          </a:p>
          <a:p>
            <a:r>
              <a:rPr lang="en-US" dirty="0"/>
              <a:t>@</a:t>
            </a:r>
            <a:r>
              <a:rPr lang="en-US" dirty="0" err="1"/>
              <a:t>marcominerva</a:t>
            </a:r>
            <a:endParaRPr lang="en-US" dirty="0"/>
          </a:p>
          <a:p>
            <a:r>
              <a:rPr lang="en-US" dirty="0"/>
              <a:t>Microsoft MVP Windows Development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BF5603-0B43-4117-A4D5-49C2726CA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5487613"/>
            <a:ext cx="1213909" cy="12139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A9DF727-F99E-43BB-AB2D-2B99D537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13" y="5410008"/>
            <a:ext cx="864706" cy="13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52" y="1345757"/>
            <a:ext cx="11028485" cy="537571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PCLs were an after thought, i.e. each platform could decide which APIs to includes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No systematic approach to versioning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Computed intersection profiles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PCLs is targeting a specific set of</a:t>
            </a:r>
            <a:br>
              <a:rPr lang="en-US" dirty="0"/>
            </a:br>
            <a:r>
              <a:rPr lang="en-US" dirty="0"/>
              <a:t>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Not compatible with newer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Hard to understand compatibility relationships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itle 16">
            <a:extLst>
              <a:ext uri="{FF2B5EF4-FFF2-40B4-BE49-F238E27FC236}">
                <a16:creationId xmlns:a16="http://schemas.microsoft.com/office/drawing/2014/main" id="{4A5316ED-6A42-4293-8012-A6E7D035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sz="3200" dirty="0"/>
              <a:t>Portable Class Libraries (PCL)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Plug-ins with Portable Class Libraries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F61D6-85E0-4D42-858F-582237314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144" y="1345757"/>
            <a:ext cx="6930656" cy="537571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One (or more) PCL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One project for </a:t>
            </a:r>
            <a:r>
              <a:rPr lang="it-IT" dirty="0" err="1"/>
              <a:t>each</a:t>
            </a:r>
            <a:r>
              <a:rPr lang="it-IT" dirty="0"/>
              <a:t> platform to support (targeting </a:t>
            </a:r>
            <a:r>
              <a:rPr lang="it-IT" dirty="0" err="1"/>
              <a:t>specific</a:t>
            </a:r>
            <a:r>
              <a:rPr lang="it-IT" dirty="0"/>
              <a:t> framework)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Hard to </a:t>
            </a:r>
            <a:r>
              <a:rPr lang="it-IT" dirty="0" err="1"/>
              <a:t>maintain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11761DA-4292-4CD9-AAA2-00DDC3FE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04616"/>
            <a:ext cx="3066471" cy="6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1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250" y="1733493"/>
            <a:ext cx="3374046" cy="4774207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1" tIns="143367" rIns="179211" bIns="14336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76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1" tIns="143367" rIns="179211" bIns="143367" rtlCol="0" anchor="ctr">
              <a:noAutofit/>
            </a:bodyPr>
            <a:lstStyle/>
            <a:p>
              <a:pPr algn="ctr" defTabSz="895871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78" y="1733493"/>
            <a:ext cx="3374046" cy="4774207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1" tIns="143367" rIns="179211" bIns="14336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76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07" y="1733494"/>
            <a:ext cx="3374046" cy="4774207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1" tIns="143367" rIns="179211" bIns="14336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76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251" y="2735476"/>
            <a:ext cx="10684503" cy="176488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1" tIns="143367" rIns="179211" bIns="143367" rtlCol="0" anchor="ctr">
            <a:noAutofit/>
          </a:bodyPr>
          <a:lstStyle/>
          <a:p>
            <a:pPr algn="ctr" defTabSz="895871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945" y="2735475"/>
            <a:ext cx="830534" cy="1764887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1" tIns="143367" rIns="179211" bIns="143367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497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497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945" y="4744919"/>
            <a:ext cx="830534" cy="1764887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1" tIns="143367" rIns="179211" bIns="143367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497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497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4067" y="2891200"/>
            <a:ext cx="3166413" cy="1401529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96" y="2891200"/>
            <a:ext cx="3166413" cy="1401529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25" y="2891200"/>
            <a:ext cx="3166413" cy="1401529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251" y="4744920"/>
            <a:ext cx="10684503" cy="1762781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1" tIns="143367" rIns="179211" bIns="14336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497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A877D88-F011-475C-8285-5A9E2AED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new .NET World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250" y="1733493"/>
            <a:ext cx="3374046" cy="4774207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1" tIns="143367" rIns="179211" bIns="14336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76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1" tIns="143367" rIns="179211" bIns="143367" rtlCol="0" anchor="ctr">
              <a:noAutofit/>
            </a:bodyPr>
            <a:lstStyle/>
            <a:p>
              <a:pPr algn="ctr" defTabSz="895871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78" y="1733493"/>
            <a:ext cx="3374046" cy="4774207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1" tIns="143367" rIns="179211" bIns="14336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76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07" y="1733494"/>
            <a:ext cx="3374046" cy="4774207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1" tIns="143367" rIns="179211" bIns="14336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76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251" y="2735476"/>
            <a:ext cx="10684503" cy="176488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1" tIns="143367" rIns="179211" bIns="143367" rtlCol="0" anchor="ctr">
            <a:noAutofit/>
          </a:bodyPr>
          <a:lstStyle/>
          <a:p>
            <a:pPr algn="ctr" defTabSz="895871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945" y="2735475"/>
            <a:ext cx="830534" cy="1764887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1" tIns="143367" rIns="179211" bIns="143367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497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497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945" y="4744919"/>
            <a:ext cx="830534" cy="1764887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1" tIns="143367" rIns="179211" bIns="143367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497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497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4067" y="2891200"/>
            <a:ext cx="3166413" cy="1401529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96" y="2891200"/>
            <a:ext cx="3166413" cy="1401529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25" y="2891200"/>
            <a:ext cx="3166413" cy="1401529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251" y="4744920"/>
            <a:ext cx="10684503" cy="1762781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1" tIns="143367" rIns="179211" bIns="14336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497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92DD9-8304-4BA4-8F48-B8F4CB7EADAC}"/>
              </a:ext>
            </a:extLst>
          </p:cNvPr>
          <p:cNvSpPr/>
          <p:nvPr/>
        </p:nvSpPr>
        <p:spPr bwMode="auto">
          <a:xfrm>
            <a:off x="212750" y="1641671"/>
            <a:ext cx="11883908" cy="505853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15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7EF26-0AD6-4ACA-9E71-645BC1A06E4E}"/>
              </a:ext>
            </a:extLst>
          </p:cNvPr>
          <p:cNvSpPr/>
          <p:nvPr/>
        </p:nvSpPr>
        <p:spPr>
          <a:xfrm>
            <a:off x="724155" y="2194975"/>
            <a:ext cx="10878544" cy="40038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9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53880-F1C3-4994-8A39-12B320648933}"/>
              </a:ext>
            </a:extLst>
          </p:cNvPr>
          <p:cNvSpPr/>
          <p:nvPr/>
        </p:nvSpPr>
        <p:spPr bwMode="auto">
          <a:xfrm>
            <a:off x="3023229" y="2192459"/>
            <a:ext cx="8579470" cy="4006364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51" tIns="143185" rIns="178981" bIns="1431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194" indent="-457194"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194" indent="-457194"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194" indent="-457194"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31" name="Pentagon 37">
            <a:extLst>
              <a:ext uri="{FF2B5EF4-FFF2-40B4-BE49-F238E27FC236}">
                <a16:creationId xmlns:a16="http://schemas.microsoft.com/office/drawing/2014/main" id="{4FD77FDD-6715-4670-9F29-001F99E3F795}"/>
              </a:ext>
            </a:extLst>
          </p:cNvPr>
          <p:cNvSpPr/>
          <p:nvPr/>
        </p:nvSpPr>
        <p:spPr bwMode="auto">
          <a:xfrm>
            <a:off x="724155" y="2192097"/>
            <a:ext cx="3101485" cy="4006726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1" tIns="143367" rIns="179211" bIns="143367" rtlCol="0" anchor="ctr">
            <a:noAutofit/>
          </a:bodyPr>
          <a:lstStyle/>
          <a:p>
            <a:pPr defTabSz="895871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D9FD967-82AC-4161-B1FF-231C288F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new .NET World</a:t>
            </a:r>
          </a:p>
        </p:txBody>
      </p:sp>
    </p:spTree>
    <p:extLst>
      <p:ext uri="{BB962C8B-B14F-4D97-AF65-F5344CB8AC3E}">
        <p14:creationId xmlns:p14="http://schemas.microsoft.com/office/powerpoint/2010/main" val="99489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91" y="3429002"/>
            <a:ext cx="10174088" cy="31526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188" y="3429001"/>
            <a:ext cx="12191813" cy="3325678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823988" y="3418445"/>
            <a:ext cx="36008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263013" y="3418446"/>
            <a:ext cx="57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597" y="3418446"/>
            <a:ext cx="4066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465E61B8-C43B-425B-B81D-F1022740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versions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2ABBB2-6F43-4A50-B680-09799116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89" y="1473980"/>
            <a:ext cx="9253622" cy="45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95" y="1906795"/>
            <a:ext cx="4696972" cy="4696972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9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28107" y="1479543"/>
              <a:ext cx="520047" cy="4030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914389"/>
              <a:r>
                <a:rPr lang="en-US" sz="1799" dirty="0">
                  <a:solidFill>
                    <a:prstClr val="white"/>
                  </a:solidFill>
                  <a:latin typeface="Calibri" panose="020F0502020204030204"/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634" y="2423734"/>
            <a:ext cx="3663094" cy="3663094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9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28105" y="2093633"/>
              <a:ext cx="520047" cy="4030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914389"/>
              <a:r>
                <a:rPr lang="en-US" sz="1799" dirty="0">
                  <a:solidFill>
                    <a:prstClr val="white"/>
                  </a:solidFill>
                  <a:latin typeface="Calibri" panose="020F0502020204030204"/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514" y="3053614"/>
            <a:ext cx="2403335" cy="2403335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9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105" y="2834922"/>
              <a:ext cx="520047" cy="40301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914389"/>
              <a:r>
                <a:rPr lang="en-US" sz="1799" dirty="0">
                  <a:solidFill>
                    <a:prstClr val="white"/>
                  </a:solidFill>
                  <a:latin typeface="Calibri" panose="020F0502020204030204"/>
                </a:rPr>
                <a:t>1.3</a:t>
              </a:r>
            </a:p>
          </p:txBody>
        </p: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4" y="1825649"/>
            <a:ext cx="5434926" cy="43512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Projects targeting version X.Y can reference libraries &amp; projects targeting any version between 1.0 and X.Y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2045" y="3764145"/>
            <a:ext cx="982275" cy="982275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9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7"/>
              <a:ext cx="520047" cy="4030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4389"/>
              <a:r>
                <a:rPr lang="en-US" sz="1799" dirty="0">
                  <a:solidFill>
                    <a:prstClr val="white"/>
                  </a:solidFill>
                  <a:latin typeface="Calibri" panose="020F0502020204030204"/>
                </a:rPr>
                <a:t>1.0</a:t>
              </a:r>
            </a:p>
          </p:txBody>
        </p:sp>
      </p:grpSp>
      <p:sp>
        <p:nvSpPr>
          <p:cNvPr id="16" name="Title 6">
            <a:extLst>
              <a:ext uri="{FF2B5EF4-FFF2-40B4-BE49-F238E27FC236}">
                <a16:creationId xmlns:a16="http://schemas.microsoft.com/office/drawing/2014/main" id="{ADFF559B-76E8-482A-831B-3C63041A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</p:spPr>
        <p:txBody>
          <a:bodyPr/>
          <a:lstStyle/>
          <a:p>
            <a:r>
              <a:rPr lang="en-US" dirty="0"/>
              <a:t>Versioning in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33630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2.0 on Universal Windows Platform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Standard 2.0 is supported on UWP starting from the Fall Creators Update (16299)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84F17BB-2EFF-4505-A32F-6DC13C85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34" y="2453684"/>
            <a:ext cx="6534150" cy="2609850"/>
          </a:xfrm>
          <a:prstGeom prst="rect">
            <a:avLst/>
          </a:prstGeom>
        </p:spPr>
      </p:pic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357BC1FC-BD23-45E2-B11B-483670204471}"/>
              </a:ext>
            </a:extLst>
          </p:cNvPr>
          <p:cNvSpPr/>
          <p:nvPr/>
        </p:nvSpPr>
        <p:spPr>
          <a:xfrm>
            <a:off x="9097261" y="3834255"/>
            <a:ext cx="2118316" cy="3987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10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Multi-targeting with .NET Standard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Standard uses a new </a:t>
            </a:r>
            <a:r>
              <a:rPr lang="en-US" dirty="0" err="1"/>
              <a:t>csproj</a:t>
            </a:r>
            <a:r>
              <a:rPr lang="en-US" dirty="0"/>
              <a:t> file format (SDK Style project)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single .NET Standard Library can references multiple target 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Targeting a specific .NET implementation is necessary to gain access to platform-specific APIs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C7B8AE6-9898-48A0-AEA0-B86931A0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127176"/>
            <a:ext cx="68484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1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Plug-ins with .NET Standard and multi-targeting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F61D6-85E0-4D42-858F-582237314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144" y="1345757"/>
            <a:ext cx="6930656" cy="537571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A single </a:t>
            </a:r>
            <a:r>
              <a:rPr lang="it-IT" dirty="0" err="1"/>
              <a:t>project</a:t>
            </a: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Platform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in compilation output </a:t>
            </a:r>
            <a:r>
              <a:rPr lang="it-IT" dirty="0" err="1"/>
              <a:t>based</a:t>
            </a:r>
            <a:r>
              <a:rPr lang="it-IT" dirty="0"/>
              <a:t> on target 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dirty="0" err="1"/>
              <a:t>MSBuild.Sdk.Extras</a:t>
            </a:r>
            <a:endParaRPr lang="it-IT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err="1"/>
              <a:t>Built</a:t>
            </a:r>
            <a:r>
              <a:rPr lang="it-IT" dirty="0"/>
              <a:t>-in support for </a:t>
            </a:r>
            <a:r>
              <a:rPr lang="it-IT" dirty="0" err="1"/>
              <a:t>creating</a:t>
            </a:r>
            <a:r>
              <a:rPr lang="it-IT" dirty="0"/>
              <a:t> </a:t>
            </a:r>
            <a:r>
              <a:rPr lang="it-IT" dirty="0" err="1"/>
              <a:t>NuGet</a:t>
            </a:r>
            <a:r>
              <a:rPr lang="it-IT" dirty="0"/>
              <a:t> </a:t>
            </a:r>
            <a:r>
              <a:rPr lang="it-IT" dirty="0" err="1"/>
              <a:t>packages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551C30-13E1-4B6F-AA03-09A9BD6C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54050"/>
            <a:ext cx="3619500" cy="606742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B1798E27-3B0A-4AAD-B160-5F214A696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45" y="4221790"/>
            <a:ext cx="53435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9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CodeGen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43300" y="3724587"/>
            <a:ext cx="5105400" cy="1527898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73724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https://docs.microsoft.com/en-us/dotnet/standard/net-standard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https://marketplace.visualstudio.com/items?itemName=vs-publisher-473885.PluginForXamarinTemplates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://github.com/onovotny/MSBuildSdkExtras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https://montemagno.com/multi-targeting-where-did-my-files-go-fixing-net-core-2-1-sdk-issues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https://github.com/NuGetPackageExplorer/NuGetPackageExplorer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30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5938" y="5071222"/>
            <a:ext cx="2873544" cy="268190"/>
          </a:xfrm>
        </p:spPr>
        <p:txBody>
          <a:bodyPr>
            <a:noAutofit/>
          </a:bodyPr>
          <a:lstStyle/>
          <a:p>
            <a:r>
              <a:rPr lang="en-US" sz="1400" dirty="0"/>
              <a:t>https://github.com/marcominerva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5166" y="5081346"/>
            <a:ext cx="2355850" cy="2681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marcominerva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4916" y="5071222"/>
            <a:ext cx="4388189" cy="268190"/>
          </a:xfrm>
        </p:spPr>
        <p:txBody>
          <a:bodyPr>
            <a:noAutofit/>
          </a:bodyPr>
          <a:lstStyle/>
          <a:p>
            <a:r>
              <a:rPr lang="en-US" sz="1400" dirty="0"/>
              <a:t>https://linkedin.com/in/marcominerva</a:t>
            </a:r>
          </a:p>
        </p:txBody>
      </p:sp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loudgenverona.azurebootcamp.net/wp-content/uploads/2018/03/5yrPGyfE_400x400.jpg">
            <a:extLst>
              <a:ext uri="{FF2B5EF4-FFF2-40B4-BE49-F238E27FC236}">
                <a16:creationId xmlns:a16="http://schemas.microsoft.com/office/drawing/2014/main" id="{508BCA41-F69B-4855-9E5C-84F2AC12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57" y="831035"/>
            <a:ext cx="5885086" cy="588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770624E2-80CE-4DA7-81E3-04B238B94B22}"/>
              </a:ext>
            </a:extLst>
          </p:cNvPr>
          <p:cNvSpPr txBox="1">
            <a:spLocks/>
          </p:cNvSpPr>
          <p:nvPr/>
        </p:nvSpPr>
        <p:spPr>
          <a:xfrm>
            <a:off x="235119" y="176849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Main sponsor</a:t>
            </a:r>
          </a:p>
        </p:txBody>
      </p:sp>
    </p:spTree>
    <p:extLst>
      <p:ext uri="{BB962C8B-B14F-4D97-AF65-F5344CB8AC3E}">
        <p14:creationId xmlns:p14="http://schemas.microsoft.com/office/powerpoint/2010/main" val="109320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7E3A9-35B4-448D-A284-2AEDCAC6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42" y="870626"/>
            <a:ext cx="6307494" cy="2018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238AA-9217-4EDF-B14F-45CBCB74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74" y="3628055"/>
            <a:ext cx="2640515" cy="2862318"/>
          </a:xfrm>
          <a:prstGeom prst="rect">
            <a:avLst/>
          </a:prstGeom>
        </p:spPr>
      </p:pic>
      <p:pic>
        <p:nvPicPr>
          <p:cNvPr id="1026" name="Picture 2" descr="Packt Logo.png">
            <a:extLst>
              <a:ext uri="{FF2B5EF4-FFF2-40B4-BE49-F238E27FC236}">
                <a16:creationId xmlns:a16="http://schemas.microsoft.com/office/drawing/2014/main" id="{7487FEE6-31C4-40B8-AFAA-8E9D75E78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" y="2179474"/>
            <a:ext cx="3641508" cy="131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lmah.io/images/elmahio.png">
            <a:extLst>
              <a:ext uri="{FF2B5EF4-FFF2-40B4-BE49-F238E27FC236}">
                <a16:creationId xmlns:a16="http://schemas.microsoft.com/office/drawing/2014/main" id="{1CB3D615-5D85-4FC0-BD67-2D059853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6" y="3838379"/>
            <a:ext cx="4099251" cy="254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66C3C-FDDB-4F9F-B133-8DEED65CF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88" y="3493535"/>
            <a:ext cx="3127830" cy="3534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FA9B2D-8948-44DB-BAB9-6D7B7BE1D9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6" t="16515" r="18526" b="23785"/>
          <a:stretch/>
        </p:blipFill>
        <p:spPr>
          <a:xfrm>
            <a:off x="6423203" y="2444620"/>
            <a:ext cx="5583139" cy="1048915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4AFDA962-7AFC-4DFC-BC19-7BACF3A384AF}"/>
              </a:ext>
            </a:extLst>
          </p:cNvPr>
          <p:cNvSpPr txBox="1">
            <a:spLocks/>
          </p:cNvSpPr>
          <p:nvPr/>
        </p:nvSpPr>
        <p:spPr>
          <a:xfrm>
            <a:off x="235119" y="176849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Community sponsors</a:t>
            </a:r>
          </a:p>
        </p:txBody>
      </p:sp>
    </p:spTree>
    <p:extLst>
      <p:ext uri="{BB962C8B-B14F-4D97-AF65-F5344CB8AC3E}">
        <p14:creationId xmlns:p14="http://schemas.microsoft.com/office/powerpoint/2010/main" val="9389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21A901-944B-4078-ADC8-EFF5E965E326}"/>
              </a:ext>
            </a:extLst>
          </p:cNvPr>
          <p:cNvSpPr/>
          <p:nvPr/>
        </p:nvSpPr>
        <p:spPr>
          <a:xfrm>
            <a:off x="0" y="-3367"/>
            <a:ext cx="12192000" cy="6861367"/>
          </a:xfrm>
          <a:prstGeom prst="rect">
            <a:avLst/>
          </a:prstGeom>
          <a:solidFill>
            <a:srgbClr val="3214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CFC849-D869-4B20-83C5-79801A3F8D23}"/>
              </a:ext>
            </a:extLst>
          </p:cNvPr>
          <p:cNvSpPr/>
          <p:nvPr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A33AB-AED5-4D5E-A897-0C8BFFA6E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07813C-F964-49F1-AFC1-ECE95E987EF3}"/>
              </a:ext>
            </a:extLst>
          </p:cNvPr>
          <p:cNvSpPr/>
          <p:nvPr/>
        </p:nvSpPr>
        <p:spPr>
          <a:xfrm rot="20259998">
            <a:off x="200054" y="534665"/>
            <a:ext cx="1987365" cy="541312"/>
          </a:xfrm>
          <a:prstGeom prst="roundRect">
            <a:avLst>
              <a:gd name="adj" fmla="val 42455"/>
            </a:avLst>
          </a:prstGeom>
          <a:solidFill>
            <a:srgbClr val="E2068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Myanmar Text" panose="020B0502040204020203" pitchFamily="34" charset="0"/>
                <a:cs typeface="Myanmar Text" panose="020B0502040204020203" pitchFamily="34" charset="0"/>
              </a:rPr>
              <a:t>Local Event</a:t>
            </a:r>
          </a:p>
        </p:txBody>
      </p:sp>
      <p:pic>
        <p:nvPicPr>
          <p:cNvPr id="2050" name="Picture 2" descr="https://www.dotnetconf.net/Content/img/dotNETConf_banners_facebook_eventinfo.png">
            <a:extLst>
              <a:ext uri="{FF2B5EF4-FFF2-40B4-BE49-F238E27FC236}">
                <a16:creationId xmlns:a16="http://schemas.microsoft.com/office/drawing/2014/main" id="{34753E82-7098-4A62-83A0-EBB488E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0" y="1433269"/>
            <a:ext cx="10212280" cy="52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3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6F19BAE-279F-4434-892C-50D5EDA90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7599" y="2976880"/>
            <a:ext cx="9329479" cy="2966720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have to </a:t>
            </a:r>
            <a:r>
              <a:rPr lang="it-IT" dirty="0" err="1"/>
              <a:t>develop</a:t>
            </a:r>
            <a:r>
              <a:rPr lang="it-IT" dirty="0"/>
              <a:t> an application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on multiple </a:t>
            </a:r>
            <a:r>
              <a:rPr lang="it-IT" dirty="0" err="1"/>
              <a:t>platforms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630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250" y="1733493"/>
            <a:ext cx="3374046" cy="4774207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1" tIns="143367" rIns="179211" bIns="143367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76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1" tIns="143367" rIns="179211" bIns="143367" rtlCol="0" anchor="ctr">
                <a:noAutofit/>
              </a:bodyPr>
              <a:lstStyle/>
              <a:p>
                <a:pPr algn="ctr" defTabSz="895871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1" tIns="143367" rIns="179211" bIns="143367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497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1" tIns="143367" rIns="179211" bIns="143367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497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4965478" y="1733493"/>
            <a:ext cx="3374046" cy="4774207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1" tIns="143367" rIns="179211" bIns="143367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76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8620707" y="1733494"/>
            <a:ext cx="3374046" cy="4774207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1" tIns="143367" rIns="179211" bIns="143367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76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1310251" y="2735476"/>
            <a:ext cx="10684503" cy="176488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1" tIns="143367" rIns="179211" bIns="143367" rtlCol="0" anchor="ctr">
            <a:noAutofit/>
          </a:bodyPr>
          <a:lstStyle/>
          <a:p>
            <a:pPr algn="ctr" defTabSz="895871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945" y="2735475"/>
            <a:ext cx="830534" cy="1764887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1" tIns="143367" rIns="179211" bIns="143367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497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497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945" y="4744919"/>
            <a:ext cx="830534" cy="1764887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1" tIns="143367" rIns="179211" bIns="143367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497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497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251" y="4744918"/>
            <a:ext cx="10684503" cy="176488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1" tIns="143367" rIns="179211" bIns="143367" rtlCol="0" anchor="ctr">
            <a:noAutofit/>
          </a:bodyPr>
          <a:lstStyle/>
          <a:p>
            <a:pPr algn="ctr" defTabSz="895871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C93A89DA-CBCB-4C15-BEAB-A6ADCAB7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.NET «</a:t>
            </a:r>
            <a:r>
              <a:rPr lang="it-IT" dirty="0" err="1"/>
              <a:t>classic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2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250" y="1733493"/>
            <a:ext cx="3374046" cy="4774207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1" tIns="143367" rIns="179211" bIns="14336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76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1" tIns="143367" rIns="179211" bIns="143367" rtlCol="0" anchor="ctr">
              <a:noAutofit/>
            </a:bodyPr>
            <a:lstStyle/>
            <a:p>
              <a:pPr algn="ctr" defTabSz="895871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78" y="1733493"/>
            <a:ext cx="3374046" cy="4774207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1" tIns="143367" rIns="179211" bIns="14336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76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07" y="1733494"/>
            <a:ext cx="3374046" cy="4774207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1" tIns="143367" rIns="179211" bIns="14336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76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251" y="2735476"/>
            <a:ext cx="10684503" cy="176488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1" tIns="143367" rIns="179211" bIns="143367" rtlCol="0" anchor="ctr">
            <a:noAutofit/>
          </a:bodyPr>
          <a:lstStyle/>
          <a:p>
            <a:pPr algn="ctr" defTabSz="895871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945" y="2735475"/>
            <a:ext cx="830534" cy="1764887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1" tIns="143367" rIns="179211" bIns="143367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497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497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945" y="4744919"/>
            <a:ext cx="830534" cy="1764887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1" tIns="143367" rIns="179211" bIns="143367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497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497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4067" y="5289957"/>
            <a:ext cx="3166413" cy="674809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1" tIns="143367" rIns="179211" bIns="14336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497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.NET Framework BCL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9296" y="5289957"/>
            <a:ext cx="3166413" cy="674809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1" tIns="143367" rIns="179211" bIns="14336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497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 .NET Core BCL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4525" y="5289957"/>
            <a:ext cx="3166413" cy="674809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1" tIns="143367" rIns="179211" bIns="14336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497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Mono BCL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4067" y="2891200"/>
            <a:ext cx="3166413" cy="1401529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1" tIns="143367" rIns="179211" bIns="14336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497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96" y="2891200"/>
            <a:ext cx="3166413" cy="1401529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25" y="2891200"/>
            <a:ext cx="3166413" cy="1401529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1" tIns="143367" rIns="179211" bIns="14336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497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251" y="4744918"/>
            <a:ext cx="10684503" cy="1764887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1" tIns="143367" rIns="179211" bIns="143367" rtlCol="0" anchor="ctr">
            <a:noAutofit/>
          </a:bodyPr>
          <a:lstStyle/>
          <a:p>
            <a:pPr algn="ctr" defTabSz="895871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90816-61E9-41AA-B425-FFC3B43D104F}"/>
              </a:ext>
            </a:extLst>
          </p:cNvPr>
          <p:cNvSpPr/>
          <p:nvPr/>
        </p:nvSpPr>
        <p:spPr bwMode="auto">
          <a:xfrm>
            <a:off x="212750" y="1641671"/>
            <a:ext cx="11883908" cy="505853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15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9A9F9-2FE2-4671-B669-FF20ED853C3A}"/>
              </a:ext>
            </a:extLst>
          </p:cNvPr>
          <p:cNvSpPr/>
          <p:nvPr/>
        </p:nvSpPr>
        <p:spPr>
          <a:xfrm>
            <a:off x="724155" y="2194975"/>
            <a:ext cx="10878544" cy="40038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9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254228-6F77-4689-A94A-1F52F52565E6}"/>
              </a:ext>
            </a:extLst>
          </p:cNvPr>
          <p:cNvSpPr/>
          <p:nvPr/>
        </p:nvSpPr>
        <p:spPr bwMode="auto">
          <a:xfrm>
            <a:off x="3023229" y="2192459"/>
            <a:ext cx="8579470" cy="4006364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51" tIns="143185" rIns="178981" bIns="1431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0" indent="-457025"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0" indent="-457025"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0" indent="-457025" defTabSz="912573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36" name="Pentagon 37">
            <a:extLst>
              <a:ext uri="{FF2B5EF4-FFF2-40B4-BE49-F238E27FC236}">
                <a16:creationId xmlns:a16="http://schemas.microsoft.com/office/drawing/2014/main" id="{AD5754FB-729C-447C-8606-0CFDBAD65AE2}"/>
              </a:ext>
            </a:extLst>
          </p:cNvPr>
          <p:cNvSpPr/>
          <p:nvPr/>
        </p:nvSpPr>
        <p:spPr bwMode="auto">
          <a:xfrm>
            <a:off x="724155" y="2192097"/>
            <a:ext cx="3101485" cy="4006726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1" tIns="143367" rIns="179211" bIns="143367" rtlCol="0" anchor="ctr">
            <a:noAutofit/>
          </a:bodyPr>
          <a:lstStyle/>
          <a:p>
            <a:pPr defTabSz="895871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AF27374-952E-434B-9C23-147ED67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.NET </a:t>
            </a:r>
            <a:r>
              <a:rPr lang="it-IT" dirty="0" err="1"/>
              <a:t>classic</a:t>
            </a:r>
            <a:r>
              <a:rPr lang="it-IT" dirty="0"/>
              <a:t> – </a:t>
            </a:r>
            <a:r>
              <a:rPr lang="it-IT" dirty="0" err="1"/>
              <a:t>reusing</a:t>
            </a:r>
            <a:r>
              <a:rPr lang="it-IT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42275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9CEFE-54E9-4050-BCEC-5F22EDA1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Plug-in (in our scenario)?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D99B5-07B2-4C31-84EF-E9ABC9B3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plug-in is a piece of code that implements a specific feature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Geolocation, Connectivity, Media, File system access,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Features usually depend on platform and/or hardware capabilities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i.e., accessing geolocation on UWP is different than accessing it from Android or iOS (different APIs)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plug-in is a way to abstract the differences and provide a unified access to these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32145A"/>
      </a:dk1>
      <a:lt1>
        <a:srgbClr val="FFFFFF"/>
      </a:lt1>
      <a:dk2>
        <a:srgbClr val="32145A"/>
      </a:dk2>
      <a:lt2>
        <a:srgbClr val="ECEFF1"/>
      </a:lt2>
      <a:accent1>
        <a:srgbClr val="32145A"/>
      </a:accent1>
      <a:accent2>
        <a:srgbClr val="7030A0"/>
      </a:accent2>
      <a:accent3>
        <a:srgbClr val="321E50"/>
      </a:accent3>
      <a:accent4>
        <a:srgbClr val="C763FF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1108</Words>
  <Application>Microsoft Office PowerPoint</Application>
  <PresentationFormat>Widescreen</PresentationFormat>
  <Paragraphs>206</Paragraphs>
  <Slides>22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Gothic</vt:lpstr>
      <vt:lpstr>Arial</vt:lpstr>
      <vt:lpstr>Calibri</vt:lpstr>
      <vt:lpstr>Myanmar Text</vt:lpstr>
      <vt:lpstr>Righteous</vt:lpstr>
      <vt:lpstr>Roboto Light</vt:lpstr>
      <vt:lpstr>Segoe UI</vt:lpstr>
      <vt:lpstr>Segoe UI Light</vt:lpstr>
      <vt:lpstr>Segoe UI Semibold</vt:lpstr>
      <vt:lpstr>Segoe UI Semilight</vt:lpstr>
      <vt:lpstr>Office Theme</vt:lpstr>
      <vt:lpstr>Developing cross-platform plug-ins with .NET 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«classic»</vt:lpstr>
      <vt:lpstr>.NET classic – reusing code</vt:lpstr>
      <vt:lpstr>What is a Plug-in (in our scenario)?</vt:lpstr>
      <vt:lpstr>Portable Class Libraries (PCL)</vt:lpstr>
      <vt:lpstr>Plug-ins with Portable Class Libraries</vt:lpstr>
      <vt:lpstr>The new .NET World</vt:lpstr>
      <vt:lpstr>The new .NET World</vt:lpstr>
      <vt:lpstr>What is .NET Standard?</vt:lpstr>
      <vt:lpstr>.NET Standard versions</vt:lpstr>
      <vt:lpstr>Versioning in .NET Standard</vt:lpstr>
      <vt:lpstr>.NET Standard 2.0 on Universal Windows Platform</vt:lpstr>
      <vt:lpstr>Multi-targeting with .NET Standard</vt:lpstr>
      <vt:lpstr>Plug-ins with .NET Standard and multi-targeting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Andrea Tosato</cp:lastModifiedBy>
  <cp:revision>28</cp:revision>
  <dcterms:created xsi:type="dcterms:W3CDTF">2018-06-13T19:28:12Z</dcterms:created>
  <dcterms:modified xsi:type="dcterms:W3CDTF">2018-09-24T19:02:35Z</dcterms:modified>
</cp:coreProperties>
</file>