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AF"/>
    <a:srgbClr val="717171"/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84" y="554478"/>
            <a:ext cx="995980" cy="9959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38426" cy="495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019D-A0FF-4922-BD78-E7AEA1AE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5EB43-B7D5-4B28-B4BA-F4494491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F8631E-3572-476D-A81E-FEB15EB72691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9F3725-74FC-405E-B8C0-ED1A325213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Freeform 507">
            <a:extLst>
              <a:ext uri="{FF2B5EF4-FFF2-40B4-BE49-F238E27FC236}">
                <a16:creationId xmlns:a16="http://schemas.microsoft.com/office/drawing/2014/main" id="{DF51345B-5AAC-4389-9141-9EC3A9C8C58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089274" y="1200925"/>
            <a:ext cx="2297478" cy="2283923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C4B-55F5-4735-91E7-B24B9B3A1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4882" y="3870928"/>
            <a:ext cx="5182235" cy="878840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Coffee Break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8B0BBB-69D6-4009-A2D7-70455C46CAD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637E5B-660B-4EB1-B6F7-A59665B63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6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148D2F-0692-4B71-A370-8BBE5B082EE3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E2DADF-CBEF-4369-9B9C-8416C2562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2" y="174756"/>
            <a:ext cx="7381646" cy="561405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 err="1"/>
              <a:t>Presentazione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Social account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FAE9-028F-4128-8367-446DEDF2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B1A1-66B7-4D66-9D22-09E27B4F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BC2E4-022A-4324-B165-B121976F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7199-ADEC-4B51-BBCD-5A9B0067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69C2-1D1E-44B7-986F-11C1BE2E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F308-57E1-40C0-A0BB-A68BEDC4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7BE6-000F-45B3-A807-8EE5F11A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7029889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A3A4C-5CB8-4D18-94CF-2FE8093B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4F54-2539-4361-9BB5-2B83D5AF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A7E0-ED33-4150-A86F-1B202A1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32689"/>
            <a:ext cx="6172200" cy="50236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17A4-BB2F-43A4-A041-08817E9B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71599"/>
            <a:ext cx="6172200" cy="48973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AD4F7-FABF-4571-8C75-07E1FEA6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rgbClr val="0063A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6" y="136525"/>
            <a:ext cx="7740146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1266070" y="442323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77" y="460854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</a:schemeClr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F659-465F-4FDC-98F2-347BE3E95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3CDE4-3094-4196-9173-F4A0D537B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F77F396-FF2C-46BB-AAC2-37F937D7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55" y="554777"/>
            <a:ext cx="1261654" cy="10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2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1826-D1EC-495A-B39E-EB60FC87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 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74FBB-F86F-41E2-81B5-937757080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9D7F1-ED04-48F8-B4A9-96B435652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12E99D-348B-4644-9C1E-5EE333B378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5039AF-CDBD-4D77-962C-1DE2CC0CC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06CD6-AD6A-404C-85F0-E110EF92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08EA80-24BE-43F1-8345-34CAF245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73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9173F-1975-47A7-B592-458759073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938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AD7696-4518-4706-8338-7F16A9E1D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Quote </a:t>
            </a:r>
          </a:p>
        </p:txBody>
      </p:sp>
    </p:spTree>
    <p:extLst>
      <p:ext uri="{BB962C8B-B14F-4D97-AF65-F5344CB8AC3E}">
        <p14:creationId xmlns:p14="http://schemas.microsoft.com/office/powerpoint/2010/main" val="20929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B07F4-037E-4666-BFFC-D4BC9B32A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0E0C-D04F-4813-ACAC-967DF9928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AFD7-CF92-4199-8229-5FCED907C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6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lobalAzure">
      <a:dk1>
        <a:srgbClr val="0063AF"/>
      </a:dk1>
      <a:lt1>
        <a:srgbClr val="FFFFFF"/>
      </a:lt1>
      <a:dk2>
        <a:srgbClr val="0070C0"/>
      </a:dk2>
      <a:lt2>
        <a:srgbClr val="ECEFF1"/>
      </a:lt2>
      <a:accent1>
        <a:srgbClr val="008AD7"/>
      </a:accent1>
      <a:accent2>
        <a:srgbClr val="0079BC"/>
      </a:accent2>
      <a:accent3>
        <a:srgbClr val="00517E"/>
      </a:accent3>
      <a:accent4>
        <a:srgbClr val="00639A"/>
      </a:accent4>
      <a:accent5>
        <a:srgbClr val="008FDE"/>
      </a:accent5>
      <a:accent6>
        <a:srgbClr val="01A4FF"/>
      </a:accent6>
      <a:hlink>
        <a:srgbClr val="65C8FF"/>
      </a:hlink>
      <a:folHlink>
        <a:srgbClr val="AFE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Gothic</vt:lpstr>
      <vt:lpstr>Arial</vt:lpstr>
      <vt:lpstr>Calibri</vt:lpstr>
      <vt:lpstr>Myanmar Text</vt:lpstr>
      <vt:lpstr>Roboto Light</vt:lpstr>
      <vt:lpstr>Office Theme</vt:lpstr>
      <vt:lpstr>PowerPoint Presentation</vt:lpstr>
      <vt:lpstr>Who I 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Andrea Tosato</cp:lastModifiedBy>
  <cp:revision>24</cp:revision>
  <dcterms:created xsi:type="dcterms:W3CDTF">2018-06-13T19:28:12Z</dcterms:created>
  <dcterms:modified xsi:type="dcterms:W3CDTF">2021-03-20T08:24:21Z</dcterms:modified>
</cp:coreProperties>
</file>