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25" r:id="rId2"/>
    <p:sldId id="326" r:id="rId3"/>
    <p:sldId id="261" r:id="rId4"/>
    <p:sldId id="330" r:id="rId5"/>
    <p:sldId id="331" r:id="rId6"/>
    <p:sldId id="33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7171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19" autoAdjust="0"/>
  </p:normalViewPr>
  <p:slideViewPr>
    <p:cSldViewPr snapToGrid="0">
      <p:cViewPr varScale="1">
        <p:scale>
          <a:sx n="70" d="100"/>
          <a:sy n="70" d="100"/>
        </p:scale>
        <p:origin x="11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C66B6-8005-43F3-9A3A-43C51FF373B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82D5B-3CB3-42EA-B4C3-3CE82A6E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14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87665A-1907-4F8E-876B-6392BB8B59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BAB188FB-2345-4397-9068-335B7F46D0FE}"/>
              </a:ext>
            </a:extLst>
          </p:cNvPr>
          <p:cNvSpPr/>
          <p:nvPr userDrawn="1"/>
        </p:nvSpPr>
        <p:spPr>
          <a:xfrm>
            <a:off x="0" y="1"/>
            <a:ext cx="9821331" cy="6857999"/>
          </a:xfrm>
          <a:custGeom>
            <a:avLst/>
            <a:gdLst>
              <a:gd name="connsiteX0" fmla="*/ 0 w 9821331"/>
              <a:gd name="connsiteY0" fmla="*/ 0 h 6857999"/>
              <a:gd name="connsiteX1" fmla="*/ 2963333 w 9821331"/>
              <a:gd name="connsiteY1" fmla="*/ 0 h 6857999"/>
              <a:gd name="connsiteX2" fmla="*/ 9821331 w 9821331"/>
              <a:gd name="connsiteY2" fmla="*/ 6857999 h 6857999"/>
              <a:gd name="connsiteX3" fmla="*/ 0 w 9821331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21331" h="6857999">
                <a:moveTo>
                  <a:pt x="0" y="0"/>
                </a:moveTo>
                <a:lnTo>
                  <a:pt x="2963333" y="0"/>
                </a:lnTo>
                <a:lnTo>
                  <a:pt x="9821331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170E64-181D-4141-9BA9-D53ED52827C9}"/>
              </a:ext>
            </a:extLst>
          </p:cNvPr>
          <p:cNvCxnSpPr/>
          <p:nvPr userDrawn="1"/>
        </p:nvCxnSpPr>
        <p:spPr>
          <a:xfrm flipH="1">
            <a:off x="826032" y="4048554"/>
            <a:ext cx="907551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7C026FCB-31A8-4CAD-B08E-0D5CA79A1C74}"/>
              </a:ext>
            </a:extLst>
          </p:cNvPr>
          <p:cNvSpPr txBox="1">
            <a:spLocks/>
          </p:cNvSpPr>
          <p:nvPr userDrawn="1"/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E7F228-B5C9-47EB-A2C3-C4E0338D76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19" y="592601"/>
            <a:ext cx="674328" cy="67432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0E6A4BB-5B67-4001-9074-E6DCB6D0817D}"/>
              </a:ext>
            </a:extLst>
          </p:cNvPr>
          <p:cNvSpPr/>
          <p:nvPr userDrawn="1"/>
        </p:nvSpPr>
        <p:spPr>
          <a:xfrm>
            <a:off x="822638" y="1690714"/>
            <a:ext cx="991966" cy="49510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none" lIns="144000" tIns="108000" rIns="144000" bIns="10800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rPr>
              <a:t>TOPIC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C0836-E5A7-479D-A2AA-1E17AB4E1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639" y="2351023"/>
            <a:ext cx="4511362" cy="1557275"/>
          </a:xfr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6626B-81EA-4D10-B186-28E7976B6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638" y="4188811"/>
            <a:ext cx="6448277" cy="233390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044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5621-2A5D-4460-854A-61DC6549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308F7-7937-4F06-815B-D4E676870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D0DFFD0-520C-4FDA-8A7D-470C5F14234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9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D9A4B-744F-4ADB-B7A7-1E3704BCD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CDCA1-1E85-4241-8086-E26E49E6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3225E-A8E7-4E77-9822-74CE62E9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5153-41C5-406D-AD4E-E151A13B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8CAC846C-56CF-4E69-866A-0265E75D6ABF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22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E82912-9938-462C-9178-F28DF0657A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18" y="1116835"/>
            <a:ext cx="2739764" cy="2739764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B67EE5E-D1F2-4392-82D7-C9A02A9C7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3703321"/>
            <a:ext cx="3200400" cy="97028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37869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674460-A50A-4CCB-8FEC-CCD4A0FB6BFA}"/>
              </a:ext>
            </a:extLst>
          </p:cNvPr>
          <p:cNvSpPr/>
          <p:nvPr userDrawn="1"/>
        </p:nvSpPr>
        <p:spPr>
          <a:xfrm>
            <a:off x="661099" y="1988662"/>
            <a:ext cx="2363984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en-US" sz="128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“</a:t>
            </a:r>
            <a:endParaRPr lang="en-US" sz="800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F51CB-A736-415C-B9E9-1B84D2C6AB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7600" y="2976880"/>
            <a:ext cx="8188960" cy="296672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3559946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i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FB8D829-090B-42FA-A31E-5363F2BEC0A7}"/>
              </a:ext>
            </a:extLst>
          </p:cNvPr>
          <p:cNvGrpSpPr/>
          <p:nvPr userDrawn="1"/>
        </p:nvGrpSpPr>
        <p:grpSpPr>
          <a:xfrm>
            <a:off x="598109" y="472540"/>
            <a:ext cx="835193" cy="835193"/>
            <a:chOff x="3328988" y="3201988"/>
            <a:chExt cx="392113" cy="392113"/>
          </a:xfrm>
        </p:grpSpPr>
        <p:sp>
          <p:nvSpPr>
            <p:cNvPr id="12" name="Oval 46">
              <a:extLst>
                <a:ext uri="{FF2B5EF4-FFF2-40B4-BE49-F238E27FC236}">
                  <a16:creationId xmlns:a16="http://schemas.microsoft.com/office/drawing/2014/main" id="{E63992C2-83C5-4645-9433-8D38987E9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7">
              <a:extLst>
                <a:ext uri="{FF2B5EF4-FFF2-40B4-BE49-F238E27FC236}">
                  <a16:creationId xmlns:a16="http://schemas.microsoft.com/office/drawing/2014/main" id="{21DBEFDA-B509-4BED-86FD-24C8DCEAE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0D35719-F510-49FD-8E7F-7787A2C76C46}"/>
              </a:ext>
            </a:extLst>
          </p:cNvPr>
          <p:cNvSpPr txBox="1"/>
          <p:nvPr userDrawn="1"/>
        </p:nvSpPr>
        <p:spPr>
          <a:xfrm>
            <a:off x="2449809" y="5705812"/>
            <a:ext cx="7292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b="1" dirty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@</a:t>
            </a:r>
            <a:r>
              <a:rPr lang="it-IT" sz="6000" b="1" dirty="0" err="1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cloudgen_verona</a:t>
            </a:r>
            <a:r>
              <a:rPr lang="it-IT" sz="6000" b="1" dirty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 </a:t>
            </a:r>
            <a:endParaRPr lang="en-US" sz="6000" b="1" dirty="0">
              <a:solidFill>
                <a:schemeClr val="bg1"/>
              </a:solidFill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433A2-3CE2-4CEB-A877-247517834D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3302" y="1381125"/>
            <a:ext cx="9408169" cy="3963035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#Twit</a:t>
            </a:r>
          </a:p>
        </p:txBody>
      </p:sp>
    </p:spTree>
    <p:extLst>
      <p:ext uri="{BB962C8B-B14F-4D97-AF65-F5344CB8AC3E}">
        <p14:creationId xmlns:p14="http://schemas.microsoft.com/office/powerpoint/2010/main" val="3211993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5B52871-47E1-4BD3-8171-9AB933289023}"/>
              </a:ext>
            </a:extLst>
          </p:cNvPr>
          <p:cNvSpPr/>
          <p:nvPr userDrawn="1"/>
        </p:nvSpPr>
        <p:spPr>
          <a:xfrm>
            <a:off x="1281467" y="1704375"/>
            <a:ext cx="9629068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60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Thank you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Any questions?</a:t>
            </a:r>
          </a:p>
        </p:txBody>
      </p:sp>
      <p:sp>
        <p:nvSpPr>
          <p:cNvPr id="16" name="Oval 46">
            <a:extLst>
              <a:ext uri="{FF2B5EF4-FFF2-40B4-BE49-F238E27FC236}">
                <a16:creationId xmlns:a16="http://schemas.microsoft.com/office/drawing/2014/main" id="{D3F0CD03-F633-478B-AFFE-27235FB905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39950" y="4964252"/>
            <a:ext cx="522817" cy="522817"/>
          </a:xfrm>
          <a:prstGeom prst="ellipse">
            <a:avLst/>
          </a:prstGeom>
          <a:solidFill>
            <a:srgbClr val="1AB2E8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0962DF06-466F-402D-9B85-01D7AB7501A1}"/>
              </a:ext>
            </a:extLst>
          </p:cNvPr>
          <p:cNvSpPr>
            <a:spLocks/>
          </p:cNvSpPr>
          <p:nvPr userDrawn="1"/>
        </p:nvSpPr>
        <p:spPr bwMode="auto">
          <a:xfrm>
            <a:off x="5271183" y="5118768"/>
            <a:ext cx="262466" cy="211667"/>
          </a:xfrm>
          <a:custGeom>
            <a:avLst/>
            <a:gdLst>
              <a:gd name="T0" fmla="*/ 90 w 100"/>
              <a:gd name="T1" fmla="*/ 20 h 81"/>
              <a:gd name="T2" fmla="*/ 32 w 100"/>
              <a:gd name="T3" fmla="*/ 81 h 81"/>
              <a:gd name="T4" fmla="*/ 0 w 100"/>
              <a:gd name="T5" fmla="*/ 72 h 81"/>
              <a:gd name="T6" fmla="*/ 31 w 100"/>
              <a:gd name="T7" fmla="*/ 63 h 81"/>
              <a:gd name="T8" fmla="*/ 12 w 100"/>
              <a:gd name="T9" fmla="*/ 49 h 81"/>
              <a:gd name="T10" fmla="*/ 21 w 100"/>
              <a:gd name="T11" fmla="*/ 48 h 81"/>
              <a:gd name="T12" fmla="*/ 4 w 100"/>
              <a:gd name="T13" fmla="*/ 28 h 81"/>
              <a:gd name="T14" fmla="*/ 14 w 100"/>
              <a:gd name="T15" fmla="*/ 31 h 81"/>
              <a:gd name="T16" fmla="*/ 7 w 100"/>
              <a:gd name="T17" fmla="*/ 3 h 81"/>
              <a:gd name="T18" fmla="*/ 50 w 100"/>
              <a:gd name="T19" fmla="*/ 25 h 81"/>
              <a:gd name="T20" fmla="*/ 70 w 100"/>
              <a:gd name="T21" fmla="*/ 0 h 81"/>
              <a:gd name="T22" fmla="*/ 85 w 100"/>
              <a:gd name="T23" fmla="*/ 6 h 81"/>
              <a:gd name="T24" fmla="*/ 98 w 100"/>
              <a:gd name="T25" fmla="*/ 1 h 81"/>
              <a:gd name="T26" fmla="*/ 89 w 100"/>
              <a:gd name="T27" fmla="*/ 12 h 81"/>
              <a:gd name="T28" fmla="*/ 100 w 100"/>
              <a:gd name="T29" fmla="*/ 9 h 81"/>
              <a:gd name="T30" fmla="*/ 90 w 100"/>
              <a:gd name="T31" fmla="*/ 2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81">
                <a:moveTo>
                  <a:pt x="90" y="20"/>
                </a:moveTo>
                <a:cubicBezTo>
                  <a:pt x="91" y="49"/>
                  <a:pt x="70" y="81"/>
                  <a:pt x="32" y="81"/>
                </a:cubicBezTo>
                <a:cubicBezTo>
                  <a:pt x="20" y="81"/>
                  <a:pt x="9" y="77"/>
                  <a:pt x="0" y="72"/>
                </a:cubicBezTo>
                <a:cubicBezTo>
                  <a:pt x="11" y="73"/>
                  <a:pt x="22" y="70"/>
                  <a:pt x="31" y="63"/>
                </a:cubicBezTo>
                <a:cubicBezTo>
                  <a:pt x="22" y="63"/>
                  <a:pt x="14" y="57"/>
                  <a:pt x="12" y="49"/>
                </a:cubicBezTo>
                <a:cubicBezTo>
                  <a:pt x="15" y="49"/>
                  <a:pt x="18" y="49"/>
                  <a:pt x="21" y="48"/>
                </a:cubicBezTo>
                <a:cubicBezTo>
                  <a:pt x="11" y="47"/>
                  <a:pt x="4" y="38"/>
                  <a:pt x="4" y="28"/>
                </a:cubicBezTo>
                <a:cubicBezTo>
                  <a:pt x="7" y="30"/>
                  <a:pt x="10" y="31"/>
                  <a:pt x="14" y="31"/>
                </a:cubicBezTo>
                <a:cubicBezTo>
                  <a:pt x="4" y="25"/>
                  <a:pt x="2" y="13"/>
                  <a:pt x="7" y="3"/>
                </a:cubicBezTo>
                <a:cubicBezTo>
                  <a:pt x="17" y="16"/>
                  <a:pt x="33" y="24"/>
                  <a:pt x="50" y="25"/>
                </a:cubicBezTo>
                <a:cubicBezTo>
                  <a:pt x="47" y="12"/>
                  <a:pt x="56" y="0"/>
                  <a:pt x="70" y="0"/>
                </a:cubicBezTo>
                <a:cubicBezTo>
                  <a:pt x="75" y="0"/>
                  <a:pt x="81" y="2"/>
                  <a:pt x="85" y="6"/>
                </a:cubicBezTo>
                <a:cubicBezTo>
                  <a:pt x="89" y="5"/>
                  <a:pt x="94" y="3"/>
                  <a:pt x="98" y="1"/>
                </a:cubicBezTo>
                <a:cubicBezTo>
                  <a:pt x="96" y="6"/>
                  <a:pt x="93" y="10"/>
                  <a:pt x="89" y="12"/>
                </a:cubicBezTo>
                <a:cubicBezTo>
                  <a:pt x="93" y="12"/>
                  <a:pt x="97" y="11"/>
                  <a:pt x="100" y="9"/>
                </a:cubicBezTo>
                <a:cubicBezTo>
                  <a:pt x="98" y="13"/>
                  <a:pt x="94" y="17"/>
                  <a:pt x="9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" name="Rectangle 58">
            <a:extLst>
              <a:ext uri="{FF2B5EF4-FFF2-40B4-BE49-F238E27FC236}">
                <a16:creationId xmlns:a16="http://schemas.microsoft.com/office/drawing/2014/main" id="{3B62AF73-23B5-4B3F-97A2-4596234ADE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" name="Rectangle 59">
            <a:extLst>
              <a:ext uri="{FF2B5EF4-FFF2-40B4-BE49-F238E27FC236}">
                <a16:creationId xmlns:a16="http://schemas.microsoft.com/office/drawing/2014/main" id="{47FB4949-C5D7-4BFF-B3F7-5EE5B529CC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" name="Freeform 60">
            <a:extLst>
              <a:ext uri="{FF2B5EF4-FFF2-40B4-BE49-F238E27FC236}">
                <a16:creationId xmlns:a16="http://schemas.microsoft.com/office/drawing/2014/main" id="{AA1B2459-7789-43D6-ADEC-08E154DDA3B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90177" y="5096120"/>
            <a:ext cx="198967" cy="289984"/>
          </a:xfrm>
          <a:custGeom>
            <a:avLst/>
            <a:gdLst>
              <a:gd name="T0" fmla="*/ 16 w 76"/>
              <a:gd name="T1" fmla="*/ 65 h 111"/>
              <a:gd name="T2" fmla="*/ 0 w 76"/>
              <a:gd name="T3" fmla="*/ 88 h 111"/>
              <a:gd name="T4" fmla="*/ 38 w 76"/>
              <a:gd name="T5" fmla="*/ 111 h 111"/>
              <a:gd name="T6" fmla="*/ 76 w 76"/>
              <a:gd name="T7" fmla="*/ 86 h 111"/>
              <a:gd name="T8" fmla="*/ 66 w 76"/>
              <a:gd name="T9" fmla="*/ 86 h 111"/>
              <a:gd name="T10" fmla="*/ 38 w 76"/>
              <a:gd name="T11" fmla="*/ 105 h 111"/>
              <a:gd name="T12" fmla="*/ 13 w 76"/>
              <a:gd name="T13" fmla="*/ 84 h 111"/>
              <a:gd name="T14" fmla="*/ 16 w 76"/>
              <a:gd name="T15" fmla="*/ 76 h 111"/>
              <a:gd name="T16" fmla="*/ 16 w 76"/>
              <a:gd name="T17" fmla="*/ 73 h 111"/>
              <a:gd name="T18" fmla="*/ 16 w 76"/>
              <a:gd name="T19" fmla="*/ 65 h 111"/>
              <a:gd name="T20" fmla="*/ 16 w 76"/>
              <a:gd name="T21" fmla="*/ 0 h 111"/>
              <a:gd name="T22" fmla="*/ 8 w 76"/>
              <a:gd name="T23" fmla="*/ 17 h 111"/>
              <a:gd name="T24" fmla="*/ 16 w 76"/>
              <a:gd name="T25" fmla="*/ 37 h 111"/>
              <a:gd name="T26" fmla="*/ 16 w 76"/>
              <a:gd name="T2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111">
                <a:moveTo>
                  <a:pt x="16" y="65"/>
                </a:moveTo>
                <a:cubicBezTo>
                  <a:pt x="6" y="71"/>
                  <a:pt x="0" y="80"/>
                  <a:pt x="0" y="88"/>
                </a:cubicBezTo>
                <a:cubicBezTo>
                  <a:pt x="0" y="102"/>
                  <a:pt x="18" y="111"/>
                  <a:pt x="38" y="111"/>
                </a:cubicBezTo>
                <a:cubicBezTo>
                  <a:pt x="60" y="111"/>
                  <a:pt x="75" y="99"/>
                  <a:pt x="76" y="86"/>
                </a:cubicBezTo>
                <a:cubicBezTo>
                  <a:pt x="66" y="86"/>
                  <a:pt x="66" y="86"/>
                  <a:pt x="66" y="86"/>
                </a:cubicBezTo>
                <a:cubicBezTo>
                  <a:pt x="65" y="97"/>
                  <a:pt x="58" y="105"/>
                  <a:pt x="38" y="105"/>
                </a:cubicBezTo>
                <a:cubicBezTo>
                  <a:pt x="24" y="105"/>
                  <a:pt x="13" y="95"/>
                  <a:pt x="13" y="84"/>
                </a:cubicBezTo>
                <a:cubicBezTo>
                  <a:pt x="13" y="82"/>
                  <a:pt x="14" y="79"/>
                  <a:pt x="16" y="76"/>
                </a:cubicBezTo>
                <a:cubicBezTo>
                  <a:pt x="16" y="75"/>
                  <a:pt x="16" y="74"/>
                  <a:pt x="16" y="73"/>
                </a:cubicBezTo>
                <a:cubicBezTo>
                  <a:pt x="16" y="65"/>
                  <a:pt x="16" y="65"/>
                  <a:pt x="16" y="65"/>
                </a:cubicBezTo>
                <a:moveTo>
                  <a:pt x="16" y="0"/>
                </a:moveTo>
                <a:cubicBezTo>
                  <a:pt x="11" y="4"/>
                  <a:pt x="8" y="11"/>
                  <a:pt x="8" y="17"/>
                </a:cubicBezTo>
                <a:cubicBezTo>
                  <a:pt x="8" y="25"/>
                  <a:pt x="11" y="32"/>
                  <a:pt x="16" y="37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" name="Freeform 61">
            <a:extLst>
              <a:ext uri="{FF2B5EF4-FFF2-40B4-BE49-F238E27FC236}">
                <a16:creationId xmlns:a16="http://schemas.microsoft.com/office/drawing/2014/main" id="{6AB72DB9-F498-4F99-95E4-484AEA5B50F0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  <a:close/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EB382B49-6986-43AC-9334-C7DC59E25518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5993E839-EC53-491F-839A-77371181D62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732510" y="5068603"/>
            <a:ext cx="158751" cy="254000"/>
          </a:xfrm>
          <a:custGeom>
            <a:avLst/>
            <a:gdLst>
              <a:gd name="T0" fmla="*/ 27 w 61"/>
              <a:gd name="T1" fmla="*/ 50 h 97"/>
              <a:gd name="T2" fmla="*/ 26 w 61"/>
              <a:gd name="T3" fmla="*/ 50 h 97"/>
              <a:gd name="T4" fmla="*/ 6 w 61"/>
              <a:gd name="T5" fmla="*/ 28 h 97"/>
              <a:gd name="T6" fmla="*/ 20 w 61"/>
              <a:gd name="T7" fmla="*/ 6 h 97"/>
              <a:gd name="T8" fmla="*/ 20 w 61"/>
              <a:gd name="T9" fmla="*/ 6 h 97"/>
              <a:gd name="T10" fmla="*/ 40 w 61"/>
              <a:gd name="T11" fmla="*/ 29 h 97"/>
              <a:gd name="T12" fmla="*/ 27 w 61"/>
              <a:gd name="T13" fmla="*/ 50 h 97"/>
              <a:gd name="T14" fmla="*/ 61 w 61"/>
              <a:gd name="T15" fmla="*/ 0 h 97"/>
              <a:gd name="T16" fmla="*/ 25 w 61"/>
              <a:gd name="T17" fmla="*/ 0 h 97"/>
              <a:gd name="T18" fmla="*/ 0 w 61"/>
              <a:gd name="T19" fmla="*/ 11 h 97"/>
              <a:gd name="T20" fmla="*/ 0 w 61"/>
              <a:gd name="T21" fmla="*/ 48 h 97"/>
              <a:gd name="T22" fmla="*/ 19 w 61"/>
              <a:gd name="T23" fmla="*/ 55 h 97"/>
              <a:gd name="T24" fmla="*/ 23 w 61"/>
              <a:gd name="T25" fmla="*/ 55 h 97"/>
              <a:gd name="T26" fmla="*/ 21 w 61"/>
              <a:gd name="T27" fmla="*/ 62 h 97"/>
              <a:gd name="T28" fmla="*/ 26 w 61"/>
              <a:gd name="T29" fmla="*/ 71 h 97"/>
              <a:gd name="T30" fmla="*/ 19 w 61"/>
              <a:gd name="T31" fmla="*/ 71 h 97"/>
              <a:gd name="T32" fmla="*/ 0 w 61"/>
              <a:gd name="T33" fmla="*/ 76 h 97"/>
              <a:gd name="T34" fmla="*/ 0 w 61"/>
              <a:gd name="T35" fmla="*/ 84 h 97"/>
              <a:gd name="T36" fmla="*/ 0 w 61"/>
              <a:gd name="T37" fmla="*/ 87 h 97"/>
              <a:gd name="T38" fmla="*/ 24 w 61"/>
              <a:gd name="T39" fmla="*/ 76 h 97"/>
              <a:gd name="T40" fmla="*/ 24 w 61"/>
              <a:gd name="T41" fmla="*/ 76 h 97"/>
              <a:gd name="T42" fmla="*/ 33 w 61"/>
              <a:gd name="T43" fmla="*/ 77 h 97"/>
              <a:gd name="T44" fmla="*/ 49 w 61"/>
              <a:gd name="T45" fmla="*/ 92 h 97"/>
              <a:gd name="T46" fmla="*/ 50 w 61"/>
              <a:gd name="T47" fmla="*/ 96 h 97"/>
              <a:gd name="T48" fmla="*/ 50 w 61"/>
              <a:gd name="T49" fmla="*/ 97 h 97"/>
              <a:gd name="T50" fmla="*/ 60 w 61"/>
              <a:gd name="T51" fmla="*/ 97 h 97"/>
              <a:gd name="T52" fmla="*/ 61 w 61"/>
              <a:gd name="T53" fmla="*/ 94 h 97"/>
              <a:gd name="T54" fmla="*/ 47 w 61"/>
              <a:gd name="T55" fmla="*/ 69 h 97"/>
              <a:gd name="T56" fmla="*/ 36 w 61"/>
              <a:gd name="T57" fmla="*/ 58 h 97"/>
              <a:gd name="T58" fmla="*/ 43 w 61"/>
              <a:gd name="T59" fmla="*/ 48 h 97"/>
              <a:gd name="T60" fmla="*/ 54 w 61"/>
              <a:gd name="T61" fmla="*/ 29 h 97"/>
              <a:gd name="T62" fmla="*/ 44 w 61"/>
              <a:gd name="T63" fmla="*/ 8 h 97"/>
              <a:gd name="T64" fmla="*/ 53 w 61"/>
              <a:gd name="T65" fmla="*/ 8 h 97"/>
              <a:gd name="T66" fmla="*/ 61 w 61"/>
              <a:gd name="T67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" h="97">
                <a:moveTo>
                  <a:pt x="27" y="50"/>
                </a:moveTo>
                <a:cubicBezTo>
                  <a:pt x="26" y="50"/>
                  <a:pt x="26" y="50"/>
                  <a:pt x="26" y="50"/>
                </a:cubicBezTo>
                <a:cubicBezTo>
                  <a:pt x="16" y="49"/>
                  <a:pt x="7" y="40"/>
                  <a:pt x="6" y="28"/>
                </a:cubicBezTo>
                <a:cubicBezTo>
                  <a:pt x="4" y="15"/>
                  <a:pt x="1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30" y="6"/>
                  <a:pt x="38" y="16"/>
                  <a:pt x="40" y="29"/>
                </a:cubicBezTo>
                <a:cubicBezTo>
                  <a:pt x="41" y="42"/>
                  <a:pt x="36" y="50"/>
                  <a:pt x="27" y="50"/>
                </a:cubicBezTo>
                <a:moveTo>
                  <a:pt x="61" y="0"/>
                </a:moveTo>
                <a:cubicBezTo>
                  <a:pt x="61" y="0"/>
                  <a:pt x="35" y="0"/>
                  <a:pt x="25" y="0"/>
                </a:cubicBezTo>
                <a:cubicBezTo>
                  <a:pt x="15" y="0"/>
                  <a:pt x="6" y="4"/>
                  <a:pt x="0" y="11"/>
                </a:cubicBezTo>
                <a:cubicBezTo>
                  <a:pt x="0" y="48"/>
                  <a:pt x="0" y="48"/>
                  <a:pt x="0" y="48"/>
                </a:cubicBezTo>
                <a:cubicBezTo>
                  <a:pt x="4" y="52"/>
                  <a:pt x="11" y="55"/>
                  <a:pt x="19" y="55"/>
                </a:cubicBezTo>
                <a:cubicBezTo>
                  <a:pt x="20" y="55"/>
                  <a:pt x="21" y="55"/>
                  <a:pt x="23" y="55"/>
                </a:cubicBezTo>
                <a:cubicBezTo>
                  <a:pt x="21" y="57"/>
                  <a:pt x="21" y="59"/>
                  <a:pt x="21" y="62"/>
                </a:cubicBezTo>
                <a:cubicBezTo>
                  <a:pt x="21" y="66"/>
                  <a:pt x="23" y="69"/>
                  <a:pt x="26" y="71"/>
                </a:cubicBezTo>
                <a:cubicBezTo>
                  <a:pt x="24" y="71"/>
                  <a:pt x="22" y="71"/>
                  <a:pt x="19" y="71"/>
                </a:cubicBezTo>
                <a:cubicBezTo>
                  <a:pt x="12" y="71"/>
                  <a:pt x="5" y="73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5"/>
                  <a:pt x="0" y="86"/>
                  <a:pt x="0" y="87"/>
                </a:cubicBezTo>
                <a:cubicBezTo>
                  <a:pt x="4" y="80"/>
                  <a:pt x="13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ubicBezTo>
                  <a:pt x="27" y="76"/>
                  <a:pt x="31" y="76"/>
                  <a:pt x="33" y="77"/>
                </a:cubicBezTo>
                <a:cubicBezTo>
                  <a:pt x="41" y="83"/>
                  <a:pt x="48" y="86"/>
                  <a:pt x="49" y="92"/>
                </a:cubicBezTo>
                <a:cubicBezTo>
                  <a:pt x="49" y="93"/>
                  <a:pt x="50" y="95"/>
                  <a:pt x="50" y="96"/>
                </a:cubicBezTo>
                <a:cubicBezTo>
                  <a:pt x="50" y="96"/>
                  <a:pt x="50" y="97"/>
                  <a:pt x="50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61" y="96"/>
                  <a:pt x="61" y="95"/>
                  <a:pt x="61" y="94"/>
                </a:cubicBezTo>
                <a:cubicBezTo>
                  <a:pt x="61" y="84"/>
                  <a:pt x="58" y="78"/>
                  <a:pt x="47" y="69"/>
                </a:cubicBezTo>
                <a:cubicBezTo>
                  <a:pt x="43" y="67"/>
                  <a:pt x="36" y="62"/>
                  <a:pt x="36" y="58"/>
                </a:cubicBezTo>
                <a:cubicBezTo>
                  <a:pt x="36" y="54"/>
                  <a:pt x="37" y="52"/>
                  <a:pt x="43" y="48"/>
                </a:cubicBezTo>
                <a:cubicBezTo>
                  <a:pt x="50" y="43"/>
                  <a:pt x="54" y="36"/>
                  <a:pt x="54" y="29"/>
                </a:cubicBezTo>
                <a:cubicBezTo>
                  <a:pt x="54" y="20"/>
                  <a:pt x="50" y="12"/>
                  <a:pt x="44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61" y="0"/>
                  <a:pt x="61" y="0"/>
                  <a:pt x="61" y="0"/>
                </a:cubicBezTo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" name="Freeform 90">
            <a:extLst>
              <a:ext uri="{FF2B5EF4-FFF2-40B4-BE49-F238E27FC236}">
                <a16:creationId xmlns:a16="http://schemas.microsoft.com/office/drawing/2014/main" id="{159B58CB-5378-45C1-B32D-FE866C777E1B}"/>
              </a:ext>
            </a:extLst>
          </p:cNvPr>
          <p:cNvSpPr>
            <a:spLocks/>
          </p:cNvSpPr>
          <p:nvPr userDrawn="1"/>
        </p:nvSpPr>
        <p:spPr bwMode="auto">
          <a:xfrm>
            <a:off x="1869124" y="5072203"/>
            <a:ext cx="167217" cy="309033"/>
          </a:xfrm>
          <a:custGeom>
            <a:avLst/>
            <a:gdLst>
              <a:gd name="T0" fmla="*/ 0 w 64"/>
              <a:gd name="T1" fmla="*/ 64 h 119"/>
              <a:gd name="T2" fmla="*/ 0 w 64"/>
              <a:gd name="T3" fmla="*/ 40 h 119"/>
              <a:gd name="T4" fmla="*/ 18 w 64"/>
              <a:gd name="T5" fmla="*/ 40 h 119"/>
              <a:gd name="T6" fmla="*/ 18 w 64"/>
              <a:gd name="T7" fmla="*/ 31 h 119"/>
              <a:gd name="T8" fmla="*/ 45 w 64"/>
              <a:gd name="T9" fmla="*/ 0 h 119"/>
              <a:gd name="T10" fmla="*/ 64 w 64"/>
              <a:gd name="T11" fmla="*/ 0 h 119"/>
              <a:gd name="T12" fmla="*/ 64 w 64"/>
              <a:gd name="T13" fmla="*/ 24 h 119"/>
              <a:gd name="T14" fmla="*/ 45 w 64"/>
              <a:gd name="T15" fmla="*/ 24 h 119"/>
              <a:gd name="T16" fmla="*/ 40 w 64"/>
              <a:gd name="T17" fmla="*/ 30 h 119"/>
              <a:gd name="T18" fmla="*/ 40 w 64"/>
              <a:gd name="T19" fmla="*/ 40 h 119"/>
              <a:gd name="T20" fmla="*/ 64 w 64"/>
              <a:gd name="T21" fmla="*/ 40 h 119"/>
              <a:gd name="T22" fmla="*/ 64 w 64"/>
              <a:gd name="T23" fmla="*/ 64 h 119"/>
              <a:gd name="T24" fmla="*/ 40 w 64"/>
              <a:gd name="T25" fmla="*/ 64 h 119"/>
              <a:gd name="T26" fmla="*/ 40 w 64"/>
              <a:gd name="T27" fmla="*/ 119 h 119"/>
              <a:gd name="T28" fmla="*/ 18 w 64"/>
              <a:gd name="T29" fmla="*/ 119 h 119"/>
              <a:gd name="T30" fmla="*/ 18 w 64"/>
              <a:gd name="T31" fmla="*/ 64 h 119"/>
              <a:gd name="T32" fmla="*/ 0 w 64"/>
              <a:gd name="T33" fmla="*/ 6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" h="119">
                <a:moveTo>
                  <a:pt x="0" y="64"/>
                </a:moveTo>
                <a:cubicBezTo>
                  <a:pt x="0" y="40"/>
                  <a:pt x="0" y="40"/>
                  <a:pt x="0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14"/>
                  <a:pt x="30" y="0"/>
                  <a:pt x="45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24"/>
                  <a:pt x="64" y="24"/>
                  <a:pt x="64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3" y="24"/>
                  <a:pt x="40" y="26"/>
                  <a:pt x="40" y="30"/>
                </a:cubicBezTo>
                <a:cubicBezTo>
                  <a:pt x="40" y="40"/>
                  <a:pt x="40" y="40"/>
                  <a:pt x="40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64"/>
                  <a:pt x="64" y="64"/>
                  <a:pt x="6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19"/>
                  <a:pt x="40" y="119"/>
                  <a:pt x="40" y="119"/>
                </a:cubicBezTo>
                <a:cubicBezTo>
                  <a:pt x="18" y="119"/>
                  <a:pt x="18" y="119"/>
                  <a:pt x="18" y="119"/>
                </a:cubicBezTo>
                <a:cubicBezTo>
                  <a:pt x="18" y="64"/>
                  <a:pt x="18" y="64"/>
                  <a:pt x="18" y="64"/>
                </a:cubicBezTo>
                <a:lnTo>
                  <a:pt x="0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7C841D-3CA7-4BD3-AD6E-EAC0D8ABD457}"/>
              </a:ext>
            </a:extLst>
          </p:cNvPr>
          <p:cNvGrpSpPr/>
          <p:nvPr userDrawn="1"/>
        </p:nvGrpSpPr>
        <p:grpSpPr>
          <a:xfrm>
            <a:off x="8603968" y="4964252"/>
            <a:ext cx="547462" cy="545244"/>
            <a:chOff x="2809875" y="2679700"/>
            <a:chExt cx="392113" cy="390525"/>
          </a:xfrm>
        </p:grpSpPr>
        <p:sp>
          <p:nvSpPr>
            <p:cNvPr id="26" name="Oval 70">
              <a:extLst>
                <a:ext uri="{FF2B5EF4-FFF2-40B4-BE49-F238E27FC236}">
                  <a16:creationId xmlns:a16="http://schemas.microsoft.com/office/drawing/2014/main" id="{AFEE6EC3-87CB-4F9C-A213-87F66295C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71">
              <a:extLst>
                <a:ext uri="{FF2B5EF4-FFF2-40B4-BE49-F238E27FC236}">
                  <a16:creationId xmlns:a16="http://schemas.microsoft.com/office/drawing/2014/main" id="{8B86EE28-D8D7-4EFC-9DE3-85850CC04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123F5E-7710-4DBB-BD5D-A997FD2F27BC}"/>
              </a:ext>
            </a:extLst>
          </p:cNvPr>
          <p:cNvGrpSpPr/>
          <p:nvPr userDrawn="1"/>
        </p:nvGrpSpPr>
        <p:grpSpPr>
          <a:xfrm>
            <a:off x="1710279" y="4964252"/>
            <a:ext cx="529501" cy="529501"/>
            <a:chOff x="4378325" y="2157413"/>
            <a:chExt cx="392113" cy="392113"/>
          </a:xfrm>
        </p:grpSpPr>
        <p:sp>
          <p:nvSpPr>
            <p:cNvPr id="29" name="Oval 113">
              <a:extLst>
                <a:ext uri="{FF2B5EF4-FFF2-40B4-BE49-F238E27FC236}">
                  <a16:creationId xmlns:a16="http://schemas.microsoft.com/office/drawing/2014/main" id="{0E8551F7-3BC6-4C2B-893F-8C1ADA04D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4">
              <a:extLst>
                <a:ext uri="{FF2B5EF4-FFF2-40B4-BE49-F238E27FC236}">
                  <a16:creationId xmlns:a16="http://schemas.microsoft.com/office/drawing/2014/main" id="{6AC816F8-FEA1-4304-A471-B01DFC8D1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9882E4CB-3C4E-4BCE-ACAE-54334DBA4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04513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BF3C3BA-94CE-43A7-AE2A-B117C782E0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91309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394F84-4F74-4948-8A4E-2237225EB5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03796" y="5078185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2558272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D20722D-C386-48A8-832E-BEFB7E163D87}"/>
              </a:ext>
            </a:extLst>
          </p:cNvPr>
          <p:cNvSpPr/>
          <p:nvPr userDrawn="1"/>
        </p:nvSpPr>
        <p:spPr>
          <a:xfrm>
            <a:off x="867163" y="2544722"/>
            <a:ext cx="2660924" cy="326192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127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4015E1-3C59-48D8-9F16-694625A374B3}"/>
              </a:ext>
            </a:extLst>
          </p:cNvPr>
          <p:cNvGrpSpPr/>
          <p:nvPr userDrawn="1"/>
        </p:nvGrpSpPr>
        <p:grpSpPr>
          <a:xfrm>
            <a:off x="5052977" y="2037809"/>
            <a:ext cx="1009948" cy="1009948"/>
            <a:chOff x="3328988" y="3201988"/>
            <a:chExt cx="392113" cy="392113"/>
          </a:xfrm>
        </p:grpSpPr>
        <p:sp>
          <p:nvSpPr>
            <p:cNvPr id="36" name="Oval 46">
              <a:extLst>
                <a:ext uri="{FF2B5EF4-FFF2-40B4-BE49-F238E27FC236}">
                  <a16:creationId xmlns:a16="http://schemas.microsoft.com/office/drawing/2014/main" id="{048D2759-9DB6-4951-955A-B50F27360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F51B14D2-E4FA-43E9-AC7F-5C73F9C26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D83D4F-8900-43B3-8C7A-527AA24273E3}"/>
              </a:ext>
            </a:extLst>
          </p:cNvPr>
          <p:cNvGrpSpPr/>
          <p:nvPr userDrawn="1"/>
        </p:nvGrpSpPr>
        <p:grpSpPr>
          <a:xfrm>
            <a:off x="5052977" y="5389933"/>
            <a:ext cx="1009948" cy="1005857"/>
            <a:chOff x="2809875" y="2679700"/>
            <a:chExt cx="392113" cy="390525"/>
          </a:xfrm>
        </p:grpSpPr>
        <p:sp>
          <p:nvSpPr>
            <p:cNvPr id="39" name="Oval 70">
              <a:extLst>
                <a:ext uri="{FF2B5EF4-FFF2-40B4-BE49-F238E27FC236}">
                  <a16:creationId xmlns:a16="http://schemas.microsoft.com/office/drawing/2014/main" id="{82844D25-9F70-4E6A-AE9D-D6BF2BAF4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71">
              <a:extLst>
                <a:ext uri="{FF2B5EF4-FFF2-40B4-BE49-F238E27FC236}">
                  <a16:creationId xmlns:a16="http://schemas.microsoft.com/office/drawing/2014/main" id="{D371B08C-40B0-4F03-87D5-A98B65938C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1" name="Oval 46">
            <a:extLst>
              <a:ext uri="{FF2B5EF4-FFF2-40B4-BE49-F238E27FC236}">
                <a16:creationId xmlns:a16="http://schemas.microsoft.com/office/drawing/2014/main" id="{3186A8C4-65A2-4797-8EBF-56B0404E3D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52977" y="3713871"/>
            <a:ext cx="1009948" cy="1009948"/>
          </a:xfrm>
          <a:prstGeom prst="ellipse">
            <a:avLst/>
          </a:prstGeom>
          <a:solidFill>
            <a:srgbClr val="2D2D3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2" name="Oval 46">
            <a:extLst>
              <a:ext uri="{FF2B5EF4-FFF2-40B4-BE49-F238E27FC236}">
                <a16:creationId xmlns:a16="http://schemas.microsoft.com/office/drawing/2014/main" id="{D7584215-21B6-4AD4-93FD-178379FAF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1837" y="3950350"/>
            <a:ext cx="539352" cy="5393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D0D5EA-0FC2-4816-9DD6-5026B7C3476B}"/>
              </a:ext>
            </a:extLst>
          </p:cNvPr>
          <p:cNvGrpSpPr/>
          <p:nvPr userDrawn="1"/>
        </p:nvGrpSpPr>
        <p:grpSpPr>
          <a:xfrm>
            <a:off x="5179795" y="3833086"/>
            <a:ext cx="763436" cy="763436"/>
            <a:chOff x="4378325" y="2157413"/>
            <a:chExt cx="392113" cy="392113"/>
          </a:xfrm>
        </p:grpSpPr>
        <p:sp>
          <p:nvSpPr>
            <p:cNvPr id="44" name="Oval 113">
              <a:extLst>
                <a:ext uri="{FF2B5EF4-FFF2-40B4-BE49-F238E27FC236}">
                  <a16:creationId xmlns:a16="http://schemas.microsoft.com/office/drawing/2014/main" id="{20D301FE-1CA5-40FC-8D32-D0F552770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4">
              <a:extLst>
                <a:ext uri="{FF2B5EF4-FFF2-40B4-BE49-F238E27FC236}">
                  <a16:creationId xmlns:a16="http://schemas.microsoft.com/office/drawing/2014/main" id="{631AB385-759B-4A7C-9CED-7F6A2EBD6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D31A81DB-738A-45AD-B996-2339829D9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6941" y="17475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Myanmar Text" panose="020B0502040204020203" pitchFamily="34" charset="0"/>
                <a:ea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r>
              <a:rPr lang="en-US" dirty="0"/>
              <a:t>Personal profile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6A98F187-8B28-4BB4-94DA-1BF2E1A3E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7474" y="232522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11FA7DC9-356B-4588-9414-01D1849CB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27474" y="4014050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D6C3908C-2182-4F4B-83D0-398CD98089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7474" y="559113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0164C68-E787-4C76-AAE7-5FC22C910C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7250" y="5153025"/>
            <a:ext cx="2670175" cy="65405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407964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C59F-9B86-4FA0-A9C2-8F1D124E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9770-7324-48F6-821F-A18BF925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0D7BCD4-EC54-48B8-93D4-8BF0E77137B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2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DD0B960-701B-4AFB-ACA3-6EA428F85AB9}"/>
              </a:ext>
            </a:extLst>
          </p:cNvPr>
          <p:cNvSpPr txBox="1">
            <a:spLocks/>
          </p:cNvSpPr>
          <p:nvPr userDrawn="1"/>
        </p:nvSpPr>
        <p:spPr>
          <a:xfrm>
            <a:off x="325315" y="136525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Myanmar Text" panose="020B0502040204020203" pitchFamily="34" charset="0"/>
                <a:ea typeface="+mj-ea"/>
                <a:cs typeface="Myanmar Tex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D2ED3B-E943-4DF8-9D1F-69308AD3C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777" y="1397977"/>
            <a:ext cx="11028485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1612985-1093-4638-832E-53A8701F9775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8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556F-F76D-4536-B215-51A5594B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2BCA-8879-473B-8E6E-620CDFA63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EB6FF-C2DF-4137-83B8-784EE07F0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7C57D15D-266F-4120-B985-3925A771B8AC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69D4-6477-416C-9149-3798C53D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5937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F0F19-6248-49D7-982A-2BF43C0AE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1500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2F975-0F92-4365-A05A-2785CE6D4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05600"/>
            <a:ext cx="5157787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D9DDD-50F2-456A-A6B2-51DE3B87B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1" y="131500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3D247-9518-47B9-B213-B96E8BE79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05600"/>
            <a:ext cx="5183188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B8C5B-701D-41E0-92D7-5D2B1244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3895A-BC23-4C69-8B82-3461122A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6C455858-F087-402B-A1DE-B80C08616A84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0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6FA1-525F-4317-9E22-7790CFBE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1C931D4-90A3-4AB5-8DA2-247671297E0B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1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CE0F04AB-6CE2-4EAB-91AD-8BC57A9D9D57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2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6AE6-60D2-4E33-8E1F-23478EEF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DEC3-FFF5-460C-A151-0A4191D04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3689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F2156-C613-4386-9588-88B6DE84D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525943E-5F35-409A-9E3A-BF5A4AE5AF5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7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116-AF6F-4997-ACC1-0FCECB83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A95C7-ECE9-468B-98CC-FBBAA068C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814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2C95F-019C-4AB5-B794-7F0192CBD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2115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2D48117-DF5F-448E-909C-92F62D52F1F7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3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0DE82D-6084-439C-9C1D-824723D3DC0B}"/>
              </a:ext>
            </a:extLst>
          </p:cNvPr>
          <p:cNvSpPr/>
          <p:nvPr userDrawn="1"/>
        </p:nvSpPr>
        <p:spPr>
          <a:xfrm>
            <a:off x="0" y="-3366"/>
            <a:ext cx="12192000" cy="83769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2BA7C-37D0-44E5-AB27-4B56644B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379F3-6862-45A1-9C1B-92D70CDAD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315" y="1345757"/>
            <a:ext cx="11028485" cy="53757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67B35-61BF-49B0-8905-15C1439D1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799" y="6356350"/>
            <a:ext cx="624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fld id="{70358BDA-5E66-42DF-962F-84FC2D4B6D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F6B68D-7A38-48C2-B2D5-839DB1F52D9E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84819D-D4C5-41BA-B814-CC1639F9AD6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4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5" r:id="rId15"/>
    <p:sldLayoutId id="214748366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Myanmar Text" panose="020B0502040204020203" pitchFamily="34" charset="0"/>
          <a:ea typeface="+mj-ea"/>
          <a:cs typeface="Myanmar Text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8F521C-D0E0-4576-B883-437293CDF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D138129-9E7B-4CA1-88A1-8170AA4E9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5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721377-C167-4090-888E-8B3B877D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6B36B-3ED8-4A3E-B589-4293362FE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703B2D-75C4-479F-B27D-9C4CD58596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521558-D274-44A1-9005-7C91C05F90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302D06-8D79-4F3C-B332-A350A00474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9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7480A7-0D9F-44E3-AAC6-E43D6654D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#CodeGen2021</a:t>
            </a:r>
          </a:p>
        </p:txBody>
      </p:sp>
    </p:spTree>
    <p:extLst>
      <p:ext uri="{BB962C8B-B14F-4D97-AF65-F5344CB8AC3E}">
        <p14:creationId xmlns:p14="http://schemas.microsoft.com/office/powerpoint/2010/main" val="18265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608E50-C4AB-4B2A-B9FE-34C23F6C9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collaboration with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47B356E-50B2-428F-95EA-C0C2249E2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828" y="2180656"/>
            <a:ext cx="3152172" cy="3416954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82D43DC-43B2-4937-8F82-C807CB676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7210"/>
            <a:ext cx="7702133" cy="34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4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00E0-6134-4359-95A8-117A1EA9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reeform 313">
            <a:extLst>
              <a:ext uri="{FF2B5EF4-FFF2-40B4-BE49-F238E27FC236}">
                <a16:creationId xmlns:a16="http://schemas.microsoft.com/office/drawing/2014/main" id="{8991E7F5-1B95-4F10-8922-A9173F89689B}"/>
              </a:ext>
            </a:extLst>
          </p:cNvPr>
          <p:cNvSpPr>
            <a:spLocks noEditPoints="1"/>
          </p:cNvSpPr>
          <p:nvPr/>
        </p:nvSpPr>
        <p:spPr bwMode="auto">
          <a:xfrm>
            <a:off x="913806" y="1808862"/>
            <a:ext cx="4128951" cy="4128951"/>
          </a:xfrm>
          <a:custGeom>
            <a:avLst/>
            <a:gdLst>
              <a:gd name="T0" fmla="*/ 75 w 186"/>
              <a:gd name="T1" fmla="*/ 75 h 186"/>
              <a:gd name="T2" fmla="*/ 82 w 186"/>
              <a:gd name="T3" fmla="*/ 43 h 186"/>
              <a:gd name="T4" fmla="*/ 72 w 186"/>
              <a:gd name="T5" fmla="*/ 55 h 186"/>
              <a:gd name="T6" fmla="*/ 61 w 186"/>
              <a:gd name="T7" fmla="*/ 43 h 186"/>
              <a:gd name="T8" fmla="*/ 69 w 186"/>
              <a:gd name="T9" fmla="*/ 75 h 186"/>
              <a:gd name="T10" fmla="*/ 91 w 186"/>
              <a:gd name="T11" fmla="*/ 76 h 186"/>
              <a:gd name="T12" fmla="*/ 98 w 186"/>
              <a:gd name="T13" fmla="*/ 57 h 186"/>
              <a:gd name="T14" fmla="*/ 89 w 186"/>
              <a:gd name="T15" fmla="*/ 50 h 186"/>
              <a:gd name="T16" fmla="*/ 82 w 186"/>
              <a:gd name="T17" fmla="*/ 69 h 186"/>
              <a:gd name="T18" fmla="*/ 88 w 186"/>
              <a:gd name="T19" fmla="*/ 57 h 186"/>
              <a:gd name="T20" fmla="*/ 93 w 186"/>
              <a:gd name="T21" fmla="*/ 57 h 186"/>
              <a:gd name="T22" fmla="*/ 90 w 186"/>
              <a:gd name="T23" fmla="*/ 72 h 186"/>
              <a:gd name="T24" fmla="*/ 88 w 186"/>
              <a:gd name="T25" fmla="*/ 57 h 186"/>
              <a:gd name="T26" fmla="*/ 113 w 186"/>
              <a:gd name="T27" fmla="*/ 73 h 186"/>
              <a:gd name="T28" fmla="*/ 119 w 186"/>
              <a:gd name="T29" fmla="*/ 75 h 186"/>
              <a:gd name="T30" fmla="*/ 113 w 186"/>
              <a:gd name="T31" fmla="*/ 50 h 186"/>
              <a:gd name="T32" fmla="*/ 110 w 186"/>
              <a:gd name="T33" fmla="*/ 72 h 186"/>
              <a:gd name="T34" fmla="*/ 108 w 186"/>
              <a:gd name="T35" fmla="*/ 50 h 186"/>
              <a:gd name="T36" fmla="*/ 103 w 186"/>
              <a:gd name="T37" fmla="*/ 72 h 186"/>
              <a:gd name="T38" fmla="*/ 103 w 186"/>
              <a:gd name="T39" fmla="*/ 104 h 186"/>
              <a:gd name="T40" fmla="*/ 101 w 186"/>
              <a:gd name="T41" fmla="*/ 123 h 186"/>
              <a:gd name="T42" fmla="*/ 106 w 186"/>
              <a:gd name="T43" fmla="*/ 121 h 186"/>
              <a:gd name="T44" fmla="*/ 103 w 186"/>
              <a:gd name="T45" fmla="*/ 104 h 186"/>
              <a:gd name="T46" fmla="*/ 0 w 186"/>
              <a:gd name="T47" fmla="*/ 93 h 186"/>
              <a:gd name="T48" fmla="*/ 186 w 186"/>
              <a:gd name="T49" fmla="*/ 93 h 186"/>
              <a:gd name="T50" fmla="*/ 93 w 186"/>
              <a:gd name="T51" fmla="*/ 177 h 186"/>
              <a:gd name="T52" fmla="*/ 93 w 186"/>
              <a:gd name="T53" fmla="*/ 8 h 186"/>
              <a:gd name="T54" fmla="*/ 93 w 186"/>
              <a:gd name="T55" fmla="*/ 177 h 186"/>
              <a:gd name="T56" fmla="*/ 121 w 186"/>
              <a:gd name="T57" fmla="*/ 107 h 186"/>
              <a:gd name="T58" fmla="*/ 126 w 186"/>
              <a:gd name="T59" fmla="*/ 110 h 186"/>
              <a:gd name="T60" fmla="*/ 123 w 186"/>
              <a:gd name="T61" fmla="*/ 104 h 186"/>
              <a:gd name="T62" fmla="*/ 93 w 186"/>
              <a:gd name="T63" fmla="*/ 80 h 186"/>
              <a:gd name="T64" fmla="*/ 48 w 186"/>
              <a:gd name="T65" fmla="*/ 93 h 186"/>
              <a:gd name="T66" fmla="*/ 48 w 186"/>
              <a:gd name="T67" fmla="*/ 126 h 186"/>
              <a:gd name="T68" fmla="*/ 93 w 186"/>
              <a:gd name="T69" fmla="*/ 139 h 186"/>
              <a:gd name="T70" fmla="*/ 138 w 186"/>
              <a:gd name="T71" fmla="*/ 126 h 186"/>
              <a:gd name="T72" fmla="*/ 138 w 186"/>
              <a:gd name="T73" fmla="*/ 93 h 186"/>
              <a:gd name="T74" fmla="*/ 74 w 186"/>
              <a:gd name="T75" fmla="*/ 95 h 186"/>
              <a:gd name="T76" fmla="*/ 68 w 186"/>
              <a:gd name="T77" fmla="*/ 128 h 186"/>
              <a:gd name="T78" fmla="*/ 61 w 186"/>
              <a:gd name="T79" fmla="*/ 95 h 186"/>
              <a:gd name="T80" fmla="*/ 55 w 186"/>
              <a:gd name="T81" fmla="*/ 90 h 186"/>
              <a:gd name="T82" fmla="*/ 74 w 186"/>
              <a:gd name="T83" fmla="*/ 95 h 186"/>
              <a:gd name="T84" fmla="*/ 85 w 186"/>
              <a:gd name="T85" fmla="*/ 128 h 186"/>
              <a:gd name="T86" fmla="*/ 79 w 186"/>
              <a:gd name="T87" fmla="*/ 128 h 186"/>
              <a:gd name="T88" fmla="*/ 75 w 186"/>
              <a:gd name="T89" fmla="*/ 99 h 186"/>
              <a:gd name="T90" fmla="*/ 80 w 186"/>
              <a:gd name="T91" fmla="*/ 123 h 186"/>
              <a:gd name="T92" fmla="*/ 85 w 186"/>
              <a:gd name="T93" fmla="*/ 123 h 186"/>
              <a:gd name="T94" fmla="*/ 91 w 186"/>
              <a:gd name="T95" fmla="*/ 99 h 186"/>
              <a:gd name="T96" fmla="*/ 111 w 186"/>
              <a:gd name="T97" fmla="*/ 122 h 186"/>
              <a:gd name="T98" fmla="*/ 101 w 186"/>
              <a:gd name="T99" fmla="*/ 126 h 186"/>
              <a:gd name="T100" fmla="*/ 95 w 186"/>
              <a:gd name="T101" fmla="*/ 128 h 186"/>
              <a:gd name="T102" fmla="*/ 101 w 186"/>
              <a:gd name="T103" fmla="*/ 90 h 186"/>
              <a:gd name="T104" fmla="*/ 106 w 186"/>
              <a:gd name="T105" fmla="*/ 99 h 186"/>
              <a:gd name="T106" fmla="*/ 111 w 186"/>
              <a:gd name="T107" fmla="*/ 122 h 186"/>
              <a:gd name="T108" fmla="*/ 132 w 186"/>
              <a:gd name="T109" fmla="*/ 115 h 186"/>
              <a:gd name="T110" fmla="*/ 121 w 186"/>
              <a:gd name="T111" fmla="*/ 121 h 186"/>
              <a:gd name="T112" fmla="*/ 126 w 186"/>
              <a:gd name="T113" fmla="*/ 121 h 186"/>
              <a:gd name="T114" fmla="*/ 132 w 186"/>
              <a:gd name="T115" fmla="*/ 118 h 186"/>
              <a:gd name="T116" fmla="*/ 124 w 186"/>
              <a:gd name="T117" fmla="*/ 128 h 186"/>
              <a:gd name="T118" fmla="*/ 115 w 186"/>
              <a:gd name="T119" fmla="*/ 106 h 186"/>
              <a:gd name="T120" fmla="*/ 132 w 186"/>
              <a:gd name="T121" fmla="*/ 10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86" h="186">
                <a:moveTo>
                  <a:pt x="69" y="75"/>
                </a:moveTo>
                <a:cubicBezTo>
                  <a:pt x="75" y="75"/>
                  <a:pt x="75" y="75"/>
                  <a:pt x="75" y="75"/>
                </a:cubicBezTo>
                <a:cubicBezTo>
                  <a:pt x="75" y="62"/>
                  <a:pt x="75" y="62"/>
                  <a:pt x="75" y="62"/>
                </a:cubicBezTo>
                <a:cubicBezTo>
                  <a:pt x="82" y="43"/>
                  <a:pt x="82" y="43"/>
                  <a:pt x="82" y="43"/>
                </a:cubicBezTo>
                <a:cubicBezTo>
                  <a:pt x="76" y="43"/>
                  <a:pt x="76" y="43"/>
                  <a:pt x="76" y="43"/>
                </a:cubicBezTo>
                <a:cubicBezTo>
                  <a:pt x="72" y="55"/>
                  <a:pt x="72" y="55"/>
                  <a:pt x="72" y="55"/>
                </a:cubicBezTo>
                <a:cubicBezTo>
                  <a:pt x="68" y="43"/>
                  <a:pt x="68" y="43"/>
                  <a:pt x="68" y="43"/>
                </a:cubicBezTo>
                <a:cubicBezTo>
                  <a:pt x="61" y="43"/>
                  <a:pt x="61" y="43"/>
                  <a:pt x="61" y="43"/>
                </a:cubicBezTo>
                <a:cubicBezTo>
                  <a:pt x="69" y="62"/>
                  <a:pt x="69" y="62"/>
                  <a:pt x="69" y="62"/>
                </a:cubicBezTo>
                <a:lnTo>
                  <a:pt x="69" y="75"/>
                </a:lnTo>
                <a:close/>
                <a:moveTo>
                  <a:pt x="89" y="76"/>
                </a:moveTo>
                <a:cubicBezTo>
                  <a:pt x="91" y="76"/>
                  <a:pt x="91" y="76"/>
                  <a:pt x="91" y="76"/>
                </a:cubicBezTo>
                <a:cubicBezTo>
                  <a:pt x="95" y="76"/>
                  <a:pt x="98" y="72"/>
                  <a:pt x="98" y="69"/>
                </a:cubicBezTo>
                <a:cubicBezTo>
                  <a:pt x="98" y="57"/>
                  <a:pt x="98" y="57"/>
                  <a:pt x="98" y="57"/>
                </a:cubicBezTo>
                <a:cubicBezTo>
                  <a:pt x="98" y="54"/>
                  <a:pt x="95" y="50"/>
                  <a:pt x="91" y="50"/>
                </a:cubicBezTo>
                <a:cubicBezTo>
                  <a:pt x="89" y="50"/>
                  <a:pt x="89" y="50"/>
                  <a:pt x="89" y="50"/>
                </a:cubicBezTo>
                <a:cubicBezTo>
                  <a:pt x="85" y="50"/>
                  <a:pt x="82" y="54"/>
                  <a:pt x="82" y="57"/>
                </a:cubicBezTo>
                <a:cubicBezTo>
                  <a:pt x="82" y="69"/>
                  <a:pt x="82" y="69"/>
                  <a:pt x="82" y="69"/>
                </a:cubicBezTo>
                <a:cubicBezTo>
                  <a:pt x="82" y="72"/>
                  <a:pt x="85" y="76"/>
                  <a:pt x="89" y="76"/>
                </a:cubicBezTo>
                <a:close/>
                <a:moveTo>
                  <a:pt x="88" y="57"/>
                </a:moveTo>
                <a:cubicBezTo>
                  <a:pt x="88" y="56"/>
                  <a:pt x="89" y="54"/>
                  <a:pt x="90" y="54"/>
                </a:cubicBezTo>
                <a:cubicBezTo>
                  <a:pt x="92" y="54"/>
                  <a:pt x="93" y="56"/>
                  <a:pt x="93" y="57"/>
                </a:cubicBezTo>
                <a:cubicBezTo>
                  <a:pt x="93" y="69"/>
                  <a:pt x="93" y="69"/>
                  <a:pt x="93" y="69"/>
                </a:cubicBezTo>
                <a:cubicBezTo>
                  <a:pt x="93" y="70"/>
                  <a:pt x="92" y="72"/>
                  <a:pt x="90" y="72"/>
                </a:cubicBezTo>
                <a:cubicBezTo>
                  <a:pt x="89" y="72"/>
                  <a:pt x="88" y="70"/>
                  <a:pt x="88" y="69"/>
                </a:cubicBezTo>
                <a:lnTo>
                  <a:pt x="88" y="57"/>
                </a:lnTo>
                <a:close/>
                <a:moveTo>
                  <a:pt x="107" y="76"/>
                </a:moveTo>
                <a:cubicBezTo>
                  <a:pt x="110" y="76"/>
                  <a:pt x="113" y="73"/>
                  <a:pt x="113" y="73"/>
                </a:cubicBezTo>
                <a:cubicBezTo>
                  <a:pt x="113" y="75"/>
                  <a:pt x="113" y="75"/>
                  <a:pt x="113" y="75"/>
                </a:cubicBezTo>
                <a:cubicBezTo>
                  <a:pt x="119" y="75"/>
                  <a:pt x="119" y="75"/>
                  <a:pt x="119" y="75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13" y="50"/>
                  <a:pt x="113" y="50"/>
                  <a:pt x="113" y="50"/>
                </a:cubicBezTo>
                <a:cubicBezTo>
                  <a:pt x="113" y="69"/>
                  <a:pt x="113" y="69"/>
                  <a:pt x="113" y="69"/>
                </a:cubicBezTo>
                <a:cubicBezTo>
                  <a:pt x="113" y="69"/>
                  <a:pt x="112" y="72"/>
                  <a:pt x="110" y="72"/>
                </a:cubicBezTo>
                <a:cubicBezTo>
                  <a:pt x="108" y="72"/>
                  <a:pt x="108" y="70"/>
                  <a:pt x="108" y="70"/>
                </a:cubicBezTo>
                <a:cubicBezTo>
                  <a:pt x="108" y="50"/>
                  <a:pt x="108" y="50"/>
                  <a:pt x="108" y="50"/>
                </a:cubicBezTo>
                <a:cubicBezTo>
                  <a:pt x="103" y="50"/>
                  <a:pt x="103" y="50"/>
                  <a:pt x="103" y="50"/>
                </a:cubicBezTo>
                <a:cubicBezTo>
                  <a:pt x="103" y="72"/>
                  <a:pt x="103" y="72"/>
                  <a:pt x="103" y="72"/>
                </a:cubicBezTo>
                <a:cubicBezTo>
                  <a:pt x="103" y="72"/>
                  <a:pt x="103" y="76"/>
                  <a:pt x="107" y="76"/>
                </a:cubicBezTo>
                <a:close/>
                <a:moveTo>
                  <a:pt x="103" y="104"/>
                </a:moveTo>
                <a:cubicBezTo>
                  <a:pt x="102" y="104"/>
                  <a:pt x="101" y="104"/>
                  <a:pt x="101" y="105"/>
                </a:cubicBezTo>
                <a:cubicBezTo>
                  <a:pt x="101" y="123"/>
                  <a:pt x="101" y="123"/>
                  <a:pt x="101" y="123"/>
                </a:cubicBezTo>
                <a:cubicBezTo>
                  <a:pt x="101" y="123"/>
                  <a:pt x="102" y="124"/>
                  <a:pt x="103" y="124"/>
                </a:cubicBezTo>
                <a:cubicBezTo>
                  <a:pt x="106" y="124"/>
                  <a:pt x="106" y="121"/>
                  <a:pt x="106" y="121"/>
                </a:cubicBezTo>
                <a:cubicBezTo>
                  <a:pt x="106" y="107"/>
                  <a:pt x="106" y="107"/>
                  <a:pt x="106" y="107"/>
                </a:cubicBezTo>
                <a:cubicBezTo>
                  <a:pt x="106" y="107"/>
                  <a:pt x="105" y="104"/>
                  <a:pt x="103" y="104"/>
                </a:cubicBezTo>
                <a:close/>
                <a:moveTo>
                  <a:pt x="93" y="0"/>
                </a:moveTo>
                <a:cubicBezTo>
                  <a:pt x="42" y="0"/>
                  <a:pt x="0" y="41"/>
                  <a:pt x="0" y="93"/>
                </a:cubicBezTo>
                <a:cubicBezTo>
                  <a:pt x="0" y="144"/>
                  <a:pt x="42" y="186"/>
                  <a:pt x="93" y="186"/>
                </a:cubicBezTo>
                <a:cubicBezTo>
                  <a:pt x="144" y="186"/>
                  <a:pt x="186" y="144"/>
                  <a:pt x="186" y="93"/>
                </a:cubicBezTo>
                <a:cubicBezTo>
                  <a:pt x="186" y="41"/>
                  <a:pt x="144" y="0"/>
                  <a:pt x="93" y="0"/>
                </a:cubicBezTo>
                <a:close/>
                <a:moveTo>
                  <a:pt x="93" y="177"/>
                </a:moveTo>
                <a:cubicBezTo>
                  <a:pt x="46" y="177"/>
                  <a:pt x="9" y="139"/>
                  <a:pt x="9" y="93"/>
                </a:cubicBezTo>
                <a:cubicBezTo>
                  <a:pt x="9" y="46"/>
                  <a:pt x="46" y="8"/>
                  <a:pt x="93" y="8"/>
                </a:cubicBezTo>
                <a:cubicBezTo>
                  <a:pt x="140" y="8"/>
                  <a:pt x="177" y="46"/>
                  <a:pt x="177" y="93"/>
                </a:cubicBezTo>
                <a:cubicBezTo>
                  <a:pt x="177" y="139"/>
                  <a:pt x="140" y="177"/>
                  <a:pt x="93" y="177"/>
                </a:cubicBezTo>
                <a:close/>
                <a:moveTo>
                  <a:pt x="123" y="104"/>
                </a:moveTo>
                <a:cubicBezTo>
                  <a:pt x="121" y="104"/>
                  <a:pt x="121" y="107"/>
                  <a:pt x="121" y="107"/>
                </a:cubicBezTo>
                <a:cubicBezTo>
                  <a:pt x="121" y="110"/>
                  <a:pt x="121" y="110"/>
                  <a:pt x="121" y="110"/>
                </a:cubicBezTo>
                <a:cubicBezTo>
                  <a:pt x="126" y="110"/>
                  <a:pt x="126" y="110"/>
                  <a:pt x="126" y="110"/>
                </a:cubicBezTo>
                <a:cubicBezTo>
                  <a:pt x="126" y="107"/>
                  <a:pt x="126" y="107"/>
                  <a:pt x="126" y="107"/>
                </a:cubicBezTo>
                <a:cubicBezTo>
                  <a:pt x="126" y="107"/>
                  <a:pt x="126" y="104"/>
                  <a:pt x="123" y="104"/>
                </a:cubicBezTo>
                <a:close/>
                <a:moveTo>
                  <a:pt x="125" y="81"/>
                </a:moveTo>
                <a:cubicBezTo>
                  <a:pt x="125" y="81"/>
                  <a:pt x="109" y="80"/>
                  <a:pt x="93" y="80"/>
                </a:cubicBezTo>
                <a:cubicBezTo>
                  <a:pt x="77" y="80"/>
                  <a:pt x="61" y="81"/>
                  <a:pt x="61" y="81"/>
                </a:cubicBezTo>
                <a:cubicBezTo>
                  <a:pt x="54" y="81"/>
                  <a:pt x="48" y="87"/>
                  <a:pt x="48" y="93"/>
                </a:cubicBezTo>
                <a:cubicBezTo>
                  <a:pt x="48" y="93"/>
                  <a:pt x="47" y="102"/>
                  <a:pt x="47" y="110"/>
                </a:cubicBezTo>
                <a:cubicBezTo>
                  <a:pt x="47" y="118"/>
                  <a:pt x="48" y="126"/>
                  <a:pt x="48" y="126"/>
                </a:cubicBezTo>
                <a:cubicBezTo>
                  <a:pt x="48" y="133"/>
                  <a:pt x="54" y="138"/>
                  <a:pt x="61" y="138"/>
                </a:cubicBezTo>
                <a:cubicBezTo>
                  <a:pt x="61" y="138"/>
                  <a:pt x="77" y="139"/>
                  <a:pt x="93" y="139"/>
                </a:cubicBezTo>
                <a:cubicBezTo>
                  <a:pt x="109" y="139"/>
                  <a:pt x="125" y="138"/>
                  <a:pt x="125" y="138"/>
                </a:cubicBezTo>
                <a:cubicBezTo>
                  <a:pt x="132" y="138"/>
                  <a:pt x="138" y="133"/>
                  <a:pt x="138" y="126"/>
                </a:cubicBezTo>
                <a:cubicBezTo>
                  <a:pt x="138" y="126"/>
                  <a:pt x="139" y="118"/>
                  <a:pt x="139" y="110"/>
                </a:cubicBezTo>
                <a:cubicBezTo>
                  <a:pt x="139" y="101"/>
                  <a:pt x="138" y="93"/>
                  <a:pt x="138" y="93"/>
                </a:cubicBezTo>
                <a:cubicBezTo>
                  <a:pt x="138" y="87"/>
                  <a:pt x="132" y="81"/>
                  <a:pt x="125" y="81"/>
                </a:cubicBezTo>
                <a:close/>
                <a:moveTo>
                  <a:pt x="74" y="95"/>
                </a:moveTo>
                <a:cubicBezTo>
                  <a:pt x="68" y="95"/>
                  <a:pt x="68" y="95"/>
                  <a:pt x="68" y="95"/>
                </a:cubicBezTo>
                <a:cubicBezTo>
                  <a:pt x="68" y="128"/>
                  <a:pt x="68" y="128"/>
                  <a:pt x="68" y="128"/>
                </a:cubicBezTo>
                <a:cubicBezTo>
                  <a:pt x="61" y="128"/>
                  <a:pt x="61" y="128"/>
                  <a:pt x="61" y="128"/>
                </a:cubicBezTo>
                <a:cubicBezTo>
                  <a:pt x="61" y="95"/>
                  <a:pt x="61" y="95"/>
                  <a:pt x="61" y="95"/>
                </a:cubicBezTo>
                <a:cubicBezTo>
                  <a:pt x="55" y="95"/>
                  <a:pt x="55" y="95"/>
                  <a:pt x="55" y="95"/>
                </a:cubicBezTo>
                <a:cubicBezTo>
                  <a:pt x="55" y="90"/>
                  <a:pt x="55" y="90"/>
                  <a:pt x="55" y="90"/>
                </a:cubicBezTo>
                <a:cubicBezTo>
                  <a:pt x="74" y="90"/>
                  <a:pt x="74" y="90"/>
                  <a:pt x="74" y="90"/>
                </a:cubicBezTo>
                <a:lnTo>
                  <a:pt x="74" y="95"/>
                </a:lnTo>
                <a:close/>
                <a:moveTo>
                  <a:pt x="91" y="128"/>
                </a:moveTo>
                <a:cubicBezTo>
                  <a:pt x="85" y="128"/>
                  <a:pt x="85" y="128"/>
                  <a:pt x="85" y="128"/>
                </a:cubicBezTo>
                <a:cubicBezTo>
                  <a:pt x="85" y="125"/>
                  <a:pt x="85" y="125"/>
                  <a:pt x="85" y="125"/>
                </a:cubicBezTo>
                <a:cubicBezTo>
                  <a:pt x="85" y="125"/>
                  <a:pt x="82" y="128"/>
                  <a:pt x="79" y="128"/>
                </a:cubicBezTo>
                <a:cubicBezTo>
                  <a:pt x="75" y="128"/>
                  <a:pt x="75" y="125"/>
                  <a:pt x="75" y="125"/>
                </a:cubicBezTo>
                <a:cubicBezTo>
                  <a:pt x="75" y="99"/>
                  <a:pt x="75" y="99"/>
                  <a:pt x="75" y="99"/>
                </a:cubicBezTo>
                <a:cubicBezTo>
                  <a:pt x="80" y="99"/>
                  <a:pt x="80" y="99"/>
                  <a:pt x="80" y="99"/>
                </a:cubicBezTo>
                <a:cubicBezTo>
                  <a:pt x="80" y="123"/>
                  <a:pt x="80" y="123"/>
                  <a:pt x="80" y="123"/>
                </a:cubicBezTo>
                <a:cubicBezTo>
                  <a:pt x="80" y="123"/>
                  <a:pt x="80" y="125"/>
                  <a:pt x="82" y="125"/>
                </a:cubicBezTo>
                <a:cubicBezTo>
                  <a:pt x="84" y="125"/>
                  <a:pt x="85" y="123"/>
                  <a:pt x="85" y="123"/>
                </a:cubicBezTo>
                <a:cubicBezTo>
                  <a:pt x="85" y="99"/>
                  <a:pt x="85" y="99"/>
                  <a:pt x="85" y="99"/>
                </a:cubicBezTo>
                <a:cubicBezTo>
                  <a:pt x="91" y="99"/>
                  <a:pt x="91" y="99"/>
                  <a:pt x="91" y="99"/>
                </a:cubicBezTo>
                <a:lnTo>
                  <a:pt x="91" y="128"/>
                </a:lnTo>
                <a:close/>
                <a:moveTo>
                  <a:pt x="111" y="122"/>
                </a:moveTo>
                <a:cubicBezTo>
                  <a:pt x="111" y="122"/>
                  <a:pt x="111" y="128"/>
                  <a:pt x="106" y="128"/>
                </a:cubicBezTo>
                <a:cubicBezTo>
                  <a:pt x="103" y="128"/>
                  <a:pt x="102" y="127"/>
                  <a:pt x="101" y="126"/>
                </a:cubicBezTo>
                <a:cubicBezTo>
                  <a:pt x="101" y="128"/>
                  <a:pt x="101" y="128"/>
                  <a:pt x="101" y="128"/>
                </a:cubicBezTo>
                <a:cubicBezTo>
                  <a:pt x="95" y="128"/>
                  <a:pt x="95" y="128"/>
                  <a:pt x="95" y="128"/>
                </a:cubicBezTo>
                <a:cubicBezTo>
                  <a:pt x="95" y="90"/>
                  <a:pt x="95" y="90"/>
                  <a:pt x="95" y="90"/>
                </a:cubicBezTo>
                <a:cubicBezTo>
                  <a:pt x="101" y="90"/>
                  <a:pt x="101" y="90"/>
                  <a:pt x="101" y="90"/>
                </a:cubicBezTo>
                <a:cubicBezTo>
                  <a:pt x="101" y="102"/>
                  <a:pt x="101" y="102"/>
                  <a:pt x="101" y="102"/>
                </a:cubicBezTo>
                <a:cubicBezTo>
                  <a:pt x="102" y="101"/>
                  <a:pt x="104" y="99"/>
                  <a:pt x="106" y="99"/>
                </a:cubicBezTo>
                <a:cubicBezTo>
                  <a:pt x="110" y="99"/>
                  <a:pt x="111" y="102"/>
                  <a:pt x="111" y="106"/>
                </a:cubicBezTo>
                <a:cubicBezTo>
                  <a:pt x="111" y="110"/>
                  <a:pt x="111" y="122"/>
                  <a:pt x="111" y="122"/>
                </a:cubicBezTo>
                <a:close/>
                <a:moveTo>
                  <a:pt x="132" y="106"/>
                </a:moveTo>
                <a:cubicBezTo>
                  <a:pt x="132" y="115"/>
                  <a:pt x="132" y="115"/>
                  <a:pt x="132" y="115"/>
                </a:cubicBezTo>
                <a:cubicBezTo>
                  <a:pt x="121" y="115"/>
                  <a:pt x="121" y="115"/>
                  <a:pt x="121" y="115"/>
                </a:cubicBezTo>
                <a:cubicBezTo>
                  <a:pt x="121" y="121"/>
                  <a:pt x="121" y="121"/>
                  <a:pt x="121" y="121"/>
                </a:cubicBezTo>
                <a:cubicBezTo>
                  <a:pt x="121" y="121"/>
                  <a:pt x="121" y="124"/>
                  <a:pt x="123" y="124"/>
                </a:cubicBezTo>
                <a:cubicBezTo>
                  <a:pt x="126" y="124"/>
                  <a:pt x="126" y="121"/>
                  <a:pt x="126" y="121"/>
                </a:cubicBezTo>
                <a:cubicBezTo>
                  <a:pt x="126" y="118"/>
                  <a:pt x="126" y="118"/>
                  <a:pt x="126" y="118"/>
                </a:cubicBezTo>
                <a:cubicBezTo>
                  <a:pt x="132" y="118"/>
                  <a:pt x="132" y="118"/>
                  <a:pt x="132" y="118"/>
                </a:cubicBezTo>
                <a:cubicBezTo>
                  <a:pt x="132" y="123"/>
                  <a:pt x="132" y="123"/>
                  <a:pt x="132" y="123"/>
                </a:cubicBezTo>
                <a:cubicBezTo>
                  <a:pt x="132" y="123"/>
                  <a:pt x="131" y="128"/>
                  <a:pt x="124" y="128"/>
                </a:cubicBezTo>
                <a:cubicBezTo>
                  <a:pt x="117" y="128"/>
                  <a:pt x="115" y="123"/>
                  <a:pt x="115" y="123"/>
                </a:cubicBezTo>
                <a:cubicBezTo>
                  <a:pt x="115" y="106"/>
                  <a:pt x="115" y="106"/>
                  <a:pt x="115" y="106"/>
                </a:cubicBezTo>
                <a:cubicBezTo>
                  <a:pt x="115" y="106"/>
                  <a:pt x="115" y="99"/>
                  <a:pt x="124" y="99"/>
                </a:cubicBezTo>
                <a:cubicBezTo>
                  <a:pt x="132" y="99"/>
                  <a:pt x="132" y="106"/>
                  <a:pt x="132" y="10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F487A-8BA4-4B7E-A80A-2DAD1BFA2CE4}"/>
              </a:ext>
            </a:extLst>
          </p:cNvPr>
          <p:cNvSpPr txBox="1"/>
          <p:nvPr/>
        </p:nvSpPr>
        <p:spPr>
          <a:xfrm>
            <a:off x="5580927" y="3642504"/>
            <a:ext cx="6178952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All videos will be at </a:t>
            </a:r>
            <a:r>
              <a:rPr lang="en-US" sz="2400" b="1" dirty="0" err="1">
                <a:solidFill>
                  <a:schemeClr val="bg1"/>
                </a:solidFill>
              </a:rPr>
              <a:t>Cloudgen</a:t>
            </a:r>
            <a:r>
              <a:rPr lang="en-US" sz="2400" b="1" dirty="0">
                <a:solidFill>
                  <a:schemeClr val="bg1"/>
                </a:solidFill>
              </a:rPr>
              <a:t> YouTube channel</a:t>
            </a:r>
          </a:p>
        </p:txBody>
      </p:sp>
    </p:spTree>
    <p:extLst>
      <p:ext uri="{BB962C8B-B14F-4D97-AF65-F5344CB8AC3E}">
        <p14:creationId xmlns:p14="http://schemas.microsoft.com/office/powerpoint/2010/main" val="193514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D984618-A706-4E0B-B4B9-79A3361A0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686" y="2035058"/>
            <a:ext cx="4768662" cy="47686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CE6D5F-03B6-4583-ADD4-864DB9362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177" y="2313866"/>
            <a:ext cx="2438611" cy="2438611"/>
          </a:xfrm>
          <a:prstGeom prst="rect">
            <a:avLst/>
          </a:prstGeom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19E91EC2-5FBD-4027-B6CB-BD6505CE64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2" y="2313866"/>
            <a:ext cx="2438611" cy="2438611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E17AF2E5-A777-41AC-9B40-67A7678B6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000F8F-F9F5-4A1E-9CD7-A0FD9449B3B8}"/>
              </a:ext>
            </a:extLst>
          </p:cNvPr>
          <p:cNvSpPr txBox="1"/>
          <p:nvPr/>
        </p:nvSpPr>
        <p:spPr>
          <a:xfrm>
            <a:off x="3210657" y="983551"/>
            <a:ext cx="525780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4800" b="1" i="0" dirty="0">
                <a:solidFill>
                  <a:schemeClr val="bg1"/>
                </a:solidFill>
                <a:effectLst/>
                <a:latin typeface="system-ui"/>
              </a:rPr>
              <a:t>https://cloudgen.it/</a:t>
            </a:r>
          </a:p>
        </p:txBody>
      </p:sp>
    </p:spTree>
    <p:extLst>
      <p:ext uri="{BB962C8B-B14F-4D97-AF65-F5344CB8AC3E}">
        <p14:creationId xmlns:p14="http://schemas.microsoft.com/office/powerpoint/2010/main" val="3344147867"/>
      </p:ext>
    </p:extLst>
  </p:cSld>
  <p:clrMapOvr>
    <a:masterClrMapping/>
  </p:clrMapOvr>
</p:sld>
</file>

<file path=ppt/theme/theme1.xml><?xml version="1.0" encoding="utf-8"?>
<a:theme xmlns:a="http://schemas.openxmlformats.org/drawingml/2006/main" name="Codegen Theme">
  <a:themeElements>
    <a:clrScheme name="CodeGen Color">
      <a:dk1>
        <a:srgbClr val="C80066"/>
      </a:dk1>
      <a:lt1>
        <a:srgbClr val="FFFFFF"/>
      </a:lt1>
      <a:dk2>
        <a:srgbClr val="C80066"/>
      </a:dk2>
      <a:lt2>
        <a:srgbClr val="ECEFF1"/>
      </a:lt2>
      <a:accent1>
        <a:srgbClr val="C80066"/>
      </a:accent1>
      <a:accent2>
        <a:srgbClr val="DE006F"/>
      </a:accent2>
      <a:accent3>
        <a:srgbClr val="C80066"/>
      </a:accent3>
      <a:accent4>
        <a:srgbClr val="FF2592"/>
      </a:accent4>
      <a:accent5>
        <a:srgbClr val="FF89C4"/>
      </a:accent5>
      <a:accent6>
        <a:srgbClr val="CF79FF"/>
      </a:accent6>
      <a:hlink>
        <a:srgbClr val="C55DFF"/>
      </a:hlink>
      <a:folHlink>
        <a:srgbClr val="A100F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22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MS Gothic</vt:lpstr>
      <vt:lpstr>Arial</vt:lpstr>
      <vt:lpstr>Calibri</vt:lpstr>
      <vt:lpstr>Myanmar Text</vt:lpstr>
      <vt:lpstr>Roboto Light</vt:lpstr>
      <vt:lpstr>system-ui</vt:lpstr>
      <vt:lpstr>Codegen Theme</vt:lpstr>
      <vt:lpstr>PowerPoint Presentation</vt:lpstr>
      <vt:lpstr>PowerPoint Presentation</vt:lpstr>
      <vt:lpstr>PowerPoint Presentation</vt:lpstr>
      <vt:lpstr>In collaboration with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Tosato</dc:creator>
  <cp:lastModifiedBy>Andrea Tosato</cp:lastModifiedBy>
  <cp:revision>78</cp:revision>
  <dcterms:created xsi:type="dcterms:W3CDTF">2018-06-13T19:28:12Z</dcterms:created>
  <dcterms:modified xsi:type="dcterms:W3CDTF">2021-02-10T21:47:03Z</dcterms:modified>
</cp:coreProperties>
</file>