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5" r:id="rId2"/>
    <p:sldId id="326" r:id="rId3"/>
    <p:sldId id="261" r:id="rId4"/>
    <p:sldId id="330" r:id="rId5"/>
    <p:sldId id="329" r:id="rId6"/>
    <p:sldId id="328" r:id="rId7"/>
    <p:sldId id="3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9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5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8E50-C4AB-4B2A-B9FE-34C23F6C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collaboration with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7B356E-50B2-428F-95EA-C0C2249E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28" y="1636370"/>
            <a:ext cx="3152172" cy="341695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82D43DC-43B2-4937-8F82-C807CB676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924"/>
            <a:ext cx="7702133" cy="3452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FD516B-7028-4D42-B8D5-CBD0C0CA9B30}"/>
              </a:ext>
            </a:extLst>
          </p:cNvPr>
          <p:cNvSpPr txBox="1"/>
          <p:nvPr/>
        </p:nvSpPr>
        <p:spPr>
          <a:xfrm>
            <a:off x="2096947" y="5053324"/>
            <a:ext cx="7998106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Microsoft Italia will hold session:</a:t>
            </a:r>
          </a:p>
          <a:p>
            <a:r>
              <a:rPr lang="it-IT" sz="2400" b="1" i="0" dirty="0">
                <a:solidFill>
                  <a:schemeClr val="bg1"/>
                </a:solidFill>
                <a:effectLst/>
                <a:latin typeface="system-ui"/>
              </a:rPr>
              <a:t>«Strumenti di formazione ed informazione per sviluppatori»</a:t>
            </a:r>
          </a:p>
          <a:p>
            <a:endParaRPr lang="it-IT" sz="2400" b="1" i="0" dirty="0">
              <a:solidFill>
                <a:schemeClr val="bg1"/>
              </a:solidFill>
              <a:effectLst/>
              <a:latin typeface="system-ui"/>
            </a:endParaRPr>
          </a:p>
          <a:p>
            <a:r>
              <a:rPr lang="it-IT" sz="2400" b="1" i="0" dirty="0">
                <a:solidFill>
                  <a:schemeClr val="bg1"/>
                </a:solidFill>
                <a:effectLst/>
                <a:latin typeface="system-ui"/>
              </a:rPr>
              <a:t>At the end of the session, </a:t>
            </a:r>
            <a:r>
              <a:rPr lang="it-IT" sz="2400" b="1" dirty="0" err="1">
                <a:solidFill>
                  <a:schemeClr val="bg1"/>
                </a:solidFill>
                <a:latin typeface="system-ui"/>
              </a:rPr>
              <a:t>we</a:t>
            </a:r>
            <a:r>
              <a:rPr lang="it-IT" sz="2400" b="1" dirty="0">
                <a:solidFill>
                  <a:schemeClr val="bg1"/>
                </a:solidFill>
                <a:latin typeface="system-ui"/>
              </a:rPr>
              <a:t> </a:t>
            </a:r>
            <a:r>
              <a:rPr lang="it-IT" sz="2400" b="1" dirty="0" err="1">
                <a:solidFill>
                  <a:schemeClr val="bg1"/>
                </a:solidFill>
                <a:latin typeface="system-ui"/>
              </a:rPr>
              <a:t>will</a:t>
            </a:r>
            <a:r>
              <a:rPr lang="it-IT" sz="2400" b="1" dirty="0">
                <a:solidFill>
                  <a:schemeClr val="bg1"/>
                </a:solidFill>
                <a:latin typeface="system-ui"/>
              </a:rPr>
              <a:t> do </a:t>
            </a:r>
            <a:r>
              <a:rPr lang="it-IT" sz="2400" b="1" dirty="0" err="1">
                <a:solidFill>
                  <a:schemeClr val="bg1"/>
                </a:solidFill>
                <a:latin typeface="system-ui"/>
              </a:rPr>
              <a:t>ruffle</a:t>
            </a:r>
            <a:endParaRPr lang="it-IT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0694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A61A1-53A8-4A63-AB26-6F0669FB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6FC1CD-1D5C-496E-834D-BC39E94D8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9904"/>
            <a:ext cx="5157787" cy="44997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Diversity</a:t>
            </a: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Responsibility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Health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62564F-BD62-4D2F-89CA-BF64B4669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9904"/>
            <a:ext cx="5183188" cy="44997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Ethics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Coaching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1069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9DB9D4-BE4F-4C53-B22F-4224B55D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89C76C-9770-4560-8FF2-9AC9DAE58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 t="1546" r="49762"/>
          <a:stretch/>
        </p:blipFill>
        <p:spPr>
          <a:xfrm>
            <a:off x="1486149" y="1133557"/>
            <a:ext cx="9034501" cy="2981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A0E972-9C2A-4C8C-A187-53834E456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83" t="674" b="25783"/>
          <a:stretch/>
        </p:blipFill>
        <p:spPr>
          <a:xfrm>
            <a:off x="1490875" y="3202884"/>
            <a:ext cx="9029775" cy="2260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2B830-25F7-4CDB-95AF-6D72C680A977}"/>
              </a:ext>
            </a:extLst>
          </p:cNvPr>
          <p:cNvSpPr txBox="1"/>
          <p:nvPr/>
        </p:nvSpPr>
        <p:spPr>
          <a:xfrm>
            <a:off x="509287" y="5855789"/>
            <a:ext cx="1084451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800" b="1" i="0" dirty="0">
                <a:solidFill>
                  <a:schemeClr val="bg1"/>
                </a:solidFill>
                <a:effectLst/>
                <a:latin typeface="system-ui"/>
              </a:rPr>
              <a:t>https://codegen-2021.sessionize.com/</a:t>
            </a:r>
          </a:p>
        </p:txBody>
      </p:sp>
    </p:spTree>
    <p:extLst>
      <p:ext uri="{BB962C8B-B14F-4D97-AF65-F5344CB8AC3E}">
        <p14:creationId xmlns:p14="http://schemas.microsoft.com/office/powerpoint/2010/main" val="176032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D984618-A706-4E0B-B4B9-79A3361A0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86" y="2035058"/>
            <a:ext cx="4768662" cy="4768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E6D5F-03B6-4583-ADD4-864DB9362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77" y="2313866"/>
            <a:ext cx="2438611" cy="243861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19E91EC2-5FBD-4027-B6CB-BD6505CE6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2" y="2313866"/>
            <a:ext cx="2438611" cy="243861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17AF2E5-A777-41AC-9B40-67A7678B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00F8F-F9F5-4A1E-9CD7-A0FD9449B3B8}"/>
              </a:ext>
            </a:extLst>
          </p:cNvPr>
          <p:cNvSpPr txBox="1"/>
          <p:nvPr/>
        </p:nvSpPr>
        <p:spPr>
          <a:xfrm>
            <a:off x="3210657" y="983551"/>
            <a:ext cx="5257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800" b="1" i="0" dirty="0">
                <a:solidFill>
                  <a:schemeClr val="bg1"/>
                </a:solidFill>
                <a:effectLst/>
                <a:latin typeface="system-ui"/>
              </a:rPr>
              <a:t>https://cloudgen.it/</a:t>
            </a:r>
          </a:p>
        </p:txBody>
      </p:sp>
    </p:spTree>
    <p:extLst>
      <p:ext uri="{BB962C8B-B14F-4D97-AF65-F5344CB8AC3E}">
        <p14:creationId xmlns:p14="http://schemas.microsoft.com/office/powerpoint/2010/main" val="3344147867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65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Gothic</vt:lpstr>
      <vt:lpstr>Arial</vt:lpstr>
      <vt:lpstr>Calibri</vt:lpstr>
      <vt:lpstr>Myanmar Text</vt:lpstr>
      <vt:lpstr>Roboto Light</vt:lpstr>
      <vt:lpstr>system-ui</vt:lpstr>
      <vt:lpstr>Codegen Theme</vt:lpstr>
      <vt:lpstr>PowerPoint Presentation</vt:lpstr>
      <vt:lpstr>PowerPoint Presentation</vt:lpstr>
      <vt:lpstr>PowerPoint Presentation</vt:lpstr>
      <vt:lpstr>In collaboration with</vt:lpstr>
      <vt:lpstr>Code of conduct</vt:lpstr>
      <vt:lpstr>Next sessions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78</cp:revision>
  <dcterms:created xsi:type="dcterms:W3CDTF">2018-06-13T19:28:12Z</dcterms:created>
  <dcterms:modified xsi:type="dcterms:W3CDTF">2021-02-10T21:47:26Z</dcterms:modified>
</cp:coreProperties>
</file>