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5" r:id="rId2"/>
    <p:sldId id="326" r:id="rId3"/>
    <p:sldId id="261" r:id="rId4"/>
    <p:sldId id="3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70" d="100"/>
          <a:sy n="70" d="100"/>
        </p:scale>
        <p:origin x="11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Gothic</vt:lpstr>
      <vt:lpstr>Arial</vt:lpstr>
      <vt:lpstr>Calibri</vt:lpstr>
      <vt:lpstr>Myanmar Text</vt:lpstr>
      <vt:lpstr>Roboto Light</vt:lpstr>
      <vt:lpstr>Codegen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69</cp:revision>
  <dcterms:created xsi:type="dcterms:W3CDTF">2018-06-13T19:28:12Z</dcterms:created>
  <dcterms:modified xsi:type="dcterms:W3CDTF">2021-01-12T20:14:08Z</dcterms:modified>
</cp:coreProperties>
</file>