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5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DAAB-46CC-784A-81B6-C38A03E8356B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EE09-FA90-0547-9F46-B1FD4B12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Dev</a:t>
            </a:r>
            <a:r>
              <a:rPr lang="en-US" dirty="0" smtClean="0"/>
              <a:t>, Ruby </a:t>
            </a:r>
            <a:r>
              <a:rPr lang="en-US" dirty="0" err="1" smtClean="0"/>
              <a:t>Dev</a:t>
            </a:r>
            <a:r>
              <a:rPr lang="en-US" dirty="0" smtClean="0"/>
              <a:t>,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,</a:t>
            </a:r>
            <a:r>
              <a:rPr lang="en-US" baseline="0" dirty="0" smtClean="0"/>
              <a:t> Mongo guy…. I started to pick it up and hated eclipse…..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1EE09-FA90-0547-9F46-B1FD4B12D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should be here… Who is here??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2C18F-E830-4114-BDC0-BE3B63C86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Dev</a:t>
            </a:r>
            <a:r>
              <a:rPr lang="en-US" dirty="0" smtClean="0"/>
              <a:t>, Ruby </a:t>
            </a:r>
            <a:r>
              <a:rPr lang="en-US" dirty="0" err="1" smtClean="0"/>
              <a:t>Dev</a:t>
            </a:r>
            <a:r>
              <a:rPr lang="en-US" dirty="0" smtClean="0"/>
              <a:t>,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,</a:t>
            </a:r>
            <a:r>
              <a:rPr lang="en-US" baseline="0" dirty="0" smtClean="0"/>
              <a:t> Mongo guy…. I started to pick it up and hated eclipse…..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1EE09-FA90-0547-9F46-B1FD4B12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7479-014A-3C46-806D-E5FEFF507D14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6ED9-E4C8-764E-A102-3659138A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Rocking Out with Android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8430" y="3244334"/>
            <a:ext cx="3247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Rocking Out with Android Studio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730954">
            <a:off x="5073746" y="3855833"/>
            <a:ext cx="41144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Early Access Preview…..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robotic-guitarist-android-app-275x275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36" b="98182" l="2182" r="96000">
                        <a14:foregroundMark x1="53455" y1="21091" x2="53455" y2="21091"/>
                        <a14:foregroundMark x1="36727" y1="25091" x2="36727" y2="25091"/>
                        <a14:foregroundMark x1="41091" y1="61455" x2="41091" y2="61455"/>
                        <a14:foregroundMark x1="37091" y1="64727" x2="37091" y2="64727"/>
                        <a14:foregroundMark x1="38182" y1="61455" x2="38182" y2="61455"/>
                        <a14:foregroundMark x1="30909" y1="70182" x2="30909" y2="70182"/>
                        <a14:foregroundMark x1="36364" y1="49455" x2="36364" y2="49455"/>
                        <a14:foregroundMark x1="80364" y1="23636" x2="80364" y2="23636"/>
                        <a14:foregroundMark x1="86909" y1="18909" x2="86909" y2="18909"/>
                        <a14:foregroundMark x1="91636" y1="20000" x2="91636" y2="20000"/>
                        <a14:foregroundMark x1="22909" y1="58182" x2="22909" y2="58182"/>
                        <a14:backgroundMark x1="36727" y1="51636" x2="36727" y2="51636"/>
                        <a14:backgroundMark x1="61091" y1="33091" x2="61091" y2="33091"/>
                        <a14:backgroundMark x1="58545" y1="33818" x2="58545" y2="33818"/>
                        <a14:backgroundMark x1="65091" y1="30909" x2="65091" y2="30909"/>
                        <a14:backgroundMark x1="56364" y1="34182" x2="56364" y2="34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2" y="4327879"/>
            <a:ext cx="1909409" cy="19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8050477" cy="34747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Research &amp; Development /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Paige Technologies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08650" cy="4525963"/>
          </a:xfrm>
        </p:spPr>
      </p:pic>
    </p:spTree>
    <p:extLst>
      <p:ext uri="{BB962C8B-B14F-4D97-AF65-F5344CB8AC3E}">
        <p14:creationId xmlns:p14="http://schemas.microsoft.com/office/powerpoint/2010/main" val="62186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58681">
            <a:off x="8989" y="184324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Early Access Preview???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0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jetbrai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7" y="842410"/>
            <a:ext cx="6019800" cy="2311400"/>
          </a:xfrm>
          <a:prstGeom prst="rect">
            <a:avLst/>
          </a:prstGeom>
        </p:spPr>
      </p:pic>
      <p:pic>
        <p:nvPicPr>
          <p:cNvPr id="5" name="Picture 4" descr="logo_intellij_ide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832"/>
            <a:ext cx="9144000" cy="17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3994" y="255964"/>
            <a:ext cx="8229600" cy="1143000"/>
          </a:xfrm>
        </p:spPr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9556" y="5493945"/>
            <a:ext cx="1769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Maven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9858" y="1867393"/>
            <a:ext cx="2386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ProGuard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73533" y="4463069"/>
            <a:ext cx="1036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Lint</a:t>
            </a:r>
            <a:endParaRPr lang="en-US" sz="4400" dirty="0"/>
          </a:p>
        </p:txBody>
      </p:sp>
      <p:pic>
        <p:nvPicPr>
          <p:cNvPr id="9" name="Picture 8" descr="gradl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964"/>
            <a:ext cx="5397500" cy="1498600"/>
          </a:xfrm>
          <a:prstGeom prst="rect">
            <a:avLst/>
          </a:prstGeom>
        </p:spPr>
      </p:pic>
      <p:pic>
        <p:nvPicPr>
          <p:cNvPr id="10" name="Picture 9" descr="mave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10" y="5460407"/>
            <a:ext cx="4686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8050477" cy="34747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Research and Development /</a:t>
            </a:r>
          </a:p>
          <a:p>
            <a:pPr marL="0" indent="0">
              <a:buNone/>
            </a:pPr>
            <a:r>
              <a:rPr lang="en-US" dirty="0" smtClean="0"/>
              <a:t> Paige Technologies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127</Words>
  <Application>Microsoft Macintosh PowerPoint</Application>
  <PresentationFormat>On-screen Show (4:3)</PresentationFormat>
  <Paragraphs>26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Rocking Out with Android Studio</vt:lpstr>
      <vt:lpstr>Who Is This Guy?</vt:lpstr>
      <vt:lpstr>PowerPoint Presentation</vt:lpstr>
      <vt:lpstr>Early Access Preview???</vt:lpstr>
      <vt:lpstr>PowerPoint Presentation</vt:lpstr>
      <vt:lpstr>Demo……</vt:lpstr>
      <vt:lpstr>Gradle….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Rocking Out with Android Studio</dc:title>
  <dc:creator>Jon</dc:creator>
  <cp:lastModifiedBy>Jon</cp:lastModifiedBy>
  <cp:revision>10</cp:revision>
  <dcterms:created xsi:type="dcterms:W3CDTF">2014-04-06T19:21:34Z</dcterms:created>
  <dcterms:modified xsi:type="dcterms:W3CDTF">2014-05-27T14:14:46Z</dcterms:modified>
</cp:coreProperties>
</file>