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8" r:id="rId3"/>
    <p:sldId id="271" r:id="rId4"/>
    <p:sldId id="272" r:id="rId5"/>
    <p:sldId id="274" r:id="rId6"/>
    <p:sldId id="275" r:id="rId7"/>
    <p:sldId id="292" r:id="rId8"/>
    <p:sldId id="276" r:id="rId9"/>
    <p:sldId id="293" r:id="rId10"/>
    <p:sldId id="278" r:id="rId11"/>
    <p:sldId id="298" r:id="rId12"/>
    <p:sldId id="283" r:id="rId13"/>
    <p:sldId id="284" r:id="rId14"/>
    <p:sldId id="285" r:id="rId15"/>
    <p:sldId id="286" r:id="rId16"/>
    <p:sldId id="289" r:id="rId17"/>
    <p:sldId id="287" r:id="rId18"/>
    <p:sldId id="295" r:id="rId19"/>
    <p:sldId id="288" r:id="rId20"/>
    <p:sldId id="296" r:id="rId21"/>
    <p:sldId id="290" r:id="rId22"/>
    <p:sldId id="297" r:id="rId23"/>
    <p:sldId id="280" r:id="rId24"/>
    <p:sldId id="299" r:id="rId25"/>
    <p:sldId id="300" r:id="rId26"/>
    <p:sldId id="301" r:id="rId27"/>
    <p:sldId id="303" r:id="rId28"/>
    <p:sldId id="304" r:id="rId29"/>
    <p:sldId id="305" r:id="rId30"/>
    <p:sldId id="294" r:id="rId31"/>
    <p:sldId id="260" r:id="rId32"/>
    <p:sldId id="263" r:id="rId33"/>
    <p:sldId id="264" r:id="rId34"/>
    <p:sldId id="273" r:id="rId35"/>
    <p:sldId id="281" r:id="rId36"/>
    <p:sldId id="282" r:id="rId37"/>
    <p:sldId id="307" r:id="rId38"/>
    <p:sldId id="265" r:id="rId39"/>
    <p:sldId id="266" r:id="rId40"/>
    <p:sldId id="267" r:id="rId41"/>
    <p:sldId id="308" r:id="rId42"/>
    <p:sldId id="268" r:id="rId43"/>
    <p:sldId id="306" r:id="rId44"/>
    <p:sldId id="309" r:id="rId4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353"/>
    <a:srgbClr val="2F762B"/>
    <a:srgbClr val="F5D7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7" autoAdjust="0"/>
  </p:normalViewPr>
  <p:slideViewPr>
    <p:cSldViewPr snapToGrid="0" snapToObjects="1">
      <p:cViewPr varScale="1">
        <p:scale>
          <a:sx n="136" d="100"/>
          <a:sy n="136" d="100"/>
        </p:scale>
        <p:origin x="-112" y="-3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BD681-2138-D843-A8DE-90B1DD20C580}" type="datetimeFigureOut">
              <a:rPr lang="en-US" smtClean="0"/>
              <a:t>4/12/16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B728C-F627-C048-B529-2D5D379C7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8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87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2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2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2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2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2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2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2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2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kangax.github.io</a:t>
            </a:r>
            <a:r>
              <a:rPr lang="en-US" dirty="0" smtClean="0"/>
              <a:t>/</a:t>
            </a:r>
            <a:r>
              <a:rPr lang="en-US" dirty="0" err="1" smtClean="0"/>
              <a:t>compat</a:t>
            </a:r>
            <a:r>
              <a:rPr lang="en-US" dirty="0" smtClean="0"/>
              <a:t>-table/es6/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B728C-F627-C048-B529-2D5D379C776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58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86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92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2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2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2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2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2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528-4CB9-EB43-816D-1A916AA8DC0F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2E59-D30A-B04C-B062-69B03DE6F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4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528-4CB9-EB43-816D-1A916AA8DC0F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2E59-D30A-B04C-B062-69B03DE6F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9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528-4CB9-EB43-816D-1A916AA8DC0F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2E59-D30A-B04C-B062-69B03DE6F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50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778024" y="320028"/>
            <a:ext cx="5082266" cy="4492819"/>
          </a:xfrm>
        </p:spPr>
        <p:txBody>
          <a:bodyPr anchor="ctr"/>
          <a:lstStyle>
            <a:lvl1pPr algn="l">
              <a:lnSpc>
                <a:spcPct val="100000"/>
              </a:lnSpc>
              <a:defRPr sz="1800">
                <a:solidFill>
                  <a:srgbClr val="2F762B"/>
                </a:solidFill>
                <a:latin typeface="+mn-lt"/>
              </a:defRPr>
            </a:lvl1pPr>
            <a:lvl2pPr algn="l">
              <a:defRPr sz="1800" b="0" i="0">
                <a:solidFill>
                  <a:srgbClr val="2F762B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1800" b="0" i="0">
                <a:solidFill>
                  <a:srgbClr val="2F762B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1800" b="0" i="0">
                <a:solidFill>
                  <a:srgbClr val="2F762B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1800" b="0" i="0">
                <a:solidFill>
                  <a:srgbClr val="2F762B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070372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17145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longer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438525" y="320028"/>
            <a:ext cx="0" cy="4492819"/>
          </a:xfrm>
          <a:prstGeom prst="line">
            <a:avLst/>
          </a:prstGeom>
          <a:ln>
            <a:solidFill>
              <a:srgbClr val="2F762B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269111" y="1199178"/>
            <a:ext cx="2829917" cy="2734519"/>
          </a:xfrm>
        </p:spPr>
        <p:txBody>
          <a:bodyPr anchor="ctr"/>
          <a:lstStyle>
            <a:lvl1pPr algn="r">
              <a:lnSpc>
                <a:spcPct val="100000"/>
              </a:lnSpc>
              <a:defRPr sz="27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 smtClean="0"/>
              <a:t>Click to Add Title or Click Icon to Add Graphic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1097281" y="0"/>
            <a:ext cx="1097281" cy="57708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en-US" sz="1100" b="0" dirty="0" smtClean="0">
                <a:latin typeface="Gotham Medium" panose="02000604030000020004" pitchFamily="50" charset="0"/>
              </a:rPr>
              <a:t>This slide is </a:t>
            </a:r>
            <a:r>
              <a:rPr lang="en-US" sz="11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100" b="0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100" b="0" dirty="0" smtClean="0">
                <a:latin typeface="Gotham Medium" panose="02000604030000020004" pitchFamily="50" charset="0"/>
              </a:rPr>
              <a:t>with </a:t>
            </a:r>
            <a:r>
              <a:rPr lang="en-US" sz="1100" b="1" dirty="0" smtClean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25362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792334" y="807246"/>
            <a:ext cx="7552679" cy="2040128"/>
          </a:xfrm>
        </p:spPr>
        <p:txBody>
          <a:bodyPr anchor="b">
            <a:normAutofit/>
          </a:bodyPr>
          <a:lstStyle>
            <a:lvl1pPr algn="l">
              <a:defRPr sz="3600" spc="-84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 smtClean="0"/>
              <a:t>“Click to add quote. Don’t forget quotation marks”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91986" y="2993233"/>
            <a:ext cx="7552885" cy="421481"/>
          </a:xfrm>
        </p:spPr>
        <p:txBody>
          <a:bodyPr/>
          <a:lstStyle>
            <a:lvl1pPr marL="0" indent="0">
              <a:buNone/>
              <a:defRPr sz="18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 smtClean="0"/>
              <a:t>Person Quoted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6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057555" y="406401"/>
            <a:ext cx="7552678" cy="2100470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 smtClean="0"/>
              <a:t>Click to Add Section Header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33772" y="2571750"/>
            <a:ext cx="8076461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Notes Dark">
    <p:bg>
      <p:bgPr>
        <a:solidFill>
          <a:srgbClr val="53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33772" y="581026"/>
            <a:ext cx="3674381" cy="4198334"/>
          </a:xfrm>
        </p:spPr>
        <p:txBody>
          <a:bodyPr anchor="t"/>
          <a:lstStyle>
            <a:lvl1pPr marL="0" indent="0">
              <a:spcBef>
                <a:spcPts val="1350"/>
              </a:spcBef>
              <a:buNone/>
              <a:defRPr sz="17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2280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447131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662306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82254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934345" y="581026"/>
            <a:ext cx="3675888" cy="4198334"/>
          </a:xfrm>
        </p:spPr>
        <p:txBody>
          <a:bodyPr/>
          <a:lstStyle>
            <a:lvl1pPr marL="213122" indent="-213122">
              <a:lnSpc>
                <a:spcPts val="15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1700" baseline="0">
                <a:solidFill>
                  <a:schemeClr val="tx1"/>
                </a:solidFill>
              </a:defRPr>
            </a:lvl1pPr>
            <a:lvl2pPr marL="213122" indent="0">
              <a:lnSpc>
                <a:spcPts val="1500"/>
              </a:lnSpc>
              <a:buFontTx/>
              <a:buNone/>
              <a:defRPr/>
            </a:lvl2pPr>
            <a:lvl3pPr marL="213122" indent="0">
              <a:buFontTx/>
              <a:buNone/>
              <a:defRPr/>
            </a:lvl3pPr>
            <a:lvl4pPr marL="213122" indent="0">
              <a:buFontTx/>
              <a:buNone/>
              <a:defRPr/>
            </a:lvl4pPr>
            <a:lvl5pPr marL="21312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 note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Line your note up with the corresponding code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998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528-4CB9-EB43-816D-1A916AA8DC0F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2E59-D30A-B04C-B062-69B03DE6F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4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528-4CB9-EB43-816D-1A916AA8DC0F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2E59-D30A-B04C-B062-69B03DE6F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6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528-4CB9-EB43-816D-1A916AA8DC0F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2E59-D30A-B04C-B062-69B03DE6F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1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528-4CB9-EB43-816D-1A916AA8DC0F}" type="datetimeFigureOut">
              <a:rPr lang="en-US" smtClean="0"/>
              <a:t>4/12/16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2E59-D30A-B04C-B062-69B03DE6F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0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528-4CB9-EB43-816D-1A916AA8DC0F}" type="datetimeFigureOut">
              <a:rPr lang="en-US" smtClean="0"/>
              <a:t>4/12/16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2E59-D30A-B04C-B062-69B03DE6F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9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528-4CB9-EB43-816D-1A916AA8DC0F}" type="datetimeFigureOut">
              <a:rPr lang="en-US" smtClean="0"/>
              <a:t>4/12/16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2E59-D30A-B04C-B062-69B03DE6F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7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528-4CB9-EB43-816D-1A916AA8DC0F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2E59-D30A-B04C-B062-69B03DE6F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0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528-4CB9-EB43-816D-1A916AA8DC0F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2E59-D30A-B04C-B062-69B03DE6F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0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528-4CB9-EB43-816D-1A916AA8DC0F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2E59-D30A-B04C-B062-69B03DE6F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3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7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690" y="0"/>
            <a:ext cx="5395311" cy="51888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9051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Habits of Highly Effective </a:t>
            </a:r>
            <a:br>
              <a:rPr lang="en-US" dirty="0" smtClean="0"/>
            </a:br>
            <a:r>
              <a:rPr lang="en-US" dirty="0" smtClean="0"/>
              <a:t>JavaScript Developers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9367" y="2261171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JSHabits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9367" y="287463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jonathanfmills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7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7270" y="2201706"/>
            <a:ext cx="3528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Gotham Bold"/>
                <a:cs typeface="Gotham Bold"/>
              </a:rPr>
              <a:t>JS is…  </a:t>
            </a:r>
            <a:r>
              <a:rPr lang="en-US" sz="2800" dirty="0" smtClean="0">
                <a:latin typeface="Gotham Bold"/>
                <a:cs typeface="Gotham Bold"/>
              </a:rPr>
              <a:t>Helpful</a:t>
            </a:r>
            <a:endParaRPr lang="en-US" sz="2800" dirty="0">
              <a:latin typeface="Gotham Bold"/>
              <a:cs typeface="Gotham Bold"/>
            </a:endParaRPr>
          </a:p>
        </p:txBody>
      </p:sp>
    </p:spTree>
    <p:extLst>
      <p:ext uri="{BB962C8B-B14F-4D97-AF65-F5344CB8AC3E}">
        <p14:creationId xmlns:p14="http://schemas.microsoft.com/office/powerpoint/2010/main" val="282958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7270" y="2201706"/>
            <a:ext cx="3526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Gotham Bold"/>
                <a:cs typeface="Gotham Bold"/>
              </a:rPr>
              <a:t>JS is…  </a:t>
            </a:r>
            <a:r>
              <a:rPr lang="en-US" sz="2800" dirty="0" smtClean="0">
                <a:latin typeface="Gotham Bold"/>
                <a:cs typeface="Gotham Bold"/>
              </a:rPr>
              <a:t>Helpful;</a:t>
            </a:r>
            <a:endParaRPr lang="en-US" sz="2800" dirty="0">
              <a:latin typeface="Gotham Bold"/>
              <a:cs typeface="Gotham Bold"/>
            </a:endParaRPr>
          </a:p>
        </p:txBody>
      </p:sp>
    </p:spTree>
    <p:extLst>
      <p:ext uri="{BB962C8B-B14F-4D97-AF65-F5344CB8AC3E}">
        <p14:creationId xmlns:p14="http://schemas.microsoft.com/office/powerpoint/2010/main" val="112486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Certain </a:t>
            </a:r>
            <a:r>
              <a:rPr lang="en-US" dirty="0" err="1"/>
              <a:t>ECMAScript</a:t>
            </a:r>
            <a:r>
              <a:rPr lang="en-US" dirty="0"/>
              <a:t> statements </a:t>
            </a:r>
            <a:r>
              <a:rPr lang="en-US" dirty="0" smtClean="0"/>
              <a:t>(…) </a:t>
            </a:r>
            <a:r>
              <a:rPr lang="en-US" dirty="0"/>
              <a:t>must be terminated with semicolons</a:t>
            </a:r>
            <a:r>
              <a:rPr lang="en-US" dirty="0" smtClean="0"/>
              <a:t>.“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EcmaScript</a:t>
            </a:r>
            <a:r>
              <a:rPr lang="en-US" dirty="0" smtClean="0"/>
              <a:t> Standards</a:t>
            </a:r>
          </a:p>
        </p:txBody>
      </p:sp>
    </p:spTree>
    <p:extLst>
      <p:ext uri="{BB962C8B-B14F-4D97-AF65-F5344CB8AC3E}">
        <p14:creationId xmlns:p14="http://schemas.microsoft.com/office/powerpoint/2010/main" val="274472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</a:t>
            </a:r>
            <a:r>
              <a:rPr lang="en-US" dirty="0"/>
              <a:t>For convenience, however, such semicolons may be omitted from the source text in certain situations</a:t>
            </a:r>
            <a:r>
              <a:rPr lang="en-US" dirty="0" smtClean="0"/>
              <a:t>.“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EcmaScript</a:t>
            </a:r>
            <a:r>
              <a:rPr lang="en-US" dirty="0"/>
              <a:t> Standards</a:t>
            </a:r>
          </a:p>
        </p:txBody>
      </p:sp>
    </p:spTree>
    <p:extLst>
      <p:ext uri="{BB962C8B-B14F-4D97-AF65-F5344CB8AC3E}">
        <p14:creationId xmlns:p14="http://schemas.microsoft.com/office/powerpoint/2010/main" val="58016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“These situations are described by saying that semicolons are automatically </a:t>
            </a:r>
            <a:r>
              <a:rPr lang="en-US" dirty="0" smtClean="0"/>
              <a:t>inserted….”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EcmaScript</a:t>
            </a:r>
            <a:r>
              <a:rPr lang="en-US" dirty="0"/>
              <a:t> Standards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29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t-BR" sz="1800" dirty="0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pt-BR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pt-BR" sz="1800" dirty="0">
                <a:solidFill>
                  <a:srgbClr val="AAEAAA"/>
                </a:solidFill>
                <a:latin typeface="Consolas"/>
                <a:ea typeface="ＭＳ 明朝"/>
              </a:rPr>
              <a:t>a</a:t>
            </a:r>
            <a:r>
              <a:rPr lang="pt-BR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pt-BR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pt-BR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pt-BR" sz="1800" dirty="0">
                <a:solidFill>
                  <a:srgbClr val="FF7272"/>
                </a:solidFill>
                <a:latin typeface="Consolas"/>
                <a:ea typeface="ＭＳ 明朝"/>
              </a:rPr>
              <a:t>12</a:t>
            </a:r>
            <a:endParaRPr lang="pt-BR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is-IS" sz="1800" dirty="0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AAEAAA"/>
                </a:solidFill>
                <a:latin typeface="Consolas"/>
                <a:ea typeface="ＭＳ 明朝"/>
              </a:rPr>
              <a:t>b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FF7272"/>
                </a:solidFill>
                <a:latin typeface="Consolas"/>
                <a:ea typeface="ＭＳ 明朝"/>
              </a:rPr>
              <a:t>13</a:t>
            </a:r>
            <a:endParaRPr lang="is-IS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​</a:t>
            </a:r>
          </a:p>
          <a:p>
            <a:r>
              <a:rPr lang="en-US" sz="1800" dirty="0">
                <a:solidFill>
                  <a:srgbClr val="91C0FF"/>
                </a:solidFill>
                <a:latin typeface="Consolas"/>
                <a:ea typeface="ＭＳ 明朝"/>
              </a:rPr>
              <a:t>if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>
                <a:solidFill>
                  <a:srgbClr val="AAEAAA"/>
                </a:solidFill>
                <a:latin typeface="Consolas"/>
                <a:ea typeface="ＭＳ 明朝"/>
              </a:rPr>
              <a:t>a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){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console</a:t>
            </a:r>
            <a:r>
              <a:rPr lang="en-US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en-US" sz="1800" dirty="0" err="1">
                <a:solidFill>
                  <a:srgbClr val="C7E58A"/>
                </a:solidFill>
                <a:latin typeface="Consolas"/>
                <a:ea typeface="ＭＳ 明朝"/>
              </a:rPr>
              <a:t>log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>
                <a:solidFill>
                  <a:srgbClr val="AAEAAA"/>
                </a:solidFill>
                <a:latin typeface="Consolas"/>
                <a:ea typeface="ＭＳ 明朝"/>
              </a:rPr>
              <a:t>a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)}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​</a:t>
            </a:r>
          </a:p>
          <a:p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console</a:t>
            </a:r>
            <a:r>
              <a:rPr lang="en-US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en-US" sz="1800" dirty="0" err="1">
                <a:solidFill>
                  <a:srgbClr val="C7E58A"/>
                </a:solidFill>
                <a:latin typeface="Consolas"/>
                <a:ea typeface="ＭＳ 明朝"/>
              </a:rPr>
              <a:t>log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a</a:t>
            </a:r>
            <a:r>
              <a:rPr lang="en-US" sz="1800" dirty="0" err="1">
                <a:solidFill>
                  <a:srgbClr val="FAFAFA"/>
                </a:solidFill>
                <a:latin typeface="Consolas"/>
                <a:ea typeface="ＭＳ 明朝"/>
              </a:rPr>
              <a:t>+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b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)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3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t-BR" sz="1800" dirty="0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pt-BR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pt-BR" sz="1800" dirty="0">
                <a:solidFill>
                  <a:srgbClr val="AAEAAA"/>
                </a:solidFill>
                <a:latin typeface="Consolas"/>
                <a:ea typeface="ＭＳ 明朝"/>
              </a:rPr>
              <a:t>a</a:t>
            </a:r>
            <a:r>
              <a:rPr lang="pt-BR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pt-BR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pt-BR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pt-BR" sz="1800" dirty="0" smtClean="0">
                <a:solidFill>
                  <a:srgbClr val="FF7272"/>
                </a:solidFill>
                <a:latin typeface="Consolas"/>
                <a:ea typeface="ＭＳ 明朝"/>
              </a:rPr>
              <a:t>12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;</a:t>
            </a:r>
            <a:endParaRPr lang="pt-BR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is-IS" sz="1800" dirty="0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AAEAAA"/>
                </a:solidFill>
                <a:latin typeface="Consolas"/>
                <a:ea typeface="ＭＳ 明朝"/>
              </a:rPr>
              <a:t>b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 smtClean="0">
                <a:solidFill>
                  <a:srgbClr val="FF7272"/>
                </a:solidFill>
                <a:latin typeface="Consolas"/>
                <a:ea typeface="ＭＳ 明朝"/>
              </a:rPr>
              <a:t>13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;</a:t>
            </a:r>
            <a:endParaRPr lang="is-IS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​</a:t>
            </a:r>
          </a:p>
          <a:p>
            <a:r>
              <a:rPr lang="en-US" sz="1800" dirty="0">
                <a:solidFill>
                  <a:srgbClr val="91C0FF"/>
                </a:solidFill>
                <a:latin typeface="Consolas"/>
                <a:ea typeface="ＭＳ 明朝"/>
              </a:rPr>
              <a:t>if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>
                <a:solidFill>
                  <a:srgbClr val="AAEAAA"/>
                </a:solidFill>
                <a:latin typeface="Consolas"/>
                <a:ea typeface="ＭＳ 明朝"/>
              </a:rPr>
              <a:t>a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){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console</a:t>
            </a:r>
            <a:r>
              <a:rPr lang="en-US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en-US" sz="1800" dirty="0" err="1">
                <a:solidFill>
                  <a:srgbClr val="C7E58A"/>
                </a:solidFill>
                <a:latin typeface="Consolas"/>
                <a:ea typeface="ＭＳ 明朝"/>
              </a:rPr>
              <a:t>log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>
                <a:solidFill>
                  <a:srgbClr val="AAEAAA"/>
                </a:solidFill>
                <a:latin typeface="Consolas"/>
                <a:ea typeface="ＭＳ 明朝"/>
              </a:rPr>
              <a:t>a</a:t>
            </a:r>
            <a:r>
              <a:rPr lang="en-US" sz="1800" dirty="0" smtClean="0">
                <a:solidFill>
                  <a:srgbClr val="EAEAEA"/>
                </a:solidFill>
                <a:latin typeface="Consolas"/>
                <a:ea typeface="ＭＳ 明朝"/>
              </a:rPr>
              <a:t>);}</a:t>
            </a:r>
            <a:endParaRPr lang="en-US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​</a:t>
            </a:r>
          </a:p>
          <a:p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console</a:t>
            </a:r>
            <a:r>
              <a:rPr lang="en-US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en-US" sz="1800" dirty="0" err="1">
                <a:solidFill>
                  <a:srgbClr val="C7E58A"/>
                </a:solidFill>
                <a:latin typeface="Consolas"/>
                <a:ea typeface="ＭＳ 明朝"/>
              </a:rPr>
              <a:t>log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a</a:t>
            </a:r>
            <a:r>
              <a:rPr lang="en-US" sz="1800" dirty="0" err="1">
                <a:solidFill>
                  <a:srgbClr val="FAFAFA"/>
                </a:solidFill>
                <a:latin typeface="Consolas"/>
                <a:ea typeface="ＭＳ 明朝"/>
              </a:rPr>
              <a:t>+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b</a:t>
            </a:r>
            <a:r>
              <a:rPr lang="en-US" sz="1800" dirty="0" smtClean="0">
                <a:solidFill>
                  <a:srgbClr val="EAEAEA"/>
                </a:solidFill>
                <a:latin typeface="Consolas"/>
                <a:ea typeface="ＭＳ 明朝"/>
              </a:rPr>
              <a:t>);</a:t>
            </a:r>
            <a:endParaRPr lang="en-US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05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197931" y="581026"/>
            <a:ext cx="4263764" cy="4198334"/>
          </a:xfrm>
        </p:spPr>
        <p:txBody>
          <a:bodyPr/>
          <a:lstStyle/>
          <a:p>
            <a:r>
              <a:rPr lang="pt-BR" sz="1800" dirty="0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pt-BR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pt-BR" sz="1800" dirty="0">
                <a:solidFill>
                  <a:srgbClr val="AAEAAA"/>
                </a:solidFill>
                <a:latin typeface="Consolas"/>
                <a:ea typeface="ＭＳ 明朝"/>
              </a:rPr>
              <a:t>a</a:t>
            </a:r>
            <a:r>
              <a:rPr lang="pt-BR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pt-BR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pt-BR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pt-BR" sz="1800" dirty="0" smtClean="0">
                <a:solidFill>
                  <a:srgbClr val="FF7272"/>
                </a:solidFill>
                <a:latin typeface="Consolas"/>
                <a:ea typeface="ＭＳ 明朝"/>
              </a:rPr>
              <a:t>12</a:t>
            </a:r>
            <a:endParaRPr lang="pt-BR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is-IS" sz="1800" dirty="0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AAEAAA"/>
                </a:solidFill>
                <a:latin typeface="Consolas"/>
                <a:ea typeface="ＭＳ 明朝"/>
              </a:rPr>
              <a:t>b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 smtClean="0">
                <a:solidFill>
                  <a:srgbClr val="FF7272"/>
                </a:solidFill>
                <a:latin typeface="Consolas"/>
                <a:ea typeface="ＭＳ 明朝"/>
              </a:rPr>
              <a:t>13</a:t>
            </a:r>
            <a:endParaRPr lang="is-IS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is-IS" sz="1800" dirty="0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AAEAAA"/>
                </a:solidFill>
                <a:latin typeface="Consolas"/>
                <a:ea typeface="ＭＳ 明朝"/>
              </a:rPr>
              <a:t>c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AAEAAA"/>
                </a:solidFill>
                <a:latin typeface="Consolas"/>
                <a:ea typeface="ＭＳ 明朝"/>
              </a:rPr>
              <a:t>b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FAFAFA"/>
                </a:solidFill>
                <a:latin typeface="Consolas"/>
                <a:ea typeface="ＭＳ 明朝"/>
              </a:rPr>
              <a:t>+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AAEAAA"/>
                </a:solidFill>
                <a:latin typeface="Consolas"/>
                <a:ea typeface="ＭＳ 明朝"/>
              </a:rPr>
              <a:t>a</a:t>
            </a:r>
            <a:endParaRPr lang="is-IS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​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[</a:t>
            </a:r>
            <a:r>
              <a:rPr lang="en-US" sz="1800" dirty="0">
                <a:solidFill>
                  <a:srgbClr val="FFA2EA"/>
                </a:solidFill>
                <a:latin typeface="Consolas"/>
                <a:ea typeface="ＭＳ 明朝"/>
              </a:rPr>
              <a:t>'menu'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, </a:t>
            </a:r>
            <a:r>
              <a:rPr lang="en-US" sz="1800" dirty="0">
                <a:solidFill>
                  <a:srgbClr val="FFA2EA"/>
                </a:solidFill>
                <a:latin typeface="Consolas"/>
                <a:ea typeface="ＭＳ 明朝"/>
              </a:rPr>
              <a:t>'items'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, </a:t>
            </a:r>
            <a:r>
              <a:rPr lang="en-US" sz="1800" dirty="0">
                <a:solidFill>
                  <a:srgbClr val="FFA2EA"/>
                </a:solidFill>
                <a:latin typeface="Consolas"/>
                <a:ea typeface="ＭＳ 明朝"/>
              </a:rPr>
              <a:t>'listed'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]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.</a:t>
            </a:r>
            <a:r>
              <a:rPr lang="en-US" sz="1800" dirty="0" err="1">
                <a:solidFill>
                  <a:srgbClr val="C7E58A"/>
                </a:solidFill>
                <a:latin typeface="Consolas"/>
                <a:ea typeface="ＭＳ 明朝"/>
              </a:rPr>
              <a:t>forEach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 smtClean="0">
                <a:solidFill>
                  <a:srgbClr val="91C0FF"/>
                </a:solidFill>
                <a:latin typeface="Consolas"/>
                <a:ea typeface="ＭＳ 明朝"/>
              </a:rPr>
              <a:t>function</a:t>
            </a:r>
            <a:r>
              <a:rPr lang="en-US" sz="1800" dirty="0" smtClean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>
                <a:solidFill>
                  <a:srgbClr val="FFD800"/>
                </a:solidFill>
                <a:latin typeface="Consolas"/>
                <a:ea typeface="ＭＳ 明朝"/>
              </a:rPr>
              <a:t>element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)       	{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	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console</a:t>
            </a:r>
            <a:r>
              <a:rPr lang="en-US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en-US" sz="1800" dirty="0" err="1">
                <a:solidFill>
                  <a:srgbClr val="C7E58A"/>
                </a:solidFill>
                <a:latin typeface="Consolas"/>
                <a:ea typeface="ＭＳ 明朝"/>
              </a:rPr>
              <a:t>log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>
                <a:solidFill>
                  <a:srgbClr val="64EAFF"/>
                </a:solidFill>
                <a:latin typeface="Consolas"/>
                <a:ea typeface="ＭＳ 明朝"/>
              </a:rPr>
              <a:t>element</a:t>
            </a:r>
            <a:r>
              <a:rPr lang="en-US" sz="1800" dirty="0" smtClean="0">
                <a:solidFill>
                  <a:srgbClr val="EAEAEA"/>
                </a:solidFill>
                <a:latin typeface="Consolas"/>
                <a:ea typeface="ＭＳ 明朝"/>
              </a:rPr>
              <a:t>);</a:t>
            </a:r>
            <a:endParaRPr lang="en-US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})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821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197931" y="581026"/>
            <a:ext cx="4263764" cy="4198334"/>
          </a:xfrm>
        </p:spPr>
        <p:txBody>
          <a:bodyPr/>
          <a:lstStyle/>
          <a:p>
            <a:r>
              <a:rPr lang="pt-BR" sz="1800" dirty="0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pt-BR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pt-BR" sz="1800" dirty="0">
                <a:solidFill>
                  <a:srgbClr val="AAEAAA"/>
                </a:solidFill>
                <a:latin typeface="Consolas"/>
                <a:ea typeface="ＭＳ 明朝"/>
              </a:rPr>
              <a:t>a</a:t>
            </a:r>
            <a:r>
              <a:rPr lang="pt-BR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pt-BR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pt-BR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pt-BR" sz="1800" dirty="0" smtClean="0">
                <a:solidFill>
                  <a:srgbClr val="FF7272"/>
                </a:solidFill>
                <a:latin typeface="Consolas"/>
                <a:ea typeface="ＭＳ 明朝"/>
              </a:rPr>
              <a:t>12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;</a:t>
            </a:r>
            <a:endParaRPr lang="pt-BR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is-IS" sz="1800" dirty="0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AAEAAA"/>
                </a:solidFill>
                <a:latin typeface="Consolas"/>
                <a:ea typeface="ＭＳ 明朝"/>
              </a:rPr>
              <a:t>b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 smtClean="0">
                <a:solidFill>
                  <a:srgbClr val="FF7272"/>
                </a:solidFill>
                <a:latin typeface="Consolas"/>
                <a:ea typeface="ＭＳ 明朝"/>
              </a:rPr>
              <a:t>13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;</a:t>
            </a:r>
            <a:endParaRPr lang="is-IS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is-IS" sz="1800" dirty="0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AAEAAA"/>
                </a:solidFill>
                <a:latin typeface="Consolas"/>
                <a:ea typeface="ＭＳ 明朝"/>
              </a:rPr>
              <a:t>c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AAEAAA"/>
                </a:solidFill>
                <a:latin typeface="Consolas"/>
                <a:ea typeface="ＭＳ 明朝"/>
              </a:rPr>
              <a:t>b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FAFAFA"/>
                </a:solidFill>
                <a:latin typeface="Consolas"/>
                <a:ea typeface="ＭＳ 明朝"/>
              </a:rPr>
              <a:t>+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AAEAAA"/>
                </a:solidFill>
                <a:latin typeface="Consolas"/>
                <a:ea typeface="ＭＳ 明朝"/>
              </a:rPr>
              <a:t>a</a:t>
            </a:r>
            <a:endParaRPr lang="is-IS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​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[</a:t>
            </a:r>
            <a:r>
              <a:rPr lang="en-US" sz="1800" dirty="0">
                <a:solidFill>
                  <a:srgbClr val="FFA2EA"/>
                </a:solidFill>
                <a:latin typeface="Consolas"/>
                <a:ea typeface="ＭＳ 明朝"/>
              </a:rPr>
              <a:t>'menu'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, </a:t>
            </a:r>
            <a:r>
              <a:rPr lang="en-US" sz="1800" dirty="0">
                <a:solidFill>
                  <a:srgbClr val="FFA2EA"/>
                </a:solidFill>
                <a:latin typeface="Consolas"/>
                <a:ea typeface="ＭＳ 明朝"/>
              </a:rPr>
              <a:t>'items'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, </a:t>
            </a:r>
            <a:r>
              <a:rPr lang="en-US" sz="1800" dirty="0">
                <a:solidFill>
                  <a:srgbClr val="FFA2EA"/>
                </a:solidFill>
                <a:latin typeface="Consolas"/>
                <a:ea typeface="ＭＳ 明朝"/>
              </a:rPr>
              <a:t>'listed'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]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.</a:t>
            </a:r>
            <a:r>
              <a:rPr lang="en-US" sz="1800" dirty="0" err="1">
                <a:solidFill>
                  <a:srgbClr val="C7E58A"/>
                </a:solidFill>
                <a:latin typeface="Consolas"/>
                <a:ea typeface="ＭＳ 明朝"/>
              </a:rPr>
              <a:t>forEach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 smtClean="0">
                <a:solidFill>
                  <a:srgbClr val="91C0FF"/>
                </a:solidFill>
                <a:latin typeface="Consolas"/>
                <a:ea typeface="ＭＳ 明朝"/>
              </a:rPr>
              <a:t>function</a:t>
            </a:r>
            <a:r>
              <a:rPr lang="en-US" sz="1800" dirty="0" smtClean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>
                <a:solidFill>
                  <a:srgbClr val="FFD800"/>
                </a:solidFill>
                <a:latin typeface="Consolas"/>
                <a:ea typeface="ＭＳ 明朝"/>
              </a:rPr>
              <a:t>element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)       	{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	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console</a:t>
            </a:r>
            <a:r>
              <a:rPr lang="en-US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en-US" sz="1800" dirty="0" err="1">
                <a:solidFill>
                  <a:srgbClr val="C7E58A"/>
                </a:solidFill>
                <a:latin typeface="Consolas"/>
                <a:ea typeface="ＭＳ 明朝"/>
              </a:rPr>
              <a:t>log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>
                <a:solidFill>
                  <a:srgbClr val="64EAFF"/>
                </a:solidFill>
                <a:latin typeface="Consolas"/>
                <a:ea typeface="ＭＳ 明朝"/>
              </a:rPr>
              <a:t>element</a:t>
            </a:r>
            <a:r>
              <a:rPr lang="en-US" sz="1800" dirty="0" smtClean="0">
                <a:solidFill>
                  <a:srgbClr val="EAEAEA"/>
                </a:solidFill>
                <a:latin typeface="Consolas"/>
                <a:ea typeface="ＭＳ 明朝"/>
              </a:rPr>
              <a:t>);</a:t>
            </a:r>
            <a:endParaRPr lang="en-US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})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72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35577" y="581026"/>
            <a:ext cx="4698767" cy="4198334"/>
          </a:xfrm>
        </p:spPr>
        <p:txBody>
          <a:bodyPr/>
          <a:lstStyle/>
          <a:p>
            <a:r>
              <a:rPr lang="pt-BR" sz="1800" dirty="0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pt-BR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pt-BR" sz="1800" dirty="0">
                <a:solidFill>
                  <a:srgbClr val="AAEAAA"/>
                </a:solidFill>
                <a:latin typeface="Consolas"/>
                <a:ea typeface="ＭＳ 明朝"/>
              </a:rPr>
              <a:t>a</a:t>
            </a:r>
            <a:r>
              <a:rPr lang="pt-BR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pt-BR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pt-BR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pt-BR" sz="1800" dirty="0" smtClean="0">
                <a:solidFill>
                  <a:srgbClr val="FF7272"/>
                </a:solidFill>
                <a:latin typeface="Consolas"/>
                <a:ea typeface="ＭＳ 明朝"/>
              </a:rPr>
              <a:t>12</a:t>
            </a:r>
            <a:endParaRPr lang="pt-BR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is-IS" sz="1800" dirty="0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AAEAAA"/>
                </a:solidFill>
                <a:latin typeface="Consolas"/>
                <a:ea typeface="ＭＳ 明朝"/>
              </a:rPr>
              <a:t>b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 smtClean="0">
                <a:solidFill>
                  <a:srgbClr val="FF7272"/>
                </a:solidFill>
                <a:latin typeface="Consolas"/>
                <a:ea typeface="ＭＳ 明朝"/>
              </a:rPr>
              <a:t>13</a:t>
            </a:r>
            <a:endParaRPr lang="is-IS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is-IS" sz="1800" dirty="0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AAEAAA"/>
                </a:solidFill>
                <a:latin typeface="Consolas"/>
                <a:ea typeface="ＭＳ 明朝"/>
              </a:rPr>
              <a:t>c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AAEAAA"/>
                </a:solidFill>
                <a:latin typeface="Consolas"/>
                <a:ea typeface="ＭＳ 明朝"/>
              </a:rPr>
              <a:t>b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FAFAFA"/>
                </a:solidFill>
                <a:latin typeface="Consolas"/>
                <a:ea typeface="ＭＳ 明朝"/>
              </a:rPr>
              <a:t>+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AAEAAA"/>
                </a:solidFill>
                <a:latin typeface="Consolas"/>
                <a:ea typeface="ＭＳ 明朝"/>
              </a:rPr>
              <a:t>a</a:t>
            </a:r>
            <a:endParaRPr lang="is-IS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​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>
                <a:solidFill>
                  <a:srgbClr val="91C0FF"/>
                </a:solidFill>
                <a:latin typeface="Consolas"/>
                <a:ea typeface="ＭＳ 明朝"/>
              </a:rPr>
              <a:t>function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(){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console</a:t>
            </a:r>
            <a:r>
              <a:rPr lang="en-US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en-US" sz="1800" dirty="0" err="1">
                <a:solidFill>
                  <a:srgbClr val="C7E58A"/>
                </a:solidFill>
                <a:latin typeface="Consolas"/>
                <a:ea typeface="ＭＳ 明朝"/>
              </a:rPr>
              <a:t>log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>
                <a:solidFill>
                  <a:srgbClr val="FFA2EA"/>
                </a:solidFill>
                <a:latin typeface="Consolas"/>
                <a:ea typeface="ＭＳ 明朝"/>
              </a:rPr>
              <a:t>'inside my </a:t>
            </a:r>
            <a:r>
              <a:rPr lang="en-US" sz="1800" dirty="0" err="1">
                <a:solidFill>
                  <a:srgbClr val="FFA2EA"/>
                </a:solidFill>
                <a:latin typeface="Consolas"/>
                <a:ea typeface="ＭＳ 明朝"/>
              </a:rPr>
              <a:t>iife</a:t>
            </a:r>
            <a:r>
              <a:rPr lang="en-US" sz="1800" dirty="0">
                <a:solidFill>
                  <a:srgbClr val="FFA2EA"/>
                </a:solidFill>
                <a:latin typeface="Consolas"/>
                <a:ea typeface="ＭＳ 明朝"/>
              </a:rPr>
              <a:t>'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);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console</a:t>
            </a:r>
            <a:r>
              <a:rPr lang="en-US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en-US" sz="1800" dirty="0" err="1">
                <a:solidFill>
                  <a:srgbClr val="C7E58A"/>
                </a:solidFill>
                <a:latin typeface="Consolas"/>
                <a:ea typeface="ＭＳ 明朝"/>
              </a:rPr>
              <a:t>log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>
                <a:solidFill>
                  <a:srgbClr val="FFA2EA"/>
                </a:solidFill>
                <a:latin typeface="Consolas"/>
                <a:ea typeface="ＭＳ 明朝"/>
              </a:rPr>
              <a:t>'doing secret 					stuff...'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);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}())</a:t>
            </a:r>
          </a:p>
          <a:p>
            <a:endParaRPr lang="en-US" sz="1800" dirty="0">
              <a:solidFill>
                <a:srgbClr val="EAEAEA"/>
              </a:solidFill>
              <a:latin typeface="Consolas"/>
              <a:ea typeface="ＭＳ 明朝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275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Jonathan Mills</a:t>
            </a:r>
          </a:p>
          <a:p>
            <a:pPr marL="0" indent="0">
              <a:buNone/>
            </a:pPr>
            <a:r>
              <a:rPr lang="en-US" dirty="0" smtClean="0"/>
              <a:t>Consultant at Page Technologies</a:t>
            </a:r>
          </a:p>
          <a:p>
            <a:pPr marL="0" indent="0">
              <a:buNone/>
            </a:pPr>
            <a:r>
              <a:rPr lang="en-US" dirty="0" smtClean="0"/>
              <a:t>I Write JavaScript</a:t>
            </a:r>
          </a:p>
          <a:p>
            <a:pPr marL="0" indent="0">
              <a:buNone/>
            </a:pPr>
            <a:r>
              <a:rPr lang="en-US" dirty="0" err="1" smtClean="0"/>
              <a:t>Pluralsight</a:t>
            </a:r>
            <a:r>
              <a:rPr lang="en-US" dirty="0" smtClean="0"/>
              <a:t> Author…</a:t>
            </a:r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is me…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714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35577" y="581026"/>
            <a:ext cx="4698767" cy="4198334"/>
          </a:xfrm>
        </p:spPr>
        <p:txBody>
          <a:bodyPr/>
          <a:lstStyle/>
          <a:p>
            <a:r>
              <a:rPr lang="pt-BR" sz="1800" dirty="0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pt-BR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pt-BR" sz="1800" dirty="0">
                <a:solidFill>
                  <a:srgbClr val="AAEAAA"/>
                </a:solidFill>
                <a:latin typeface="Consolas"/>
                <a:ea typeface="ＭＳ 明朝"/>
              </a:rPr>
              <a:t>a</a:t>
            </a:r>
            <a:r>
              <a:rPr lang="pt-BR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pt-BR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pt-BR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pt-BR" sz="1800" dirty="0" smtClean="0">
                <a:solidFill>
                  <a:srgbClr val="FF7272"/>
                </a:solidFill>
                <a:latin typeface="Consolas"/>
                <a:ea typeface="ＭＳ 明朝"/>
              </a:rPr>
              <a:t>12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;</a:t>
            </a:r>
            <a:endParaRPr lang="pt-BR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is-IS" sz="1800" dirty="0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AAEAAA"/>
                </a:solidFill>
                <a:latin typeface="Consolas"/>
                <a:ea typeface="ＭＳ 明朝"/>
              </a:rPr>
              <a:t>b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 smtClean="0">
                <a:solidFill>
                  <a:srgbClr val="FF7272"/>
                </a:solidFill>
                <a:latin typeface="Consolas"/>
                <a:ea typeface="ＭＳ 明朝"/>
              </a:rPr>
              <a:t>13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;</a:t>
            </a:r>
            <a:endParaRPr lang="is-IS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is-IS" sz="1800" dirty="0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AAEAAA"/>
                </a:solidFill>
                <a:latin typeface="Consolas"/>
                <a:ea typeface="ＭＳ 明朝"/>
              </a:rPr>
              <a:t>c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AAEAAA"/>
                </a:solidFill>
                <a:latin typeface="Consolas"/>
                <a:ea typeface="ＭＳ 明朝"/>
              </a:rPr>
              <a:t>b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FAFAFA"/>
                </a:solidFill>
                <a:latin typeface="Consolas"/>
                <a:ea typeface="ＭＳ 明朝"/>
              </a:rPr>
              <a:t>+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AAEAAA"/>
                </a:solidFill>
                <a:latin typeface="Consolas"/>
                <a:ea typeface="ＭＳ 明朝"/>
              </a:rPr>
              <a:t>a</a:t>
            </a:r>
            <a:endParaRPr lang="is-IS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​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>
                <a:solidFill>
                  <a:srgbClr val="91C0FF"/>
                </a:solidFill>
                <a:latin typeface="Consolas"/>
                <a:ea typeface="ＭＳ 明朝"/>
              </a:rPr>
              <a:t>function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(){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console</a:t>
            </a:r>
            <a:r>
              <a:rPr lang="en-US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en-US" sz="1800" dirty="0" err="1">
                <a:solidFill>
                  <a:srgbClr val="C7E58A"/>
                </a:solidFill>
                <a:latin typeface="Consolas"/>
                <a:ea typeface="ＭＳ 明朝"/>
              </a:rPr>
              <a:t>log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>
                <a:solidFill>
                  <a:srgbClr val="FFA2EA"/>
                </a:solidFill>
                <a:latin typeface="Consolas"/>
                <a:ea typeface="ＭＳ 明朝"/>
              </a:rPr>
              <a:t>'inside my </a:t>
            </a:r>
            <a:r>
              <a:rPr lang="en-US" sz="1800" dirty="0" err="1">
                <a:solidFill>
                  <a:srgbClr val="FFA2EA"/>
                </a:solidFill>
                <a:latin typeface="Consolas"/>
                <a:ea typeface="ＭＳ 明朝"/>
              </a:rPr>
              <a:t>iife</a:t>
            </a:r>
            <a:r>
              <a:rPr lang="en-US" sz="1800" dirty="0">
                <a:solidFill>
                  <a:srgbClr val="FFA2EA"/>
                </a:solidFill>
                <a:latin typeface="Consolas"/>
                <a:ea typeface="ＭＳ 明朝"/>
              </a:rPr>
              <a:t>'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);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console</a:t>
            </a:r>
            <a:r>
              <a:rPr lang="en-US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en-US" sz="1800" dirty="0" err="1">
                <a:solidFill>
                  <a:srgbClr val="C7E58A"/>
                </a:solidFill>
                <a:latin typeface="Consolas"/>
                <a:ea typeface="ＭＳ 明朝"/>
              </a:rPr>
              <a:t>log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>
                <a:solidFill>
                  <a:srgbClr val="FFA2EA"/>
                </a:solidFill>
                <a:latin typeface="Consolas"/>
                <a:ea typeface="ＭＳ 明朝"/>
              </a:rPr>
              <a:t>'doing secret 					stuff...'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);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}())</a:t>
            </a:r>
          </a:p>
          <a:p>
            <a:endParaRPr lang="en-US" sz="1800" dirty="0">
              <a:solidFill>
                <a:srgbClr val="EAEAEA"/>
              </a:solidFill>
              <a:latin typeface="Consolas"/>
              <a:ea typeface="ＭＳ 明朝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797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35578" y="581026"/>
            <a:ext cx="4189186" cy="4198334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rgbClr val="91C0FF"/>
                </a:solidFill>
                <a:latin typeface="Consolas"/>
                <a:ea typeface="ＭＳ 明朝"/>
              </a:rPr>
              <a:t>function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returnObject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()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{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</a:t>
            </a:r>
            <a:r>
              <a:rPr lang="en-US" sz="1800" dirty="0">
                <a:solidFill>
                  <a:srgbClr val="91C0FF"/>
                </a:solidFill>
                <a:latin typeface="Consolas"/>
                <a:ea typeface="ＭＳ 明朝"/>
              </a:rPr>
              <a:t>if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someTrueThing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)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{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	</a:t>
            </a:r>
            <a:r>
              <a:rPr lang="en-US" sz="1800" dirty="0">
                <a:solidFill>
                  <a:srgbClr val="91C0FF"/>
                </a:solidFill>
                <a:latin typeface="Consolas"/>
                <a:ea typeface="ＭＳ 明朝"/>
              </a:rPr>
              <a:t>return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	{</a:t>
            </a:r>
          </a:p>
          <a:p>
            <a:r>
              <a:rPr lang="fr-FR" sz="1800" dirty="0">
                <a:solidFill>
                  <a:srgbClr val="EAEAEA"/>
                </a:solidFill>
                <a:latin typeface="Consolas"/>
                <a:ea typeface="ＭＳ 明朝"/>
              </a:rPr>
              <a:t>			</a:t>
            </a:r>
            <a:r>
              <a:rPr lang="fr-FR" sz="1800" dirty="0" err="1" smtClean="0">
                <a:solidFill>
                  <a:srgbClr val="C7E58A"/>
                </a:solidFill>
                <a:latin typeface="Consolas"/>
                <a:ea typeface="ＭＳ 明朝"/>
              </a:rPr>
              <a:t>greeting</a:t>
            </a:r>
            <a:r>
              <a:rPr lang="fr-FR" sz="1800" dirty="0" smtClean="0">
                <a:solidFill>
                  <a:srgbClr val="EAEAEA"/>
                </a:solidFill>
                <a:latin typeface="Consolas"/>
                <a:ea typeface="ＭＳ 明朝"/>
              </a:rPr>
              <a:t>: </a:t>
            </a:r>
            <a:r>
              <a:rPr lang="fr-FR" sz="1800" dirty="0">
                <a:solidFill>
                  <a:srgbClr val="FFA2EA"/>
                </a:solidFill>
                <a:latin typeface="Consolas"/>
                <a:ea typeface="ＭＳ 明朝"/>
              </a:rPr>
              <a:t>'hello'</a:t>
            </a:r>
            <a:endParaRPr lang="fr-FR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fr-FR" sz="1800" dirty="0">
                <a:solidFill>
                  <a:srgbClr val="EAEAEA"/>
                </a:solidFill>
                <a:latin typeface="Consolas"/>
                <a:ea typeface="ＭＳ 明朝"/>
              </a:rPr>
              <a:t>		}</a:t>
            </a:r>
          </a:p>
          <a:p>
            <a:r>
              <a:rPr lang="fr-FR" sz="1800" dirty="0">
                <a:solidFill>
                  <a:srgbClr val="EAEAEA"/>
                </a:solidFill>
                <a:latin typeface="Consolas"/>
                <a:ea typeface="ＭＳ 明朝"/>
              </a:rPr>
              <a:t>	}</a:t>
            </a:r>
          </a:p>
          <a:p>
            <a:r>
              <a:rPr lang="fr-FR" sz="1800" dirty="0">
                <a:solidFill>
                  <a:srgbClr val="EAEAEA"/>
                </a:solidFill>
                <a:latin typeface="Consolas"/>
                <a:ea typeface="ＭＳ 明朝"/>
              </a:rPr>
              <a:t>}</a:t>
            </a:r>
          </a:p>
          <a:p>
            <a:endParaRPr lang="en-US" sz="1800" dirty="0">
              <a:solidFill>
                <a:srgbClr val="EAEAEA"/>
              </a:solidFill>
              <a:latin typeface="Consolas"/>
              <a:ea typeface="ＭＳ 明朝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879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35578" y="581026"/>
            <a:ext cx="4189186" cy="4198334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rgbClr val="91C0FF"/>
                </a:solidFill>
                <a:latin typeface="Consolas"/>
                <a:ea typeface="ＭＳ 明朝"/>
              </a:rPr>
              <a:t>function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returnObject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()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{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</a:t>
            </a:r>
            <a:r>
              <a:rPr lang="en-US" sz="1800" dirty="0">
                <a:solidFill>
                  <a:srgbClr val="91C0FF"/>
                </a:solidFill>
                <a:latin typeface="Consolas"/>
                <a:ea typeface="ＭＳ 明朝"/>
              </a:rPr>
              <a:t>if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someTrueThing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)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{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	</a:t>
            </a:r>
            <a:r>
              <a:rPr lang="en-US" sz="1800" dirty="0" smtClean="0">
                <a:solidFill>
                  <a:srgbClr val="91C0FF"/>
                </a:solidFill>
                <a:latin typeface="Consolas"/>
                <a:ea typeface="ＭＳ 明朝"/>
              </a:rPr>
              <a:t>return</a:t>
            </a:r>
            <a:r>
              <a:rPr lang="fr-FR" sz="1800" dirty="0">
                <a:solidFill>
                  <a:srgbClr val="EAEAEA"/>
                </a:solidFill>
                <a:latin typeface="Consolas"/>
                <a:ea typeface="ＭＳ 明朝"/>
              </a:rPr>
              <a:t>;</a:t>
            </a:r>
            <a:r>
              <a:rPr lang="en-US" sz="1800" dirty="0" smtClean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endParaRPr lang="en-US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	{</a:t>
            </a:r>
          </a:p>
          <a:p>
            <a:r>
              <a:rPr lang="fr-FR" sz="1800" dirty="0">
                <a:solidFill>
                  <a:srgbClr val="EAEAEA"/>
                </a:solidFill>
                <a:latin typeface="Consolas"/>
                <a:ea typeface="ＭＳ 明朝"/>
              </a:rPr>
              <a:t>			</a:t>
            </a:r>
            <a:r>
              <a:rPr lang="fr-FR" sz="1800" dirty="0" err="1" smtClean="0">
                <a:solidFill>
                  <a:srgbClr val="C7E58A"/>
                </a:solidFill>
                <a:latin typeface="Consolas"/>
                <a:ea typeface="ＭＳ 明朝"/>
              </a:rPr>
              <a:t>greeting</a:t>
            </a:r>
            <a:r>
              <a:rPr lang="fr-FR" sz="1800" dirty="0" smtClean="0">
                <a:solidFill>
                  <a:srgbClr val="EAEAEA"/>
                </a:solidFill>
                <a:latin typeface="Consolas"/>
                <a:ea typeface="ＭＳ 明朝"/>
              </a:rPr>
              <a:t>: </a:t>
            </a:r>
            <a:r>
              <a:rPr lang="fr-FR" sz="1800" dirty="0">
                <a:solidFill>
                  <a:srgbClr val="FFA2EA"/>
                </a:solidFill>
                <a:latin typeface="Consolas"/>
                <a:ea typeface="ＭＳ 明朝"/>
              </a:rPr>
              <a:t>'hello'</a:t>
            </a:r>
            <a:endParaRPr lang="fr-FR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fr-FR" sz="1800" dirty="0">
                <a:solidFill>
                  <a:srgbClr val="EAEAEA"/>
                </a:solidFill>
                <a:latin typeface="Consolas"/>
                <a:ea typeface="ＭＳ 明朝"/>
              </a:rPr>
              <a:t>		}</a:t>
            </a:r>
          </a:p>
          <a:p>
            <a:r>
              <a:rPr lang="fr-FR" sz="1800" dirty="0">
                <a:solidFill>
                  <a:srgbClr val="EAEAEA"/>
                </a:solidFill>
                <a:latin typeface="Consolas"/>
                <a:ea typeface="ＭＳ 明朝"/>
              </a:rPr>
              <a:t>	</a:t>
            </a:r>
            <a:r>
              <a:rPr lang="fr-FR" sz="1800" dirty="0" smtClean="0">
                <a:solidFill>
                  <a:srgbClr val="EAEAEA"/>
                </a:solidFill>
                <a:latin typeface="Consolas"/>
                <a:ea typeface="ＭＳ 明朝"/>
              </a:rPr>
              <a:t>}</a:t>
            </a:r>
            <a:endParaRPr lang="fr-FR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fr-FR" sz="1800" dirty="0" smtClean="0">
                <a:solidFill>
                  <a:srgbClr val="EAEAEA"/>
                </a:solidFill>
                <a:latin typeface="Consolas"/>
                <a:ea typeface="ＭＳ 明朝"/>
              </a:rPr>
              <a:t>}</a:t>
            </a:r>
            <a:endParaRPr lang="fr-FR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endParaRPr lang="en-US" sz="1800" dirty="0">
              <a:solidFill>
                <a:srgbClr val="EAEAEA"/>
              </a:solidFill>
              <a:latin typeface="Consolas"/>
              <a:ea typeface="ＭＳ 明朝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612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7269" y="2350136"/>
            <a:ext cx="3279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Equality…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355678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35578" y="581026"/>
            <a:ext cx="4189186" cy="4198334"/>
          </a:xfrm>
        </p:spPr>
        <p:txBody>
          <a:bodyPr>
            <a:normAutofit/>
          </a:bodyPr>
          <a:lstStyle/>
          <a:p>
            <a:r>
              <a:rPr lang="is-IS" sz="1800" dirty="0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AAEAAA"/>
                </a:solidFill>
                <a:latin typeface="Consolas"/>
                <a:ea typeface="ＭＳ 明朝"/>
              </a:rPr>
              <a:t>x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is-I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is-IS" sz="1800" dirty="0">
                <a:solidFill>
                  <a:srgbClr val="FF7272"/>
                </a:solidFill>
                <a:latin typeface="Consolas"/>
                <a:ea typeface="ＭＳ 明朝"/>
              </a:rPr>
              <a:t>1</a:t>
            </a:r>
            <a:r>
              <a:rPr lang="is-IS" sz="1800" dirty="0" smtClean="0">
                <a:solidFill>
                  <a:srgbClr val="EAEAEA"/>
                </a:solidFill>
                <a:latin typeface="Consolas"/>
                <a:ea typeface="ＭＳ 明朝"/>
              </a:rPr>
              <a:t>;</a:t>
            </a:r>
            <a:endParaRPr lang="is-IS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es-ES_tradnl" sz="1800" dirty="0" err="1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s-ES_tradnl" sz="1800" dirty="0">
                <a:solidFill>
                  <a:srgbClr val="AAEAAA"/>
                </a:solidFill>
                <a:latin typeface="Consolas"/>
                <a:ea typeface="ＭＳ 明朝"/>
              </a:rPr>
              <a:t>y</a:t>
            </a:r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s-ES_tradnl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s-ES_tradnl" sz="1800" dirty="0">
                <a:solidFill>
                  <a:srgbClr val="FFA2EA"/>
                </a:solidFill>
                <a:latin typeface="Consolas"/>
                <a:ea typeface="ＭＳ 明朝"/>
              </a:rPr>
              <a:t>'1'</a:t>
            </a:r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;</a:t>
            </a:r>
          </a:p>
          <a:p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​</a:t>
            </a:r>
          </a:p>
          <a:p>
            <a:r>
              <a:rPr lang="es-ES_tradnl" sz="1800" dirty="0" err="1">
                <a:solidFill>
                  <a:srgbClr val="91C0FF"/>
                </a:solidFill>
                <a:latin typeface="Consolas"/>
                <a:ea typeface="ＭＳ 明朝"/>
              </a:rPr>
              <a:t>if</a:t>
            </a:r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 (</a:t>
            </a:r>
            <a:r>
              <a:rPr lang="es-ES_tradnl" sz="1800" dirty="0">
                <a:solidFill>
                  <a:srgbClr val="AAEAAA"/>
                </a:solidFill>
                <a:latin typeface="Consolas"/>
                <a:ea typeface="ＭＳ 明朝"/>
              </a:rPr>
              <a:t>x</a:t>
            </a:r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s-ES_tradnl" sz="1800" dirty="0">
                <a:solidFill>
                  <a:srgbClr val="FAFAFA"/>
                </a:solidFill>
                <a:latin typeface="Consolas"/>
                <a:ea typeface="ＭＳ 明朝"/>
              </a:rPr>
              <a:t>==</a:t>
            </a:r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s-ES_tradnl" sz="1800" dirty="0">
                <a:solidFill>
                  <a:srgbClr val="AAEAAA"/>
                </a:solidFill>
                <a:latin typeface="Consolas"/>
                <a:ea typeface="ＭＳ 明朝"/>
              </a:rPr>
              <a:t>y</a:t>
            </a:r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) {</a:t>
            </a:r>
          </a:p>
          <a:p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	</a:t>
            </a:r>
            <a:r>
              <a:rPr lang="es-ES_tradnl" sz="1800" dirty="0" err="1">
                <a:solidFill>
                  <a:srgbClr val="AAEAAA"/>
                </a:solidFill>
                <a:latin typeface="Consolas"/>
                <a:ea typeface="ＭＳ 明朝"/>
              </a:rPr>
              <a:t>document</a:t>
            </a:r>
            <a:r>
              <a:rPr lang="es-ES_tradnl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es-ES_tradnl" sz="1800" dirty="0" err="1">
                <a:solidFill>
                  <a:srgbClr val="C7E58A"/>
                </a:solidFill>
                <a:latin typeface="Consolas"/>
                <a:ea typeface="ＭＳ 明朝"/>
              </a:rPr>
              <a:t>write</a:t>
            </a:r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s-ES_tradnl" sz="1800" dirty="0">
                <a:solidFill>
                  <a:srgbClr val="FFA2EA"/>
                </a:solidFill>
                <a:latin typeface="Consolas"/>
                <a:ea typeface="ＭＳ 明朝"/>
              </a:rPr>
              <a:t>'</a:t>
            </a:r>
            <a:r>
              <a:rPr lang="es-ES_tradnl" sz="1800" dirty="0" err="1">
                <a:solidFill>
                  <a:srgbClr val="FFA2EA"/>
                </a:solidFill>
                <a:latin typeface="Consolas"/>
                <a:ea typeface="ＭＳ 明朝"/>
              </a:rPr>
              <a:t>Equal</a:t>
            </a:r>
            <a:r>
              <a:rPr lang="es-ES_tradnl" sz="1800" dirty="0">
                <a:solidFill>
                  <a:srgbClr val="FFA2EA"/>
                </a:solidFill>
                <a:latin typeface="Consolas"/>
                <a:ea typeface="ＭＳ 明朝"/>
              </a:rPr>
              <a:t>'</a:t>
            </a:r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)</a:t>
            </a:r>
          </a:p>
          <a:p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} </a:t>
            </a:r>
            <a:r>
              <a:rPr lang="da-DK" sz="1800" dirty="0" err="1">
                <a:solidFill>
                  <a:srgbClr val="91C0FF"/>
                </a:solidFill>
                <a:latin typeface="Consolas"/>
                <a:ea typeface="ＭＳ 明朝"/>
              </a:rPr>
              <a:t>else</a:t>
            </a:r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 {</a:t>
            </a:r>
          </a:p>
          <a:p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	</a:t>
            </a:r>
            <a:r>
              <a:rPr lang="da-DK" sz="1800" dirty="0" err="1">
                <a:solidFill>
                  <a:srgbClr val="AAEAAA"/>
                </a:solidFill>
                <a:latin typeface="Consolas"/>
                <a:ea typeface="ＭＳ 明朝"/>
              </a:rPr>
              <a:t>document</a:t>
            </a:r>
            <a:r>
              <a:rPr lang="da-DK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da-DK" sz="1800" dirty="0" err="1">
                <a:solidFill>
                  <a:srgbClr val="C7E58A"/>
                </a:solidFill>
                <a:latin typeface="Consolas"/>
                <a:ea typeface="ＭＳ 明朝"/>
              </a:rPr>
              <a:t>write</a:t>
            </a:r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da-DK" sz="1800" dirty="0">
                <a:solidFill>
                  <a:srgbClr val="FFA2EA"/>
                </a:solidFill>
                <a:latin typeface="Consolas"/>
                <a:ea typeface="ＭＳ 明朝"/>
              </a:rPr>
              <a:t>'Not </a:t>
            </a:r>
            <a:r>
              <a:rPr lang="da-DK" sz="1800" dirty="0" err="1">
                <a:solidFill>
                  <a:srgbClr val="FFA2EA"/>
                </a:solidFill>
                <a:latin typeface="Consolas"/>
                <a:ea typeface="ＭＳ 明朝"/>
              </a:rPr>
              <a:t>Equal</a:t>
            </a:r>
            <a:r>
              <a:rPr lang="da-DK" sz="1800" dirty="0">
                <a:solidFill>
                  <a:srgbClr val="FFA2EA"/>
                </a:solidFill>
                <a:latin typeface="Consolas"/>
                <a:ea typeface="ＭＳ 明朝"/>
              </a:rPr>
              <a:t>'</a:t>
            </a:r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)</a:t>
            </a:r>
          </a:p>
          <a:p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}</a:t>
            </a:r>
          </a:p>
          <a:p>
            <a:endParaRPr lang="da-DK" sz="1100" dirty="0">
              <a:latin typeface="Times New Roman"/>
              <a:ea typeface="ＭＳ 明朝"/>
            </a:endParaRPr>
          </a:p>
          <a:p>
            <a:endParaRPr lang="en-US" sz="1800" dirty="0">
              <a:solidFill>
                <a:srgbClr val="EAEAEA"/>
              </a:solidFill>
              <a:latin typeface="Consolas"/>
              <a:ea typeface="ＭＳ 明朝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117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35578" y="581026"/>
            <a:ext cx="4189186" cy="4198334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n-US" sz="1800" dirty="0">
                <a:solidFill>
                  <a:srgbClr val="AAEAAA"/>
                </a:solidFill>
                <a:latin typeface="Consolas"/>
                <a:ea typeface="ＭＳ 明朝"/>
              </a:rPr>
              <a:t>x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n-US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n-US" sz="1800" dirty="0" smtClean="0">
                <a:solidFill>
                  <a:srgbClr val="CCAAFF"/>
                </a:solidFill>
                <a:latin typeface="Consolas"/>
                <a:ea typeface="ＭＳ 明朝"/>
              </a:rPr>
              <a:t>false</a:t>
            </a:r>
            <a:r>
              <a:rPr lang="en-US" sz="1800" dirty="0" smtClean="0">
                <a:solidFill>
                  <a:srgbClr val="EAEAEA"/>
                </a:solidFill>
                <a:latin typeface="Consolas"/>
                <a:ea typeface="ＭＳ 明朝"/>
              </a:rPr>
              <a:t>;</a:t>
            </a:r>
          </a:p>
          <a:p>
            <a:r>
              <a:rPr lang="es-ES_tradnl" sz="1800" dirty="0" err="1" smtClean="0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es-ES_tradnl" sz="1800" dirty="0" smtClean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s-ES_tradnl" sz="1800" dirty="0">
                <a:solidFill>
                  <a:srgbClr val="AAEAAA"/>
                </a:solidFill>
                <a:latin typeface="Consolas"/>
                <a:ea typeface="ＭＳ 明朝"/>
              </a:rPr>
              <a:t>y</a:t>
            </a:r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s-ES_tradnl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s-ES_tradnl" sz="1800" dirty="0">
                <a:solidFill>
                  <a:srgbClr val="FF7272"/>
                </a:solidFill>
                <a:latin typeface="Consolas"/>
                <a:ea typeface="ＭＳ 明朝"/>
              </a:rPr>
              <a:t>0</a:t>
            </a:r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;</a:t>
            </a:r>
          </a:p>
          <a:p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​</a:t>
            </a:r>
          </a:p>
          <a:p>
            <a:r>
              <a:rPr lang="es-ES_tradnl" sz="1800" dirty="0" err="1">
                <a:solidFill>
                  <a:srgbClr val="91C0FF"/>
                </a:solidFill>
                <a:latin typeface="Consolas"/>
                <a:ea typeface="ＭＳ 明朝"/>
              </a:rPr>
              <a:t>if</a:t>
            </a:r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 (</a:t>
            </a:r>
            <a:r>
              <a:rPr lang="es-ES_tradnl" sz="1800" dirty="0">
                <a:solidFill>
                  <a:srgbClr val="AAEAAA"/>
                </a:solidFill>
                <a:latin typeface="Consolas"/>
                <a:ea typeface="ＭＳ 明朝"/>
              </a:rPr>
              <a:t>x</a:t>
            </a:r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s-ES_tradnl" sz="1800" dirty="0">
                <a:solidFill>
                  <a:srgbClr val="FAFAFA"/>
                </a:solidFill>
                <a:latin typeface="Consolas"/>
                <a:ea typeface="ＭＳ 明朝"/>
              </a:rPr>
              <a:t>==</a:t>
            </a:r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s-ES_tradnl" sz="1800" dirty="0">
                <a:solidFill>
                  <a:srgbClr val="AAEAAA"/>
                </a:solidFill>
                <a:latin typeface="Consolas"/>
                <a:ea typeface="ＭＳ 明朝"/>
              </a:rPr>
              <a:t>y</a:t>
            </a:r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) {</a:t>
            </a:r>
          </a:p>
          <a:p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	</a:t>
            </a:r>
            <a:r>
              <a:rPr lang="es-ES_tradnl" sz="1800" dirty="0" err="1">
                <a:solidFill>
                  <a:srgbClr val="AAEAAA"/>
                </a:solidFill>
                <a:latin typeface="Consolas"/>
                <a:ea typeface="ＭＳ 明朝"/>
              </a:rPr>
              <a:t>document</a:t>
            </a:r>
            <a:r>
              <a:rPr lang="es-ES_tradnl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es-ES_tradnl" sz="1800" dirty="0" err="1">
                <a:solidFill>
                  <a:srgbClr val="C7E58A"/>
                </a:solidFill>
                <a:latin typeface="Consolas"/>
                <a:ea typeface="ＭＳ 明朝"/>
              </a:rPr>
              <a:t>write</a:t>
            </a:r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s-ES_tradnl" sz="1800" dirty="0">
                <a:solidFill>
                  <a:srgbClr val="FFA2EA"/>
                </a:solidFill>
                <a:latin typeface="Consolas"/>
                <a:ea typeface="ＭＳ 明朝"/>
              </a:rPr>
              <a:t>'</a:t>
            </a:r>
            <a:r>
              <a:rPr lang="es-ES_tradnl" sz="1800" dirty="0" err="1">
                <a:solidFill>
                  <a:srgbClr val="FFA2EA"/>
                </a:solidFill>
                <a:latin typeface="Consolas"/>
                <a:ea typeface="ＭＳ 明朝"/>
              </a:rPr>
              <a:t>Equal</a:t>
            </a:r>
            <a:r>
              <a:rPr lang="es-ES_tradnl" sz="1800" dirty="0">
                <a:solidFill>
                  <a:srgbClr val="FFA2EA"/>
                </a:solidFill>
                <a:latin typeface="Consolas"/>
                <a:ea typeface="ＭＳ 明朝"/>
              </a:rPr>
              <a:t>'</a:t>
            </a:r>
            <a:r>
              <a:rPr lang="es-ES_tradnl" sz="1800" dirty="0">
                <a:solidFill>
                  <a:srgbClr val="EAEAEA"/>
                </a:solidFill>
                <a:latin typeface="Consolas"/>
                <a:ea typeface="ＭＳ 明朝"/>
              </a:rPr>
              <a:t>)</a:t>
            </a:r>
          </a:p>
          <a:p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} </a:t>
            </a:r>
            <a:r>
              <a:rPr lang="da-DK" sz="1800" dirty="0" err="1">
                <a:solidFill>
                  <a:srgbClr val="91C0FF"/>
                </a:solidFill>
                <a:latin typeface="Consolas"/>
                <a:ea typeface="ＭＳ 明朝"/>
              </a:rPr>
              <a:t>else</a:t>
            </a:r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 {</a:t>
            </a:r>
          </a:p>
          <a:p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	</a:t>
            </a:r>
            <a:r>
              <a:rPr lang="da-DK" sz="1800" dirty="0" err="1">
                <a:solidFill>
                  <a:srgbClr val="AAEAAA"/>
                </a:solidFill>
                <a:latin typeface="Consolas"/>
                <a:ea typeface="ＭＳ 明朝"/>
              </a:rPr>
              <a:t>document</a:t>
            </a:r>
            <a:r>
              <a:rPr lang="da-DK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da-DK" sz="1800" dirty="0" err="1">
                <a:solidFill>
                  <a:srgbClr val="C7E58A"/>
                </a:solidFill>
                <a:latin typeface="Consolas"/>
                <a:ea typeface="ＭＳ 明朝"/>
              </a:rPr>
              <a:t>write</a:t>
            </a:r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da-DK" sz="1800" dirty="0">
                <a:solidFill>
                  <a:srgbClr val="FFA2EA"/>
                </a:solidFill>
                <a:latin typeface="Consolas"/>
                <a:ea typeface="ＭＳ 明朝"/>
              </a:rPr>
              <a:t>'Not </a:t>
            </a:r>
            <a:r>
              <a:rPr lang="da-DK" sz="1800" dirty="0" err="1">
                <a:solidFill>
                  <a:srgbClr val="FFA2EA"/>
                </a:solidFill>
                <a:latin typeface="Consolas"/>
                <a:ea typeface="ＭＳ 明朝"/>
              </a:rPr>
              <a:t>Equal</a:t>
            </a:r>
            <a:r>
              <a:rPr lang="da-DK" sz="1800" dirty="0">
                <a:solidFill>
                  <a:srgbClr val="FFA2EA"/>
                </a:solidFill>
                <a:latin typeface="Consolas"/>
                <a:ea typeface="ＭＳ 明朝"/>
              </a:rPr>
              <a:t>'</a:t>
            </a:r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)</a:t>
            </a:r>
          </a:p>
          <a:p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}</a:t>
            </a:r>
          </a:p>
          <a:p>
            <a:endParaRPr lang="da-DK" sz="800" dirty="0">
              <a:latin typeface="Times New Roman"/>
              <a:ea typeface="ＭＳ 明朝"/>
            </a:endParaRPr>
          </a:p>
          <a:p>
            <a:endParaRPr lang="da-DK" sz="1100" dirty="0">
              <a:latin typeface="Times New Roman"/>
              <a:ea typeface="ＭＳ 明朝"/>
            </a:endParaRPr>
          </a:p>
          <a:p>
            <a:endParaRPr lang="en-US" sz="1800" dirty="0">
              <a:solidFill>
                <a:srgbClr val="EAEAEA"/>
              </a:solidFill>
              <a:latin typeface="Consolas"/>
              <a:ea typeface="ＭＳ 明朝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791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35578" y="581026"/>
            <a:ext cx="4189186" cy="4198334"/>
          </a:xfrm>
        </p:spPr>
        <p:txBody>
          <a:bodyPr>
            <a:normAutofit fontScale="92500" lnSpcReduction="20000"/>
          </a:bodyPr>
          <a:lstStyle/>
          <a:p>
            <a:endParaRPr lang="da-DK" sz="1100" dirty="0">
              <a:latin typeface="Times New Roman"/>
              <a:ea typeface="ＭＳ 明朝"/>
            </a:endParaRPr>
          </a:p>
          <a:p>
            <a:r>
              <a:rPr lang="en-US" sz="1800" dirty="0" err="1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n-US" sz="1800" dirty="0">
                <a:solidFill>
                  <a:srgbClr val="AAEAAA"/>
                </a:solidFill>
                <a:latin typeface="Consolas"/>
                <a:ea typeface="ＭＳ 明朝"/>
              </a:rPr>
              <a:t>person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n-US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 { </a:t>
            </a:r>
            <a:endParaRPr lang="en-US" sz="1800" dirty="0" smtClean="0">
              <a:solidFill>
                <a:srgbClr val="EAEAEA"/>
              </a:solidFill>
              <a:latin typeface="Consolas"/>
              <a:ea typeface="ＭＳ 明朝"/>
            </a:endParaRPr>
          </a:p>
          <a:p>
            <a:pPr lvl="1"/>
            <a:r>
              <a:rPr lang="en-US" sz="1900" dirty="0" err="1" smtClean="0">
                <a:solidFill>
                  <a:srgbClr val="C7E58A"/>
                </a:solidFill>
                <a:latin typeface="Consolas"/>
                <a:ea typeface="ＭＳ 明朝"/>
              </a:rPr>
              <a:t>name</a:t>
            </a:r>
            <a:r>
              <a:rPr lang="en-US" sz="1900" dirty="0" err="1">
                <a:solidFill>
                  <a:srgbClr val="EAEAEA"/>
                </a:solidFill>
                <a:latin typeface="Consolas"/>
                <a:ea typeface="ＭＳ 明朝"/>
              </a:rPr>
              <a:t>:</a:t>
            </a:r>
            <a:r>
              <a:rPr lang="en-US" sz="1900" dirty="0" err="1">
                <a:solidFill>
                  <a:srgbClr val="FFA2EA"/>
                </a:solidFill>
                <a:latin typeface="Consolas"/>
                <a:ea typeface="ＭＳ 明朝"/>
              </a:rPr>
              <a:t>'Jon</a:t>
            </a:r>
            <a:r>
              <a:rPr lang="en-US" sz="1900" dirty="0">
                <a:solidFill>
                  <a:srgbClr val="FFA2EA"/>
                </a:solidFill>
                <a:latin typeface="Consolas"/>
                <a:ea typeface="ＭＳ 明朝"/>
              </a:rPr>
              <a:t>'</a:t>
            </a:r>
            <a:r>
              <a:rPr lang="en-US" sz="1900" dirty="0">
                <a:solidFill>
                  <a:srgbClr val="EAEAEA"/>
                </a:solidFill>
                <a:latin typeface="Consolas"/>
                <a:ea typeface="ＭＳ 明朝"/>
              </a:rPr>
              <a:t>, </a:t>
            </a:r>
            <a:endParaRPr lang="en-US" sz="1900" dirty="0" smtClean="0">
              <a:solidFill>
                <a:srgbClr val="EAEAEA"/>
              </a:solidFill>
              <a:latin typeface="Consolas"/>
              <a:ea typeface="ＭＳ 明朝"/>
            </a:endParaRPr>
          </a:p>
          <a:p>
            <a:pPr lvl="1"/>
            <a:r>
              <a:rPr lang="en-US" sz="1900" dirty="0" smtClean="0">
                <a:solidFill>
                  <a:srgbClr val="C7E58A"/>
                </a:solidFill>
                <a:latin typeface="Consolas"/>
                <a:ea typeface="ＭＳ 明朝"/>
              </a:rPr>
              <a:t>DOB</a:t>
            </a:r>
            <a:r>
              <a:rPr lang="en-US" sz="1900" dirty="0">
                <a:solidFill>
                  <a:srgbClr val="EAEAEA"/>
                </a:solidFill>
                <a:latin typeface="Consolas"/>
                <a:ea typeface="ＭＳ 明朝"/>
              </a:rPr>
              <a:t>: </a:t>
            </a:r>
            <a:r>
              <a:rPr lang="en-US" sz="1900" dirty="0" smtClean="0">
                <a:solidFill>
                  <a:srgbClr val="FFA2EA"/>
                </a:solidFill>
                <a:latin typeface="Consolas"/>
                <a:ea typeface="ＭＳ 明朝"/>
              </a:rPr>
              <a:t>‘11/</a:t>
            </a:r>
            <a:r>
              <a:rPr lang="en-US" sz="1900" dirty="0">
                <a:solidFill>
                  <a:srgbClr val="FFA2EA"/>
                </a:solidFill>
                <a:latin typeface="Consolas"/>
                <a:ea typeface="ＭＳ 明朝"/>
              </a:rPr>
              <a:t>11</a:t>
            </a:r>
            <a:r>
              <a:rPr lang="en-US" sz="1900" dirty="0" smtClean="0">
                <a:solidFill>
                  <a:srgbClr val="FFA2EA"/>
                </a:solidFill>
                <a:latin typeface="Consolas"/>
                <a:ea typeface="ＭＳ 明朝"/>
              </a:rPr>
              <a:t>/11'</a:t>
            </a:r>
            <a:r>
              <a:rPr lang="en-US" sz="1900" dirty="0">
                <a:solidFill>
                  <a:srgbClr val="EAEAEA"/>
                </a:solidFill>
                <a:latin typeface="Consolas"/>
                <a:ea typeface="ＭＳ 明朝"/>
              </a:rPr>
              <a:t>, </a:t>
            </a:r>
            <a:endParaRPr lang="en-US" sz="1900" dirty="0" smtClean="0">
              <a:solidFill>
                <a:srgbClr val="EAEAEA"/>
              </a:solidFill>
              <a:latin typeface="Consolas"/>
              <a:ea typeface="ＭＳ 明朝"/>
            </a:endParaRPr>
          </a:p>
          <a:p>
            <a:pPr lvl="1"/>
            <a:r>
              <a:rPr lang="en-US" sz="1900" dirty="0" smtClean="0">
                <a:solidFill>
                  <a:srgbClr val="C7E58A"/>
                </a:solidFill>
                <a:latin typeface="Consolas"/>
                <a:ea typeface="ＭＳ 明朝"/>
              </a:rPr>
              <a:t>single</a:t>
            </a:r>
            <a:r>
              <a:rPr lang="en-US" sz="1900" dirty="0">
                <a:solidFill>
                  <a:srgbClr val="EAEAEA"/>
                </a:solidFill>
                <a:latin typeface="Consolas"/>
                <a:ea typeface="ＭＳ 明朝"/>
              </a:rPr>
              <a:t>: </a:t>
            </a:r>
            <a:r>
              <a:rPr lang="en-US" sz="1900" dirty="0" smtClean="0">
                <a:solidFill>
                  <a:srgbClr val="CCAAFF"/>
                </a:solidFill>
                <a:latin typeface="Consolas"/>
                <a:ea typeface="ＭＳ 明朝"/>
              </a:rPr>
              <a:t>false</a:t>
            </a:r>
          </a:p>
          <a:p>
            <a:pPr lvl="1"/>
            <a:r>
              <a:rPr lang="en-US" sz="1900" dirty="0" smtClean="0">
                <a:solidFill>
                  <a:srgbClr val="EAEAEA"/>
                </a:solidFill>
                <a:latin typeface="Consolas"/>
                <a:ea typeface="ＭＳ 明朝"/>
              </a:rPr>
              <a:t>}</a:t>
            </a:r>
            <a:endParaRPr lang="en-US" sz="19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​</a:t>
            </a:r>
          </a:p>
          <a:p>
            <a:r>
              <a:rPr lang="en-US" sz="1800" dirty="0">
                <a:solidFill>
                  <a:srgbClr val="91C0FF"/>
                </a:solidFill>
                <a:latin typeface="Consolas"/>
                <a:ea typeface="ＭＳ 明朝"/>
              </a:rPr>
              <a:t>if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person</a:t>
            </a:r>
            <a:r>
              <a:rPr lang="en-US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en-US" sz="1800" dirty="0" err="1">
                <a:solidFill>
                  <a:srgbClr val="C7E58A"/>
                </a:solidFill>
                <a:latin typeface="Consolas"/>
                <a:ea typeface="ＭＳ 明朝"/>
              </a:rPr>
              <a:t>name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){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document</a:t>
            </a:r>
            <a:r>
              <a:rPr lang="en-US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en-US" sz="1800" dirty="0" err="1">
                <a:solidFill>
                  <a:srgbClr val="C7E58A"/>
                </a:solidFill>
                <a:latin typeface="Consolas"/>
                <a:ea typeface="ＭＳ 明朝"/>
              </a:rPr>
              <a:t>write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>
                <a:solidFill>
                  <a:srgbClr val="FFA2EA"/>
                </a:solidFill>
                <a:latin typeface="Consolas"/>
                <a:ea typeface="ＭＳ 明朝"/>
              </a:rPr>
              <a:t>'Exists'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)</a:t>
            </a:r>
          </a:p>
          <a:p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} </a:t>
            </a:r>
            <a:r>
              <a:rPr lang="da-DK" sz="1800" dirty="0" err="1">
                <a:solidFill>
                  <a:srgbClr val="91C0FF"/>
                </a:solidFill>
                <a:latin typeface="Consolas"/>
                <a:ea typeface="ＭＳ 明朝"/>
              </a:rPr>
              <a:t>else</a:t>
            </a:r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 {</a:t>
            </a:r>
          </a:p>
          <a:p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	</a:t>
            </a:r>
            <a:r>
              <a:rPr lang="da-DK" sz="1800" dirty="0" err="1">
                <a:solidFill>
                  <a:srgbClr val="AAEAAA"/>
                </a:solidFill>
                <a:latin typeface="Consolas"/>
                <a:ea typeface="ＭＳ 明朝"/>
              </a:rPr>
              <a:t>document</a:t>
            </a:r>
            <a:r>
              <a:rPr lang="da-DK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da-DK" sz="1800" dirty="0" err="1">
                <a:solidFill>
                  <a:srgbClr val="C7E58A"/>
                </a:solidFill>
                <a:latin typeface="Consolas"/>
                <a:ea typeface="ＭＳ 明朝"/>
              </a:rPr>
              <a:t>write</a:t>
            </a:r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da-DK" sz="1800" dirty="0">
                <a:solidFill>
                  <a:srgbClr val="FFA2EA"/>
                </a:solidFill>
                <a:latin typeface="Consolas"/>
                <a:ea typeface="ＭＳ 明朝"/>
              </a:rPr>
              <a:t>'</a:t>
            </a:r>
            <a:r>
              <a:rPr lang="da-DK" sz="1800" dirty="0" err="1">
                <a:solidFill>
                  <a:srgbClr val="FFA2EA"/>
                </a:solidFill>
                <a:latin typeface="Consolas"/>
                <a:ea typeface="ＭＳ 明朝"/>
              </a:rPr>
              <a:t>Does</a:t>
            </a:r>
            <a:r>
              <a:rPr lang="da-DK" sz="1800" dirty="0">
                <a:solidFill>
                  <a:srgbClr val="FFA2EA"/>
                </a:solidFill>
                <a:latin typeface="Consolas"/>
                <a:ea typeface="ＭＳ 明朝"/>
              </a:rPr>
              <a:t> Not '</a:t>
            </a:r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)</a:t>
            </a:r>
          </a:p>
          <a:p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}</a:t>
            </a:r>
          </a:p>
          <a:p>
            <a:endParaRPr lang="en-US" sz="1800" dirty="0">
              <a:solidFill>
                <a:srgbClr val="EAEAEA"/>
              </a:solidFill>
              <a:latin typeface="Consolas"/>
              <a:ea typeface="ＭＳ 明朝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791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35578" y="581026"/>
            <a:ext cx="4189186" cy="4198334"/>
          </a:xfrm>
        </p:spPr>
        <p:txBody>
          <a:bodyPr>
            <a:normAutofit fontScale="92500" lnSpcReduction="20000"/>
          </a:bodyPr>
          <a:lstStyle/>
          <a:p>
            <a:endParaRPr lang="da-DK" sz="1100" dirty="0">
              <a:latin typeface="Times New Roman"/>
              <a:ea typeface="ＭＳ 明朝"/>
            </a:endParaRPr>
          </a:p>
          <a:p>
            <a:r>
              <a:rPr lang="en-US" sz="1800" dirty="0" err="1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n-US" sz="1800" dirty="0">
                <a:solidFill>
                  <a:srgbClr val="AAEAAA"/>
                </a:solidFill>
                <a:latin typeface="Consolas"/>
                <a:ea typeface="ＭＳ 明朝"/>
              </a:rPr>
              <a:t>person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n-US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 { </a:t>
            </a:r>
            <a:endParaRPr lang="en-US" sz="1800" dirty="0" smtClean="0">
              <a:solidFill>
                <a:srgbClr val="EAEAEA"/>
              </a:solidFill>
              <a:latin typeface="Consolas"/>
              <a:ea typeface="ＭＳ 明朝"/>
            </a:endParaRPr>
          </a:p>
          <a:p>
            <a:pPr lvl="1"/>
            <a:r>
              <a:rPr lang="en-US" sz="1900" dirty="0" err="1" smtClean="0">
                <a:solidFill>
                  <a:srgbClr val="C7E58A"/>
                </a:solidFill>
                <a:latin typeface="Consolas"/>
                <a:ea typeface="ＭＳ 明朝"/>
              </a:rPr>
              <a:t>name</a:t>
            </a:r>
            <a:r>
              <a:rPr lang="en-US" sz="1900" dirty="0" err="1">
                <a:solidFill>
                  <a:srgbClr val="EAEAEA"/>
                </a:solidFill>
                <a:latin typeface="Consolas"/>
                <a:ea typeface="ＭＳ 明朝"/>
              </a:rPr>
              <a:t>:</a:t>
            </a:r>
            <a:r>
              <a:rPr lang="en-US" sz="1900" dirty="0" err="1">
                <a:solidFill>
                  <a:srgbClr val="FFA2EA"/>
                </a:solidFill>
                <a:latin typeface="Consolas"/>
                <a:ea typeface="ＭＳ 明朝"/>
              </a:rPr>
              <a:t>'Jon</a:t>
            </a:r>
            <a:r>
              <a:rPr lang="en-US" sz="1900" dirty="0">
                <a:solidFill>
                  <a:srgbClr val="FFA2EA"/>
                </a:solidFill>
                <a:latin typeface="Consolas"/>
                <a:ea typeface="ＭＳ 明朝"/>
              </a:rPr>
              <a:t>'</a:t>
            </a:r>
            <a:r>
              <a:rPr lang="en-US" sz="1900" dirty="0">
                <a:solidFill>
                  <a:srgbClr val="EAEAEA"/>
                </a:solidFill>
                <a:latin typeface="Consolas"/>
                <a:ea typeface="ＭＳ 明朝"/>
              </a:rPr>
              <a:t>, </a:t>
            </a:r>
            <a:endParaRPr lang="en-US" sz="1900" dirty="0" smtClean="0">
              <a:solidFill>
                <a:srgbClr val="EAEAEA"/>
              </a:solidFill>
              <a:latin typeface="Consolas"/>
              <a:ea typeface="ＭＳ 明朝"/>
            </a:endParaRPr>
          </a:p>
          <a:p>
            <a:pPr lvl="1"/>
            <a:r>
              <a:rPr lang="en-US" sz="1900" dirty="0" smtClean="0">
                <a:solidFill>
                  <a:srgbClr val="C7E58A"/>
                </a:solidFill>
                <a:latin typeface="Consolas"/>
                <a:ea typeface="ＭＳ 明朝"/>
              </a:rPr>
              <a:t>DOB</a:t>
            </a:r>
            <a:r>
              <a:rPr lang="en-US" sz="1900" dirty="0">
                <a:solidFill>
                  <a:srgbClr val="EAEAEA"/>
                </a:solidFill>
                <a:latin typeface="Consolas"/>
                <a:ea typeface="ＭＳ 明朝"/>
              </a:rPr>
              <a:t>: </a:t>
            </a:r>
            <a:r>
              <a:rPr lang="en-US" sz="1900" dirty="0" smtClean="0">
                <a:solidFill>
                  <a:srgbClr val="FFA2EA"/>
                </a:solidFill>
                <a:latin typeface="Consolas"/>
                <a:ea typeface="ＭＳ 明朝"/>
              </a:rPr>
              <a:t>‘11/</a:t>
            </a:r>
            <a:r>
              <a:rPr lang="en-US" sz="1900" dirty="0">
                <a:solidFill>
                  <a:srgbClr val="FFA2EA"/>
                </a:solidFill>
                <a:latin typeface="Consolas"/>
                <a:ea typeface="ＭＳ 明朝"/>
              </a:rPr>
              <a:t>11</a:t>
            </a:r>
            <a:r>
              <a:rPr lang="en-US" sz="1900" dirty="0" smtClean="0">
                <a:solidFill>
                  <a:srgbClr val="FFA2EA"/>
                </a:solidFill>
                <a:latin typeface="Consolas"/>
                <a:ea typeface="ＭＳ 明朝"/>
              </a:rPr>
              <a:t>/11'</a:t>
            </a:r>
            <a:r>
              <a:rPr lang="en-US" sz="1900" dirty="0">
                <a:solidFill>
                  <a:srgbClr val="EAEAEA"/>
                </a:solidFill>
                <a:latin typeface="Consolas"/>
                <a:ea typeface="ＭＳ 明朝"/>
              </a:rPr>
              <a:t>, </a:t>
            </a:r>
            <a:endParaRPr lang="en-US" sz="1900" dirty="0" smtClean="0">
              <a:solidFill>
                <a:srgbClr val="EAEAEA"/>
              </a:solidFill>
              <a:latin typeface="Consolas"/>
              <a:ea typeface="ＭＳ 明朝"/>
            </a:endParaRPr>
          </a:p>
          <a:p>
            <a:pPr lvl="1"/>
            <a:r>
              <a:rPr lang="en-US" sz="1900" dirty="0" smtClean="0">
                <a:solidFill>
                  <a:srgbClr val="C7E58A"/>
                </a:solidFill>
                <a:latin typeface="Consolas"/>
                <a:ea typeface="ＭＳ 明朝"/>
              </a:rPr>
              <a:t>single</a:t>
            </a:r>
            <a:r>
              <a:rPr lang="en-US" sz="1900" dirty="0">
                <a:solidFill>
                  <a:srgbClr val="EAEAEA"/>
                </a:solidFill>
                <a:latin typeface="Consolas"/>
                <a:ea typeface="ＭＳ 明朝"/>
              </a:rPr>
              <a:t>: </a:t>
            </a:r>
            <a:r>
              <a:rPr lang="en-US" sz="1900" dirty="0" smtClean="0">
                <a:solidFill>
                  <a:srgbClr val="CCAAFF"/>
                </a:solidFill>
                <a:latin typeface="Consolas"/>
                <a:ea typeface="ＭＳ 明朝"/>
              </a:rPr>
              <a:t>false</a:t>
            </a:r>
          </a:p>
          <a:p>
            <a:pPr lvl="1"/>
            <a:r>
              <a:rPr lang="en-US" sz="1900" dirty="0" smtClean="0">
                <a:solidFill>
                  <a:srgbClr val="EAEAEA"/>
                </a:solidFill>
                <a:latin typeface="Consolas"/>
                <a:ea typeface="ＭＳ 明朝"/>
              </a:rPr>
              <a:t>}</a:t>
            </a:r>
            <a:endParaRPr lang="en-US" sz="19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​</a:t>
            </a:r>
          </a:p>
          <a:p>
            <a:r>
              <a:rPr lang="en-US" sz="1800" dirty="0">
                <a:solidFill>
                  <a:srgbClr val="91C0FF"/>
                </a:solidFill>
                <a:latin typeface="Consolas"/>
                <a:ea typeface="ＭＳ 明朝"/>
              </a:rPr>
              <a:t>if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 err="1" smtClean="0">
                <a:solidFill>
                  <a:srgbClr val="AAEAAA"/>
                </a:solidFill>
                <a:latin typeface="Consolas"/>
                <a:ea typeface="ＭＳ 明朝"/>
              </a:rPr>
              <a:t>person</a:t>
            </a:r>
            <a:r>
              <a:rPr lang="en-US" sz="1800" dirty="0" err="1" smtClean="0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en-US" sz="1800" dirty="0" err="1" smtClean="0">
                <a:solidFill>
                  <a:srgbClr val="C7E58A"/>
                </a:solidFill>
                <a:latin typeface="Consolas"/>
                <a:ea typeface="ＭＳ 明朝"/>
              </a:rPr>
              <a:t>DOB</a:t>
            </a:r>
            <a:r>
              <a:rPr lang="en-US" sz="1800" dirty="0" smtClean="0">
                <a:solidFill>
                  <a:srgbClr val="EAEAEA"/>
                </a:solidFill>
                <a:latin typeface="Consolas"/>
                <a:ea typeface="ＭＳ 明朝"/>
              </a:rPr>
              <a:t>)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{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document</a:t>
            </a:r>
            <a:r>
              <a:rPr lang="en-US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en-US" sz="1800" dirty="0" err="1">
                <a:solidFill>
                  <a:srgbClr val="C7E58A"/>
                </a:solidFill>
                <a:latin typeface="Consolas"/>
                <a:ea typeface="ＭＳ 明朝"/>
              </a:rPr>
              <a:t>write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>
                <a:solidFill>
                  <a:srgbClr val="FFA2EA"/>
                </a:solidFill>
                <a:latin typeface="Consolas"/>
                <a:ea typeface="ＭＳ 明朝"/>
              </a:rPr>
              <a:t>'Exists'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)</a:t>
            </a:r>
          </a:p>
          <a:p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} </a:t>
            </a:r>
            <a:r>
              <a:rPr lang="da-DK" sz="1800" dirty="0" err="1">
                <a:solidFill>
                  <a:srgbClr val="91C0FF"/>
                </a:solidFill>
                <a:latin typeface="Consolas"/>
                <a:ea typeface="ＭＳ 明朝"/>
              </a:rPr>
              <a:t>else</a:t>
            </a:r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 {</a:t>
            </a:r>
          </a:p>
          <a:p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	</a:t>
            </a:r>
            <a:r>
              <a:rPr lang="da-DK" sz="1800" dirty="0" err="1">
                <a:solidFill>
                  <a:srgbClr val="AAEAAA"/>
                </a:solidFill>
                <a:latin typeface="Consolas"/>
                <a:ea typeface="ＭＳ 明朝"/>
              </a:rPr>
              <a:t>document</a:t>
            </a:r>
            <a:r>
              <a:rPr lang="da-DK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da-DK" sz="1800" dirty="0" err="1">
                <a:solidFill>
                  <a:srgbClr val="C7E58A"/>
                </a:solidFill>
                <a:latin typeface="Consolas"/>
                <a:ea typeface="ＭＳ 明朝"/>
              </a:rPr>
              <a:t>write</a:t>
            </a:r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da-DK" sz="1800" dirty="0">
                <a:solidFill>
                  <a:srgbClr val="FFA2EA"/>
                </a:solidFill>
                <a:latin typeface="Consolas"/>
                <a:ea typeface="ＭＳ 明朝"/>
              </a:rPr>
              <a:t>'</a:t>
            </a:r>
            <a:r>
              <a:rPr lang="da-DK" sz="1800" dirty="0" err="1">
                <a:solidFill>
                  <a:srgbClr val="FFA2EA"/>
                </a:solidFill>
                <a:latin typeface="Consolas"/>
                <a:ea typeface="ＭＳ 明朝"/>
              </a:rPr>
              <a:t>Does</a:t>
            </a:r>
            <a:r>
              <a:rPr lang="da-DK" sz="1800" dirty="0">
                <a:solidFill>
                  <a:srgbClr val="FFA2EA"/>
                </a:solidFill>
                <a:latin typeface="Consolas"/>
                <a:ea typeface="ＭＳ 明朝"/>
              </a:rPr>
              <a:t> Not '</a:t>
            </a:r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)</a:t>
            </a:r>
          </a:p>
          <a:p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}</a:t>
            </a:r>
          </a:p>
          <a:p>
            <a:endParaRPr lang="en-US" sz="1800" dirty="0">
              <a:solidFill>
                <a:srgbClr val="EAEAEA"/>
              </a:solidFill>
              <a:latin typeface="Consolas"/>
              <a:ea typeface="ＭＳ 明朝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021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35578" y="581026"/>
            <a:ext cx="4189186" cy="4198334"/>
          </a:xfrm>
        </p:spPr>
        <p:txBody>
          <a:bodyPr>
            <a:normAutofit fontScale="92500" lnSpcReduction="20000"/>
          </a:bodyPr>
          <a:lstStyle/>
          <a:p>
            <a:endParaRPr lang="da-DK" sz="1100" dirty="0">
              <a:latin typeface="Times New Roman"/>
              <a:ea typeface="ＭＳ 明朝"/>
            </a:endParaRPr>
          </a:p>
          <a:p>
            <a:r>
              <a:rPr lang="en-US" sz="1800" dirty="0" err="1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n-US" sz="1800" dirty="0">
                <a:solidFill>
                  <a:srgbClr val="AAEAAA"/>
                </a:solidFill>
                <a:latin typeface="Consolas"/>
                <a:ea typeface="ＭＳ 明朝"/>
              </a:rPr>
              <a:t>person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n-US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 { </a:t>
            </a:r>
            <a:endParaRPr lang="en-US" sz="1800" dirty="0" smtClean="0">
              <a:solidFill>
                <a:srgbClr val="EAEAEA"/>
              </a:solidFill>
              <a:latin typeface="Consolas"/>
              <a:ea typeface="ＭＳ 明朝"/>
            </a:endParaRPr>
          </a:p>
          <a:p>
            <a:pPr lvl="1"/>
            <a:r>
              <a:rPr lang="en-US" sz="1900" dirty="0" err="1" smtClean="0">
                <a:solidFill>
                  <a:srgbClr val="C7E58A"/>
                </a:solidFill>
                <a:latin typeface="Consolas"/>
                <a:ea typeface="ＭＳ 明朝"/>
              </a:rPr>
              <a:t>name</a:t>
            </a:r>
            <a:r>
              <a:rPr lang="en-US" sz="1900" dirty="0" err="1">
                <a:solidFill>
                  <a:srgbClr val="EAEAEA"/>
                </a:solidFill>
                <a:latin typeface="Consolas"/>
                <a:ea typeface="ＭＳ 明朝"/>
              </a:rPr>
              <a:t>:</a:t>
            </a:r>
            <a:r>
              <a:rPr lang="en-US" sz="1900" dirty="0" err="1">
                <a:solidFill>
                  <a:srgbClr val="FFA2EA"/>
                </a:solidFill>
                <a:latin typeface="Consolas"/>
                <a:ea typeface="ＭＳ 明朝"/>
              </a:rPr>
              <a:t>'Jon</a:t>
            </a:r>
            <a:r>
              <a:rPr lang="en-US" sz="1900" dirty="0">
                <a:solidFill>
                  <a:srgbClr val="FFA2EA"/>
                </a:solidFill>
                <a:latin typeface="Consolas"/>
                <a:ea typeface="ＭＳ 明朝"/>
              </a:rPr>
              <a:t>'</a:t>
            </a:r>
            <a:r>
              <a:rPr lang="en-US" sz="1900" dirty="0">
                <a:solidFill>
                  <a:srgbClr val="EAEAEA"/>
                </a:solidFill>
                <a:latin typeface="Consolas"/>
                <a:ea typeface="ＭＳ 明朝"/>
              </a:rPr>
              <a:t>, </a:t>
            </a:r>
            <a:endParaRPr lang="en-US" sz="1900" dirty="0" smtClean="0">
              <a:solidFill>
                <a:srgbClr val="EAEAEA"/>
              </a:solidFill>
              <a:latin typeface="Consolas"/>
              <a:ea typeface="ＭＳ 明朝"/>
            </a:endParaRPr>
          </a:p>
          <a:p>
            <a:pPr lvl="1"/>
            <a:r>
              <a:rPr lang="en-US" sz="1900" dirty="0" smtClean="0">
                <a:solidFill>
                  <a:srgbClr val="C7E58A"/>
                </a:solidFill>
                <a:latin typeface="Consolas"/>
                <a:ea typeface="ＭＳ 明朝"/>
              </a:rPr>
              <a:t>DOB</a:t>
            </a:r>
            <a:r>
              <a:rPr lang="en-US" sz="1900" dirty="0">
                <a:solidFill>
                  <a:srgbClr val="EAEAEA"/>
                </a:solidFill>
                <a:latin typeface="Consolas"/>
                <a:ea typeface="ＭＳ 明朝"/>
              </a:rPr>
              <a:t>: </a:t>
            </a:r>
            <a:r>
              <a:rPr lang="en-US" sz="1900" dirty="0" smtClean="0">
                <a:solidFill>
                  <a:srgbClr val="FFA2EA"/>
                </a:solidFill>
                <a:latin typeface="Consolas"/>
                <a:ea typeface="ＭＳ 明朝"/>
              </a:rPr>
              <a:t>‘11/</a:t>
            </a:r>
            <a:r>
              <a:rPr lang="en-US" sz="1900" dirty="0">
                <a:solidFill>
                  <a:srgbClr val="FFA2EA"/>
                </a:solidFill>
                <a:latin typeface="Consolas"/>
                <a:ea typeface="ＭＳ 明朝"/>
              </a:rPr>
              <a:t>11</a:t>
            </a:r>
            <a:r>
              <a:rPr lang="en-US" sz="1900" dirty="0" smtClean="0">
                <a:solidFill>
                  <a:srgbClr val="FFA2EA"/>
                </a:solidFill>
                <a:latin typeface="Consolas"/>
                <a:ea typeface="ＭＳ 明朝"/>
              </a:rPr>
              <a:t>/11'</a:t>
            </a:r>
            <a:r>
              <a:rPr lang="en-US" sz="1900" dirty="0">
                <a:solidFill>
                  <a:srgbClr val="EAEAEA"/>
                </a:solidFill>
                <a:latin typeface="Consolas"/>
                <a:ea typeface="ＭＳ 明朝"/>
              </a:rPr>
              <a:t>, </a:t>
            </a:r>
            <a:endParaRPr lang="en-US" sz="1900" dirty="0" smtClean="0">
              <a:solidFill>
                <a:srgbClr val="EAEAEA"/>
              </a:solidFill>
              <a:latin typeface="Consolas"/>
              <a:ea typeface="ＭＳ 明朝"/>
            </a:endParaRPr>
          </a:p>
          <a:p>
            <a:pPr lvl="1"/>
            <a:r>
              <a:rPr lang="en-US" sz="1900" dirty="0" smtClean="0">
                <a:solidFill>
                  <a:srgbClr val="C7E58A"/>
                </a:solidFill>
                <a:latin typeface="Consolas"/>
                <a:ea typeface="ＭＳ 明朝"/>
              </a:rPr>
              <a:t>single</a:t>
            </a:r>
            <a:r>
              <a:rPr lang="en-US" sz="1900" dirty="0">
                <a:solidFill>
                  <a:srgbClr val="EAEAEA"/>
                </a:solidFill>
                <a:latin typeface="Consolas"/>
                <a:ea typeface="ＭＳ 明朝"/>
              </a:rPr>
              <a:t>: </a:t>
            </a:r>
            <a:r>
              <a:rPr lang="en-US" sz="1900" dirty="0" smtClean="0">
                <a:solidFill>
                  <a:srgbClr val="CCAAFF"/>
                </a:solidFill>
                <a:latin typeface="Consolas"/>
                <a:ea typeface="ＭＳ 明朝"/>
              </a:rPr>
              <a:t>false</a:t>
            </a:r>
          </a:p>
          <a:p>
            <a:pPr lvl="1"/>
            <a:r>
              <a:rPr lang="en-US" sz="1900" dirty="0" smtClean="0">
                <a:solidFill>
                  <a:srgbClr val="EAEAEA"/>
                </a:solidFill>
                <a:latin typeface="Consolas"/>
                <a:ea typeface="ＭＳ 明朝"/>
              </a:rPr>
              <a:t>}</a:t>
            </a:r>
            <a:endParaRPr lang="en-US" sz="19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​</a:t>
            </a:r>
          </a:p>
          <a:p>
            <a:r>
              <a:rPr lang="en-US" sz="1800" dirty="0">
                <a:solidFill>
                  <a:srgbClr val="91C0FF"/>
                </a:solidFill>
                <a:latin typeface="Consolas"/>
                <a:ea typeface="ＭＳ 明朝"/>
              </a:rPr>
              <a:t>if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 err="1" smtClean="0">
                <a:solidFill>
                  <a:srgbClr val="AAEAAA"/>
                </a:solidFill>
                <a:latin typeface="Consolas"/>
                <a:ea typeface="ＭＳ 明朝"/>
              </a:rPr>
              <a:t>person</a:t>
            </a:r>
            <a:r>
              <a:rPr lang="en-US" sz="1800" dirty="0" err="1" smtClean="0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en-US" sz="1800" dirty="0" err="1" smtClean="0">
                <a:solidFill>
                  <a:srgbClr val="C7E58A"/>
                </a:solidFill>
                <a:latin typeface="Consolas"/>
                <a:ea typeface="ＭＳ 明朝"/>
              </a:rPr>
              <a:t>single</a:t>
            </a:r>
            <a:r>
              <a:rPr lang="en-US" sz="1800" dirty="0" smtClean="0">
                <a:solidFill>
                  <a:srgbClr val="EAEAEA"/>
                </a:solidFill>
                <a:latin typeface="Consolas"/>
                <a:ea typeface="ＭＳ 明朝"/>
              </a:rPr>
              <a:t>)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{</a:t>
            </a: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document</a:t>
            </a:r>
            <a:r>
              <a:rPr lang="en-US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en-US" sz="1800" dirty="0" err="1">
                <a:solidFill>
                  <a:srgbClr val="C7E58A"/>
                </a:solidFill>
                <a:latin typeface="Consolas"/>
                <a:ea typeface="ＭＳ 明朝"/>
              </a:rPr>
              <a:t>write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>
                <a:solidFill>
                  <a:srgbClr val="FFA2EA"/>
                </a:solidFill>
                <a:latin typeface="Consolas"/>
                <a:ea typeface="ＭＳ 明朝"/>
              </a:rPr>
              <a:t>'Exists'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)</a:t>
            </a:r>
          </a:p>
          <a:p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} </a:t>
            </a:r>
            <a:r>
              <a:rPr lang="da-DK" sz="1800" dirty="0" err="1">
                <a:solidFill>
                  <a:srgbClr val="91C0FF"/>
                </a:solidFill>
                <a:latin typeface="Consolas"/>
                <a:ea typeface="ＭＳ 明朝"/>
              </a:rPr>
              <a:t>else</a:t>
            </a:r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 {</a:t>
            </a:r>
          </a:p>
          <a:p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	</a:t>
            </a:r>
            <a:r>
              <a:rPr lang="da-DK" sz="1800" dirty="0" err="1">
                <a:solidFill>
                  <a:srgbClr val="AAEAAA"/>
                </a:solidFill>
                <a:latin typeface="Consolas"/>
                <a:ea typeface="ＭＳ 明朝"/>
              </a:rPr>
              <a:t>document</a:t>
            </a:r>
            <a:r>
              <a:rPr lang="da-DK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da-DK" sz="1800" dirty="0" err="1">
                <a:solidFill>
                  <a:srgbClr val="C7E58A"/>
                </a:solidFill>
                <a:latin typeface="Consolas"/>
                <a:ea typeface="ＭＳ 明朝"/>
              </a:rPr>
              <a:t>write</a:t>
            </a:r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da-DK" sz="1800" dirty="0">
                <a:solidFill>
                  <a:srgbClr val="FFA2EA"/>
                </a:solidFill>
                <a:latin typeface="Consolas"/>
                <a:ea typeface="ＭＳ 明朝"/>
              </a:rPr>
              <a:t>'</a:t>
            </a:r>
            <a:r>
              <a:rPr lang="da-DK" sz="1800" dirty="0" err="1">
                <a:solidFill>
                  <a:srgbClr val="FFA2EA"/>
                </a:solidFill>
                <a:latin typeface="Consolas"/>
                <a:ea typeface="ＭＳ 明朝"/>
              </a:rPr>
              <a:t>Does</a:t>
            </a:r>
            <a:r>
              <a:rPr lang="da-DK" sz="1800" dirty="0">
                <a:solidFill>
                  <a:srgbClr val="FFA2EA"/>
                </a:solidFill>
                <a:latin typeface="Consolas"/>
                <a:ea typeface="ＭＳ 明朝"/>
              </a:rPr>
              <a:t> Not '</a:t>
            </a:r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)</a:t>
            </a:r>
          </a:p>
          <a:p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}</a:t>
            </a:r>
          </a:p>
          <a:p>
            <a:endParaRPr lang="en-US" sz="1800" dirty="0">
              <a:solidFill>
                <a:srgbClr val="EAEAEA"/>
              </a:solidFill>
              <a:latin typeface="Consolas"/>
              <a:ea typeface="ＭＳ 明朝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151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35578" y="581026"/>
            <a:ext cx="5380714" cy="4198334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91C0FF"/>
                </a:solidFill>
                <a:latin typeface="Consolas"/>
                <a:ea typeface="ＭＳ 明朝"/>
              </a:rPr>
              <a:t>var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n-US" sz="1800" dirty="0">
                <a:solidFill>
                  <a:srgbClr val="AAEAAA"/>
                </a:solidFill>
                <a:latin typeface="Consolas"/>
                <a:ea typeface="ＭＳ 明朝"/>
              </a:rPr>
              <a:t>person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n-US" sz="1800" dirty="0">
                <a:solidFill>
                  <a:srgbClr val="FAFAFA"/>
                </a:solidFill>
                <a:latin typeface="Consolas"/>
                <a:ea typeface="ＭＳ 明朝"/>
              </a:rPr>
              <a:t>=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 { </a:t>
            </a:r>
          </a:p>
          <a:p>
            <a:pPr lvl="1"/>
            <a:r>
              <a:rPr lang="en-US" sz="1900" dirty="0" err="1">
                <a:solidFill>
                  <a:srgbClr val="C7E58A"/>
                </a:solidFill>
                <a:latin typeface="Consolas"/>
                <a:ea typeface="ＭＳ 明朝"/>
              </a:rPr>
              <a:t>name</a:t>
            </a:r>
            <a:r>
              <a:rPr lang="en-US" sz="1900" dirty="0" err="1">
                <a:solidFill>
                  <a:srgbClr val="EAEAEA"/>
                </a:solidFill>
                <a:latin typeface="Consolas"/>
                <a:ea typeface="ＭＳ 明朝"/>
              </a:rPr>
              <a:t>:</a:t>
            </a:r>
            <a:r>
              <a:rPr lang="en-US" sz="1900" dirty="0" err="1">
                <a:solidFill>
                  <a:srgbClr val="FFA2EA"/>
                </a:solidFill>
                <a:latin typeface="Consolas"/>
                <a:ea typeface="ＭＳ 明朝"/>
              </a:rPr>
              <a:t>'Jon</a:t>
            </a:r>
            <a:r>
              <a:rPr lang="en-US" sz="1900" dirty="0">
                <a:solidFill>
                  <a:srgbClr val="FFA2EA"/>
                </a:solidFill>
                <a:latin typeface="Consolas"/>
                <a:ea typeface="ＭＳ 明朝"/>
              </a:rPr>
              <a:t>'</a:t>
            </a:r>
            <a:r>
              <a:rPr lang="en-US" sz="1900" dirty="0">
                <a:solidFill>
                  <a:srgbClr val="EAEAEA"/>
                </a:solidFill>
                <a:latin typeface="Consolas"/>
                <a:ea typeface="ＭＳ 明朝"/>
              </a:rPr>
              <a:t>, </a:t>
            </a:r>
          </a:p>
          <a:p>
            <a:pPr lvl="1"/>
            <a:r>
              <a:rPr lang="en-US" sz="1900" dirty="0">
                <a:solidFill>
                  <a:srgbClr val="C7E58A"/>
                </a:solidFill>
                <a:latin typeface="Consolas"/>
                <a:ea typeface="ＭＳ 明朝"/>
              </a:rPr>
              <a:t>DOB</a:t>
            </a:r>
            <a:r>
              <a:rPr lang="en-US" sz="1900" dirty="0">
                <a:solidFill>
                  <a:srgbClr val="EAEAEA"/>
                </a:solidFill>
                <a:latin typeface="Consolas"/>
                <a:ea typeface="ＭＳ 明朝"/>
              </a:rPr>
              <a:t>: </a:t>
            </a:r>
            <a:r>
              <a:rPr lang="en-US" sz="1900" dirty="0">
                <a:solidFill>
                  <a:srgbClr val="FFA2EA"/>
                </a:solidFill>
                <a:latin typeface="Consolas"/>
                <a:ea typeface="ＭＳ 明朝"/>
              </a:rPr>
              <a:t>‘11/11/11'</a:t>
            </a:r>
            <a:r>
              <a:rPr lang="en-US" sz="1900" dirty="0">
                <a:solidFill>
                  <a:srgbClr val="EAEAEA"/>
                </a:solidFill>
                <a:latin typeface="Consolas"/>
                <a:ea typeface="ＭＳ 明朝"/>
              </a:rPr>
              <a:t>, </a:t>
            </a:r>
          </a:p>
          <a:p>
            <a:pPr lvl="1"/>
            <a:r>
              <a:rPr lang="en-US" sz="1900" dirty="0">
                <a:solidFill>
                  <a:srgbClr val="C7E58A"/>
                </a:solidFill>
                <a:latin typeface="Consolas"/>
                <a:ea typeface="ＭＳ 明朝"/>
              </a:rPr>
              <a:t>single</a:t>
            </a:r>
            <a:r>
              <a:rPr lang="en-US" sz="1900" dirty="0">
                <a:solidFill>
                  <a:srgbClr val="EAEAEA"/>
                </a:solidFill>
                <a:latin typeface="Consolas"/>
                <a:ea typeface="ＭＳ 明朝"/>
              </a:rPr>
              <a:t>: </a:t>
            </a:r>
            <a:r>
              <a:rPr lang="en-US" sz="1900" dirty="0">
                <a:solidFill>
                  <a:srgbClr val="CCAAFF"/>
                </a:solidFill>
                <a:latin typeface="Consolas"/>
                <a:ea typeface="ＭＳ 明朝"/>
              </a:rPr>
              <a:t>false</a:t>
            </a:r>
          </a:p>
          <a:p>
            <a:pPr lvl="1"/>
            <a:r>
              <a:rPr lang="en-US" sz="1900" dirty="0">
                <a:solidFill>
                  <a:srgbClr val="EAEAEA"/>
                </a:solidFill>
                <a:latin typeface="Consolas"/>
                <a:ea typeface="ＭＳ 明朝"/>
              </a:rPr>
              <a:t>}</a:t>
            </a:r>
          </a:p>
          <a:p>
            <a:r>
              <a:rPr lang="en-US" sz="1800" dirty="0" smtClean="0">
                <a:solidFill>
                  <a:srgbClr val="91C0FF"/>
                </a:solidFill>
                <a:latin typeface="Consolas"/>
                <a:ea typeface="ＭＳ 明朝"/>
              </a:rPr>
              <a:t>if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 err="1">
                <a:solidFill>
                  <a:srgbClr val="91C0FF"/>
                </a:solidFill>
                <a:latin typeface="Consolas"/>
                <a:ea typeface="ＭＳ 明朝"/>
              </a:rPr>
              <a:t>typeof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person</a:t>
            </a:r>
            <a:r>
              <a:rPr lang="en-US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en-US" sz="1800" dirty="0" err="1">
                <a:solidFill>
                  <a:srgbClr val="C7E58A"/>
                </a:solidFill>
                <a:latin typeface="Consolas"/>
                <a:ea typeface="ＭＳ 明朝"/>
              </a:rPr>
              <a:t>name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n-US" sz="1800" dirty="0">
                <a:solidFill>
                  <a:srgbClr val="FAFAFA"/>
                </a:solidFill>
                <a:latin typeface="Consolas"/>
                <a:ea typeface="ＭＳ 明朝"/>
              </a:rPr>
              <a:t>!==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 </a:t>
            </a:r>
            <a:r>
              <a:rPr lang="en-US" sz="1800" dirty="0">
                <a:solidFill>
                  <a:srgbClr val="FFA2EA"/>
                </a:solidFill>
                <a:latin typeface="Consolas"/>
                <a:ea typeface="ＭＳ 明朝"/>
              </a:rPr>
              <a:t>'</a:t>
            </a:r>
            <a:r>
              <a:rPr lang="en-US" sz="1800" dirty="0" smtClean="0">
                <a:solidFill>
                  <a:srgbClr val="FFA2EA"/>
                </a:solidFill>
                <a:latin typeface="Consolas"/>
                <a:ea typeface="ＭＳ 明朝"/>
              </a:rPr>
              <a:t>undefined'</a:t>
            </a:r>
            <a:r>
              <a:rPr lang="en-US" sz="1800" dirty="0" smtClean="0">
                <a:solidFill>
                  <a:srgbClr val="EAEAEA"/>
                </a:solidFill>
                <a:latin typeface="Consolas"/>
                <a:ea typeface="ＭＳ 明朝"/>
              </a:rPr>
              <a:t>){</a:t>
            </a:r>
            <a:endParaRPr lang="en-US" sz="1800" dirty="0">
              <a:solidFill>
                <a:srgbClr val="EAEAEA"/>
              </a:solidFill>
              <a:latin typeface="Consolas"/>
              <a:ea typeface="ＭＳ 明朝"/>
            </a:endParaRPr>
          </a:p>
          <a:p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	</a:t>
            </a:r>
            <a:r>
              <a:rPr lang="en-US" sz="1800" dirty="0" err="1">
                <a:solidFill>
                  <a:srgbClr val="AAEAAA"/>
                </a:solidFill>
                <a:latin typeface="Consolas"/>
                <a:ea typeface="ＭＳ 明朝"/>
              </a:rPr>
              <a:t>document</a:t>
            </a:r>
            <a:r>
              <a:rPr lang="en-US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en-US" sz="1800" dirty="0" err="1">
                <a:solidFill>
                  <a:srgbClr val="C7E58A"/>
                </a:solidFill>
                <a:latin typeface="Consolas"/>
                <a:ea typeface="ＭＳ 明朝"/>
              </a:rPr>
              <a:t>write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en-US" sz="1800" dirty="0">
                <a:solidFill>
                  <a:srgbClr val="FFA2EA"/>
                </a:solidFill>
                <a:latin typeface="Consolas"/>
                <a:ea typeface="ＭＳ 明朝"/>
              </a:rPr>
              <a:t>'Exists'</a:t>
            </a:r>
            <a:r>
              <a:rPr lang="en-US" sz="1800" dirty="0">
                <a:solidFill>
                  <a:srgbClr val="EAEAEA"/>
                </a:solidFill>
                <a:latin typeface="Consolas"/>
                <a:ea typeface="ＭＳ 明朝"/>
              </a:rPr>
              <a:t>)</a:t>
            </a:r>
          </a:p>
          <a:p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} </a:t>
            </a:r>
            <a:r>
              <a:rPr lang="da-DK" sz="1800" dirty="0" err="1">
                <a:solidFill>
                  <a:srgbClr val="91C0FF"/>
                </a:solidFill>
                <a:latin typeface="Consolas"/>
                <a:ea typeface="ＭＳ 明朝"/>
              </a:rPr>
              <a:t>else</a:t>
            </a:r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 {</a:t>
            </a:r>
          </a:p>
          <a:p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	</a:t>
            </a:r>
            <a:r>
              <a:rPr lang="da-DK" sz="1800" dirty="0" err="1">
                <a:solidFill>
                  <a:srgbClr val="AAEAAA"/>
                </a:solidFill>
                <a:latin typeface="Consolas"/>
                <a:ea typeface="ＭＳ 明朝"/>
              </a:rPr>
              <a:t>document</a:t>
            </a:r>
            <a:r>
              <a:rPr lang="da-DK" sz="1800" dirty="0" err="1">
                <a:solidFill>
                  <a:srgbClr val="EAEAEA"/>
                </a:solidFill>
                <a:latin typeface="Consolas"/>
                <a:ea typeface="ＭＳ 明朝"/>
              </a:rPr>
              <a:t>.</a:t>
            </a:r>
            <a:r>
              <a:rPr lang="da-DK" sz="1800" dirty="0" err="1">
                <a:solidFill>
                  <a:srgbClr val="C7E58A"/>
                </a:solidFill>
                <a:latin typeface="Consolas"/>
                <a:ea typeface="ＭＳ 明朝"/>
              </a:rPr>
              <a:t>write</a:t>
            </a:r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(</a:t>
            </a:r>
            <a:r>
              <a:rPr lang="da-DK" sz="1800" dirty="0">
                <a:solidFill>
                  <a:srgbClr val="FFA2EA"/>
                </a:solidFill>
                <a:latin typeface="Consolas"/>
                <a:ea typeface="ＭＳ 明朝"/>
              </a:rPr>
              <a:t>'</a:t>
            </a:r>
            <a:r>
              <a:rPr lang="da-DK" sz="1800" dirty="0" err="1">
                <a:solidFill>
                  <a:srgbClr val="FFA2EA"/>
                </a:solidFill>
                <a:latin typeface="Consolas"/>
                <a:ea typeface="ＭＳ 明朝"/>
              </a:rPr>
              <a:t>Does</a:t>
            </a:r>
            <a:r>
              <a:rPr lang="da-DK" sz="1800" dirty="0">
                <a:solidFill>
                  <a:srgbClr val="FFA2EA"/>
                </a:solidFill>
                <a:latin typeface="Consolas"/>
                <a:ea typeface="ＭＳ 明朝"/>
              </a:rPr>
              <a:t> Not '</a:t>
            </a:r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)</a:t>
            </a:r>
          </a:p>
          <a:p>
            <a:r>
              <a:rPr lang="da-DK" sz="1800" dirty="0">
                <a:solidFill>
                  <a:srgbClr val="EAEAEA"/>
                </a:solidFill>
                <a:latin typeface="Consolas"/>
                <a:ea typeface="ＭＳ 明朝"/>
              </a:rPr>
              <a:t>}</a:t>
            </a:r>
          </a:p>
          <a:p>
            <a:endParaRPr lang="en-US" sz="1800" dirty="0">
              <a:solidFill>
                <a:srgbClr val="EAEAEA"/>
              </a:solidFill>
              <a:latin typeface="Consolas"/>
              <a:ea typeface="ＭＳ 明朝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02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60066"/>
                </a:solidFill>
              </a:rPr>
              <a:t>“We are what we repeatedly do. Excellence is not an act, but a habit”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US" dirty="0" smtClean="0">
                <a:latin typeface="Gotham Bold"/>
                <a:cs typeface="Gotham Bold"/>
              </a:rPr>
              <a:t>Aristotle</a:t>
            </a:r>
            <a:endParaRPr lang="en-US" dirty="0">
              <a:latin typeface="Gotham Bold"/>
              <a:cs typeface="Gotham Bold"/>
            </a:endParaRPr>
          </a:p>
        </p:txBody>
      </p:sp>
    </p:spTree>
    <p:extLst>
      <p:ext uri="{BB962C8B-B14F-4D97-AF65-F5344CB8AC3E}">
        <p14:creationId xmlns:p14="http://schemas.microsoft.com/office/powerpoint/2010/main" val="214154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4396" y="1690449"/>
            <a:ext cx="95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39051" y="2630503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Expressions </a:t>
            </a:r>
            <a:r>
              <a:rPr lang="en-US" dirty="0" err="1" smtClean="0"/>
              <a:t>vs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30689" y="3859171"/>
            <a:ext cx="138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Prototypes…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34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0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</a:t>
            </a:r>
            <a:r>
              <a:rPr lang="en-US" dirty="0"/>
              <a:t>Y</a:t>
            </a:r>
            <a:r>
              <a:rPr lang="en-US" dirty="0" smtClean="0"/>
              <a:t>our 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6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Strict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1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“</a:t>
            </a:r>
            <a:r>
              <a:rPr lang="en-US" dirty="0" smtClean="0"/>
              <a:t>JavaScript </a:t>
            </a:r>
            <a:r>
              <a:rPr lang="en-US" dirty="0"/>
              <a:t>is trying to help you…. Don’t let it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660066"/>
                </a:solidFill>
              </a:rPr>
              <a:t>”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US" dirty="0" smtClean="0">
                <a:latin typeface="Gotham Bold"/>
                <a:cs typeface="Gotham Bold"/>
              </a:rPr>
              <a:t>Me</a:t>
            </a:r>
            <a:endParaRPr lang="en-US" dirty="0">
              <a:latin typeface="Gotham Bold"/>
              <a:cs typeface="Gotham Bold"/>
            </a:endParaRPr>
          </a:p>
        </p:txBody>
      </p:sp>
    </p:spTree>
    <p:extLst>
      <p:ext uri="{BB962C8B-B14F-4D97-AF65-F5344CB8AC3E}">
        <p14:creationId xmlns:p14="http://schemas.microsoft.com/office/powerpoint/2010/main" val="273296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9568" y="2308906"/>
            <a:ext cx="1730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Globals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6961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9568" y="2308906"/>
            <a:ext cx="2144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Deletes…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4426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1091" y="2457335"/>
            <a:ext cx="12601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This?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85984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Know Who Your Functions Are…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7309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ES6 Rocks!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5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Know </a:t>
            </a:r>
            <a:r>
              <a:rPr lang="en-US" sz="3600" dirty="0" smtClean="0"/>
              <a:t>Your </a:t>
            </a:r>
            <a:r>
              <a:rPr lang="en-US" sz="3600" dirty="0"/>
              <a:t>C</a:t>
            </a:r>
            <a:r>
              <a:rPr lang="en-US" sz="3600" dirty="0" smtClean="0"/>
              <a:t>ode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5760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reinvent the wheel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4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31896" y="1525527"/>
            <a:ext cx="8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Lodash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94712" y="2614011"/>
            <a:ext cx="111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48217" y="352932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5430" y="126165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51494" y="3446867"/>
            <a:ext cx="127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Underscore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40057" y="94005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06034" y="4081816"/>
            <a:ext cx="80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89453" y="2704718"/>
            <a:ext cx="176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Font Awesome…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5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Over Do It…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7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171093"/>
            <a:ext cx="4572000" cy="480131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spAutoFit/>
          </a:bodyPr>
          <a:lstStyle/>
          <a:p>
            <a:r>
              <a:rPr lang="en-US" dirty="0" err="1"/>
              <a:t>module.exports</a:t>
            </a:r>
            <a:r>
              <a:rPr lang="en-US" dirty="0"/>
              <a:t> = </a:t>
            </a:r>
            <a:r>
              <a:rPr lang="en-US" dirty="0" err="1"/>
              <a:t>leftpad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leftpad</a:t>
            </a:r>
            <a:r>
              <a:rPr lang="en-US" dirty="0"/>
              <a:t> (</a:t>
            </a:r>
            <a:r>
              <a:rPr lang="en-US" dirty="0" err="1"/>
              <a:t>str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, </a:t>
            </a:r>
            <a:r>
              <a:rPr lang="en-US" dirty="0" err="1"/>
              <a:t>ch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 err="1"/>
              <a:t>str</a:t>
            </a:r>
            <a:r>
              <a:rPr lang="en-US" dirty="0"/>
              <a:t> = String(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-1;</a:t>
            </a:r>
          </a:p>
          <a:p>
            <a:endParaRPr lang="en-US" dirty="0"/>
          </a:p>
          <a:p>
            <a:r>
              <a:rPr lang="en-US" dirty="0"/>
              <a:t>  if (!</a:t>
            </a:r>
            <a:r>
              <a:rPr lang="en-US" dirty="0" err="1"/>
              <a:t>ch</a:t>
            </a:r>
            <a:r>
              <a:rPr lang="en-US" dirty="0"/>
              <a:t> &amp;&amp; </a:t>
            </a:r>
            <a:r>
              <a:rPr lang="en-US" dirty="0" err="1"/>
              <a:t>ch</a:t>
            </a:r>
            <a:r>
              <a:rPr lang="en-US" dirty="0"/>
              <a:t> !== 0) </a:t>
            </a:r>
            <a:r>
              <a:rPr lang="en-US" dirty="0" err="1"/>
              <a:t>ch</a:t>
            </a:r>
            <a:r>
              <a:rPr lang="en-US" dirty="0"/>
              <a:t> = ' ';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len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 - </a:t>
            </a:r>
            <a:r>
              <a:rPr lang="en-US" dirty="0" err="1"/>
              <a:t>str.length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while (++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len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str</a:t>
            </a:r>
            <a:r>
              <a:rPr lang="en-US" dirty="0"/>
              <a:t> = </a:t>
            </a:r>
            <a:r>
              <a:rPr lang="en-US" dirty="0" err="1"/>
              <a:t>ch</a:t>
            </a:r>
            <a:r>
              <a:rPr lang="en-US" dirty="0"/>
              <a:t> + </a:t>
            </a:r>
            <a:r>
              <a:rPr lang="en-US" dirty="0" err="1"/>
              <a:t>str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return </a:t>
            </a:r>
            <a:r>
              <a:rPr lang="en-US" dirty="0" err="1"/>
              <a:t>str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830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7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690" y="0"/>
            <a:ext cx="5395311" cy="51888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9051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Habits of Highly Effective </a:t>
            </a:r>
            <a:br>
              <a:rPr lang="en-US" dirty="0" smtClean="0"/>
            </a:br>
            <a:r>
              <a:rPr lang="en-US" dirty="0" smtClean="0"/>
              <a:t>JavaScript Developers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9367" y="2261171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JSHabits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9367" y="287463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jonathanfmills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11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7270" y="2201706"/>
            <a:ext cx="18086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Gotham Bold"/>
                <a:cs typeface="Gotham Bold"/>
              </a:rPr>
              <a:t>JS is…</a:t>
            </a:r>
            <a:endParaRPr lang="en-US" sz="4000" dirty="0">
              <a:latin typeface="Gotham Bold"/>
              <a:cs typeface="Gotham Bold"/>
            </a:endParaRPr>
          </a:p>
        </p:txBody>
      </p:sp>
    </p:spTree>
    <p:extLst>
      <p:ext uri="{BB962C8B-B14F-4D97-AF65-F5344CB8AC3E}">
        <p14:creationId xmlns:p14="http://schemas.microsoft.com/office/powerpoint/2010/main" val="394692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7270" y="2201706"/>
            <a:ext cx="7024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Gotham Bold"/>
                <a:cs typeface="Gotham Bold"/>
              </a:rPr>
              <a:t>JS is…  </a:t>
            </a:r>
            <a:r>
              <a:rPr lang="en-US" sz="2800" dirty="0" smtClean="0">
                <a:latin typeface="Gotham Bold"/>
                <a:cs typeface="Gotham Bold"/>
              </a:rPr>
              <a:t>Not your primary language</a:t>
            </a:r>
            <a:endParaRPr lang="en-US" sz="2800" dirty="0">
              <a:latin typeface="Gotham Bold"/>
              <a:cs typeface="Gotham Bold"/>
            </a:endParaRPr>
          </a:p>
        </p:txBody>
      </p:sp>
    </p:spTree>
    <p:extLst>
      <p:ext uri="{BB962C8B-B14F-4D97-AF65-F5344CB8AC3E}">
        <p14:creationId xmlns:p14="http://schemas.microsoft.com/office/powerpoint/2010/main" val="354115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7270" y="2201706"/>
            <a:ext cx="18086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Gotham Bold"/>
                <a:cs typeface="Gotham Bold"/>
              </a:rPr>
              <a:t>JS is…</a:t>
            </a:r>
            <a:endParaRPr lang="en-US" sz="4000" dirty="0">
              <a:latin typeface="Gotham Bold"/>
              <a:cs typeface="Gotham Bold"/>
            </a:endParaRPr>
          </a:p>
        </p:txBody>
      </p:sp>
    </p:spTree>
    <p:extLst>
      <p:ext uri="{BB962C8B-B14F-4D97-AF65-F5344CB8AC3E}">
        <p14:creationId xmlns:p14="http://schemas.microsoft.com/office/powerpoint/2010/main" val="411916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7270" y="2201706"/>
            <a:ext cx="3724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Gotham Bold"/>
                <a:cs typeface="Gotham Bold"/>
              </a:rPr>
              <a:t>JS is…  </a:t>
            </a:r>
            <a:r>
              <a:rPr lang="en-US" sz="2800" dirty="0" smtClean="0">
                <a:latin typeface="Gotham Bold"/>
                <a:cs typeface="Gotham Bold"/>
              </a:rPr>
              <a:t>Different </a:t>
            </a:r>
            <a:endParaRPr lang="en-US" sz="2800" dirty="0">
              <a:latin typeface="Gotham Bold"/>
              <a:cs typeface="Gotham Bold"/>
            </a:endParaRPr>
          </a:p>
        </p:txBody>
      </p:sp>
    </p:spTree>
    <p:extLst>
      <p:ext uri="{BB962C8B-B14F-4D97-AF65-F5344CB8AC3E}">
        <p14:creationId xmlns:p14="http://schemas.microsoft.com/office/powerpoint/2010/main" val="303414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7270" y="2201706"/>
            <a:ext cx="18086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Gotham Bold"/>
                <a:cs typeface="Gotham Bold"/>
              </a:rPr>
              <a:t>JS is…</a:t>
            </a:r>
            <a:endParaRPr lang="en-US" sz="4000" dirty="0">
              <a:latin typeface="Gotham Bold"/>
              <a:cs typeface="Gotham Bold"/>
            </a:endParaRPr>
          </a:p>
        </p:txBody>
      </p:sp>
    </p:spTree>
    <p:extLst>
      <p:ext uri="{BB962C8B-B14F-4D97-AF65-F5344CB8AC3E}">
        <p14:creationId xmlns:p14="http://schemas.microsoft.com/office/powerpoint/2010/main" val="411916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2676</TotalTime>
  <Words>526</Words>
  <Application>Microsoft Macintosh PowerPoint</Application>
  <PresentationFormat>On-screen Show (16:9)</PresentationFormat>
  <Paragraphs>368</Paragraphs>
  <Slides>44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Habits of Highly Effective  JavaScript Developers</vt:lpstr>
      <vt:lpstr>PowerPoint Presentation</vt:lpstr>
      <vt:lpstr>“We are what we repeatedly do. Excellence is not an act, but a habit”</vt:lpstr>
      <vt:lpstr>Know Your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“Certain ECMAScript statements (…) must be terminated with semicolons.“</vt:lpstr>
      <vt:lpstr>“For convenience, however, such semicolons may be omitted from the source text in certain situations.“</vt:lpstr>
      <vt:lpstr>“These situations are described by saying that semicolons are automatically inserted….”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Linting</vt:lpstr>
      <vt:lpstr>Know Your IDE</vt:lpstr>
      <vt:lpstr>Strict Mode</vt:lpstr>
      <vt:lpstr>“JavaScript is trying to help you…. Don’t let it.”</vt:lpstr>
      <vt:lpstr>PowerPoint Presentation</vt:lpstr>
      <vt:lpstr>PowerPoint Presentation</vt:lpstr>
      <vt:lpstr>PowerPoint Presentation</vt:lpstr>
      <vt:lpstr>Know Who Your Functions Are…</vt:lpstr>
      <vt:lpstr>ES6 Rocks!</vt:lpstr>
      <vt:lpstr>Don’t reinvent the wheel</vt:lpstr>
      <vt:lpstr>PowerPoint Presentation</vt:lpstr>
      <vt:lpstr>Don’t Over Do It… </vt:lpstr>
      <vt:lpstr>PowerPoint Presentation</vt:lpstr>
      <vt:lpstr>Habits of Highly Effective  JavaScript Developers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Habits of Highly Effective  JavaScript Developers</dc:title>
  <dc:creator>Jonathan Mills</dc:creator>
  <cp:lastModifiedBy>Jonathan Mills</cp:lastModifiedBy>
  <cp:revision>23</cp:revision>
  <dcterms:created xsi:type="dcterms:W3CDTF">2016-03-25T00:13:31Z</dcterms:created>
  <dcterms:modified xsi:type="dcterms:W3CDTF">2016-04-12T10:50:41Z</dcterms:modified>
</cp:coreProperties>
</file>