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87" r:id="rId3"/>
    <p:sldId id="288" r:id="rId4"/>
    <p:sldId id="289" r:id="rId5"/>
    <p:sldId id="286" r:id="rId6"/>
    <p:sldId id="275" r:id="rId7"/>
    <p:sldId id="268" r:id="rId8"/>
    <p:sldId id="269" r:id="rId9"/>
    <p:sldId id="273" r:id="rId10"/>
    <p:sldId id="271" r:id="rId11"/>
    <p:sldId id="274" r:id="rId12"/>
    <p:sldId id="257" r:id="rId13"/>
    <p:sldId id="258" r:id="rId14"/>
    <p:sldId id="283" r:id="rId15"/>
    <p:sldId id="266" r:id="rId16"/>
    <p:sldId id="267" r:id="rId17"/>
    <p:sldId id="259" r:id="rId18"/>
    <p:sldId id="260" r:id="rId19"/>
    <p:sldId id="261" r:id="rId20"/>
    <p:sldId id="262" r:id="rId21"/>
    <p:sldId id="280" r:id="rId22"/>
    <p:sldId id="263" r:id="rId23"/>
    <p:sldId id="264" r:id="rId24"/>
    <p:sldId id="276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71" autoAdjust="0"/>
  </p:normalViewPr>
  <p:slideViewPr>
    <p:cSldViewPr>
      <p:cViewPr varScale="1">
        <p:scale>
          <a:sx n="67" d="100"/>
          <a:sy n="67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A1B3-FEFF-4213-8A56-C6B5675647F9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ACDF-04FC-4DBB-B953-CCA52D382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hbr.org/2011/12/first-lets-fire-all-the-managers/ar/1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people know how they are doing</a:t>
            </a:r>
            <a:r>
              <a:rPr lang="en-US" baseline="0" dirty="0" smtClean="0"/>
              <a:t> at all times.</a:t>
            </a:r>
          </a:p>
          <a:p>
            <a:r>
              <a:rPr lang="en-US" baseline="0" dirty="0" smtClean="0"/>
              <a:t>One on Ones are the most important thing you can do as a manager. </a:t>
            </a:r>
          </a:p>
          <a:p>
            <a:r>
              <a:rPr lang="en-US" baseline="0" dirty="0" smtClean="0"/>
              <a:t>Don’t ask a wide receiver to improve their throwing skills.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Empower your team and don’t micromanage.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 Directing teams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 them well, then let them play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interest in team-members success and personal well-being.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to know their personal lives, and make sure they feel welcome onto the team when new.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 are not looking for a place to work. They are looking for a place to live.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them understand that they are not just cogs in the machine. They matter to you as people.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Productive and Results Oriented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 on what you want to achieve, and help achieve it; help employees prioritize.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be afraid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a decision.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 frustrates your team more than a manager that cant fight battles for them.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3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open and transparent.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Communication is two way. </a:t>
            </a:r>
          </a:p>
          <a:p>
            <a:r>
              <a:rPr lang="en-US" dirty="0" smtClean="0"/>
              <a:t>Active</a:t>
            </a:r>
            <a:r>
              <a:rPr lang="en-US" baseline="0" dirty="0" smtClean="0"/>
              <a:t> listen.</a:t>
            </a:r>
          </a:p>
          <a:p>
            <a:r>
              <a:rPr lang="en-US" baseline="0" dirty="0" smtClean="0"/>
              <a:t>Put your phone away and listen to what they are saying</a:t>
            </a:r>
          </a:p>
          <a:p>
            <a:r>
              <a:rPr lang="en-US" baseline="0" dirty="0" smtClean="0"/>
              <a:t>Sometimes they don’t want the answer, they just want to know you heard. </a:t>
            </a:r>
          </a:p>
          <a:p>
            <a:r>
              <a:rPr lang="en-US" baseline="0" dirty="0" smtClean="0"/>
              <a:t>Ask them what they need from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2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Marco,</a:t>
            </a:r>
            <a:r>
              <a:rPr lang="en-US" baseline="0" dirty="0" smtClean="0"/>
              <a:t> Boon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vision you create</a:t>
            </a:r>
            <a:r>
              <a:rPr lang="en-US" baseline="0" dirty="0" smtClean="0"/>
              <a:t> is not the teams vision!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7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smtClean="0"/>
              <a:t>the audience?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the Good people that you want to focus on</a:t>
            </a:r>
          </a:p>
          <a:p>
            <a:r>
              <a:rPr lang="en-US" dirty="0" smtClean="0"/>
              <a:t>So often we spend</a:t>
            </a:r>
            <a:r>
              <a:rPr lang="en-US" baseline="0" dirty="0" smtClean="0"/>
              <a:t> all of our time on the problem people, we ignore the good ones, and that’s not the way it should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kind of crappy managers have these guys had?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http://hbr.org/2011/12/first-lets-fire-all-the-managers/ar/1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guys view Managers as task directors. That is not the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century manager….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</a:p>
          <a:p>
            <a:r>
              <a:rPr lang="en-US" dirty="0" smtClean="0"/>
              <a:t>As a manager, I should not have to supervise</a:t>
            </a:r>
            <a:r>
              <a:rPr lang="en-US" baseline="0" dirty="0" smtClean="0"/>
              <a:t> the work of others……</a:t>
            </a:r>
            <a:endParaRPr lang="en-US" dirty="0" smtClean="0"/>
          </a:p>
          <a:p>
            <a:r>
              <a:rPr lang="en-US" dirty="0" smtClean="0"/>
              <a:t>As a manager, I am responsible</a:t>
            </a:r>
            <a:r>
              <a:rPr lang="en-US" baseline="0" dirty="0" smtClean="0"/>
              <a:t> for making the team the most efficient team they can be</a:t>
            </a:r>
          </a:p>
          <a:p>
            <a:r>
              <a:rPr lang="en-US" baseline="0" dirty="0" smtClean="0"/>
              <a:t>Over the long term… Sticks don’t work over long term</a:t>
            </a:r>
          </a:p>
          <a:p>
            <a:r>
              <a:rPr lang="en-US" baseline="0" dirty="0" smtClean="0"/>
              <a:t>Make sure they want to come to work every morning</a:t>
            </a:r>
          </a:p>
          <a:p>
            <a:r>
              <a:rPr lang="en-US" baseline="0" dirty="0" smtClean="0"/>
              <a:t>Make sure they feel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guy, at a small advertising agency, who never had a good manager, once had this idea to get rid of all managers in his company.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Larry Page</a:t>
            </a:r>
          </a:p>
          <a:p>
            <a:r>
              <a:rPr lang="en-US" baseline="0" dirty="0" smtClean="0"/>
              <a:t>Eric Schmidt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was Chaos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was lucky, because they could absorb the chaos… Most companies could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 later, they ran a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ACDF-04FC-4DBB-B953-CCA52D3829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jpeg"/><Relationship Id="rId5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eg"/><Relationship Id="rId3" Type="http://schemas.openxmlformats.org/officeDocument/2006/relationships/image" Target="../media/image4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jpe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4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</a:t>
            </a:r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7" y="4968170"/>
            <a:ext cx="6034617" cy="2514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7265"/>
            <a:ext cx="3525671" cy="4724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1600"/>
            <a:ext cx="3272543" cy="49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534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152400"/>
            <a:ext cx="297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Oxygen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5137068" cy="34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Empower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2" y="-17092"/>
            <a:ext cx="7924800" cy="10246301"/>
          </a:xfrm>
        </p:spPr>
      </p:pic>
      <p:sp>
        <p:nvSpPr>
          <p:cNvPr id="5" name="TextBox 4"/>
          <p:cNvSpPr txBox="1"/>
          <p:nvPr/>
        </p:nvSpPr>
        <p:spPr>
          <a:xfrm>
            <a:off x="1600200" y="21336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Provide Specific Feedback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    Negative and Positive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457039"/>
            <a:ext cx="3735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One on Ones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226480"/>
            <a:ext cx="5099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Focus on Strengths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32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2073348" cy="1979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Good Coach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3650825" cy="3650825"/>
          </a:xfrm>
        </p:spPr>
      </p:pic>
    </p:spTree>
    <p:extLst>
      <p:ext uri="{BB962C8B-B14F-4D97-AF65-F5344CB8AC3E}">
        <p14:creationId xmlns:p14="http://schemas.microsoft.com/office/powerpoint/2010/main" val="11277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0"/>
            <a:ext cx="2759148" cy="14460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Be a good coach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055986" cy="2697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3556000" cy="50532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6800" y="457200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Be a Good Coach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56827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Empower Your</a:t>
            </a:r>
            <a:br>
              <a:rPr lang="en-US" dirty="0" smtClean="0"/>
            </a:br>
            <a:r>
              <a:rPr lang="en-US" dirty="0" smtClean="0"/>
              <a:t>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48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 About </a:t>
            </a:r>
            <a:br>
              <a:rPr lang="en-US" dirty="0" smtClean="0"/>
            </a:br>
            <a:r>
              <a:rPr lang="en-US" dirty="0" smtClean="0"/>
              <a:t>Their Dog…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3048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59699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Don’t Be </a:t>
            </a:r>
            <a:br>
              <a:rPr lang="en-US" dirty="0" smtClean="0"/>
            </a:br>
            <a:r>
              <a:rPr lang="en-US" dirty="0" smtClean="0"/>
              <a:t>a Doormat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2238"/>
            <a:ext cx="9144000" cy="4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4" y="1295400"/>
            <a:ext cx="5029200" cy="1143000"/>
          </a:xfrm>
        </p:spPr>
        <p:txBody>
          <a:bodyPr/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4648200"/>
            <a:ext cx="1526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57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150" y="-11968"/>
            <a:ext cx="9029700" cy="6776701"/>
            <a:chOff x="57150" y="-11968"/>
            <a:chExt cx="9029700" cy="6776701"/>
          </a:xfrm>
        </p:grpSpPr>
        <p:sp>
          <p:nvSpPr>
            <p:cNvPr id="38" name="Rounded Rectangle 37"/>
            <p:cNvSpPr/>
            <p:nvPr/>
          </p:nvSpPr>
          <p:spPr>
            <a:xfrm>
              <a:off x="57150" y="48378"/>
              <a:ext cx="9029700" cy="1804312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3076" y="211178"/>
              <a:ext cx="929098" cy="515126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lang="en-US" sz="1500" b="1" spc="-53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1617" y="6172177"/>
              <a:ext cx="8972550" cy="59255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0996" y="6315816"/>
              <a:ext cx="1650767" cy="222513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lang="en-US" sz="1500" b="1" spc="-53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7150" y="1935828"/>
              <a:ext cx="9029700" cy="414568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257749" y="2057557"/>
              <a:ext cx="985434" cy="335098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lang="en-US" sz="1500" b="1" spc="-53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732" y="586550"/>
              <a:ext cx="2929047" cy="122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183" y="1996655"/>
              <a:ext cx="1630763" cy="42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87" y="3362754"/>
              <a:ext cx="877309" cy="9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40" y="2731786"/>
              <a:ext cx="1701905" cy="319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592" y="2168461"/>
              <a:ext cx="1606609" cy="39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226" y="2247908"/>
              <a:ext cx="1485654" cy="48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4362" y="2186864"/>
              <a:ext cx="739732" cy="85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187" y="3509803"/>
              <a:ext cx="1498006" cy="37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49" y="2675124"/>
              <a:ext cx="1263330" cy="46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750" y="2803952"/>
              <a:ext cx="1531519" cy="34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76" y="3372256"/>
              <a:ext cx="1615629" cy="455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87" y="3268885"/>
              <a:ext cx="1175148" cy="67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003" y="3444410"/>
              <a:ext cx="1713951" cy="320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897" y="2954538"/>
              <a:ext cx="1941006" cy="36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885" y="6378604"/>
              <a:ext cx="751646" cy="20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419" y="6216998"/>
              <a:ext cx="1352554" cy="43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832" y="6378604"/>
              <a:ext cx="1101596" cy="24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832" y="6255315"/>
              <a:ext cx="682171" cy="449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670" y="3936225"/>
              <a:ext cx="1857518" cy="59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7" y="1066316"/>
              <a:ext cx="3336579" cy="6005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3982652"/>
              <a:ext cx="1971678" cy="394335"/>
            </a:xfrm>
            <a:prstGeom prst="rect">
              <a:avLst/>
            </a:prstGeom>
          </p:spPr>
        </p:pic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957" y="-11968"/>
              <a:ext cx="2884084" cy="1070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495" y="5528396"/>
              <a:ext cx="2012801" cy="3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92" y="4543457"/>
              <a:ext cx="2207924" cy="48574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242" y="4593935"/>
              <a:ext cx="1649490" cy="41924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573" y="4753919"/>
              <a:ext cx="1482042" cy="36433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275" y="5453362"/>
              <a:ext cx="1624551" cy="41967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047" y="4602264"/>
              <a:ext cx="1206962" cy="68219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49" y="5148289"/>
              <a:ext cx="1814254" cy="33811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16" y="5144486"/>
              <a:ext cx="1375360" cy="4126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14" y="4553598"/>
              <a:ext cx="802172" cy="7329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371600" y="5561350"/>
              <a:ext cx="1910209" cy="45845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445" y="6297280"/>
              <a:ext cx="1441834" cy="376479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431" y="212782"/>
              <a:ext cx="3010446" cy="100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459" y="2166309"/>
              <a:ext cx="1566260" cy="35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88" y="4172313"/>
              <a:ext cx="1938970" cy="20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86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82370"/>
            <a:ext cx="6684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To Be </a:t>
            </a: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1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Their </a:t>
            </a:r>
            <a:br>
              <a:rPr lang="en-US" dirty="0" smtClean="0"/>
            </a:br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47" y="3482370"/>
            <a:ext cx="6745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What Do You Want </a:t>
            </a:r>
            <a:r>
              <a:rPr lang="en-US" sz="4800" b="1" smtClean="0">
                <a:solidFill>
                  <a:schemeClr val="bg2">
                    <a:lumMod val="50000"/>
                  </a:schemeClr>
                </a:solidFill>
              </a:rPr>
              <a:t>To Do</a:t>
            </a:r>
            <a:endParaRPr lang="en-US" sz="4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b="1" dirty="0" smtClean="0"/>
              <a:t>When You Grow Up?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2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Clear </a:t>
            </a:r>
            <a:br>
              <a:rPr lang="en-US" dirty="0" smtClean="0"/>
            </a:br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4876800" cy="32265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76600"/>
            <a:ext cx="4915507" cy="3271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4912207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and Strategy</a:t>
            </a:r>
          </a:p>
        </p:txBody>
      </p:sp>
    </p:spTree>
    <p:extLst>
      <p:ext uri="{BB962C8B-B14F-4D97-AF65-F5344CB8AC3E}">
        <p14:creationId xmlns:p14="http://schemas.microsoft.com/office/powerpoint/2010/main" val="39695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 what you are talking about….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497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7751051" cy="34747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Director </a:t>
            </a:r>
            <a:r>
              <a:rPr lang="en-US" dirty="0" smtClean="0"/>
              <a:t>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Conference Mobile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6000750" cy="33944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Share with the Twitter-verse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668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smtClean="0"/>
              <a:t>Stuff Downstairs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155"/>
            <a:ext cx="3825038" cy="2049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84455"/>
            <a:ext cx="3602076" cy="2026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28800"/>
            <a:ext cx="2112383" cy="1408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657600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</a:t>
            </a:r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Good </a:t>
            </a:r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2" r="36808"/>
          <a:stretch/>
        </p:blipFill>
        <p:spPr bwMode="auto">
          <a:xfrm>
            <a:off x="381000" y="685800"/>
            <a:ext cx="3755877" cy="466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6096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“How </a:t>
            </a:r>
            <a:r>
              <a:rPr lang="en-US" sz="2800" dirty="0"/>
              <a:t>a company can make profits with all these </a:t>
            </a:r>
            <a:endParaRPr lang="en-US" sz="2800" dirty="0" smtClean="0"/>
          </a:p>
          <a:p>
            <a:r>
              <a:rPr lang="en-US" sz="2800" dirty="0" smtClean="0"/>
              <a:t>PARASITES</a:t>
            </a:r>
            <a:r>
              <a:rPr lang="en-US" sz="2800" dirty="0"/>
              <a:t>  chatting and drinking </a:t>
            </a:r>
            <a:r>
              <a:rPr lang="en-US" sz="2800" dirty="0" smtClean="0"/>
              <a:t>coffee?”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191000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countless hours </a:t>
            </a:r>
            <a:r>
              <a:rPr lang="en-US" sz="3200" b="1" dirty="0" smtClean="0"/>
              <a:t>that team leads … </a:t>
            </a:r>
            <a:endParaRPr lang="en-US" sz="3200" b="1" dirty="0"/>
          </a:p>
          <a:p>
            <a:r>
              <a:rPr lang="en-US" sz="3200" b="1" dirty="0"/>
              <a:t>devote to supervising the work…</a:t>
            </a:r>
          </a:p>
        </p:txBody>
      </p:sp>
    </p:spTree>
    <p:extLst>
      <p:ext uri="{BB962C8B-B14F-4D97-AF65-F5344CB8AC3E}">
        <p14:creationId xmlns:p14="http://schemas.microsoft.com/office/powerpoint/2010/main" val="114123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943600" cy="74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4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2348" y="1905000"/>
            <a:ext cx="6912851" cy="34747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Director / Paige Technologies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5257800" y="31242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9009</TotalTime>
  <Words>614</Words>
  <Application>Microsoft Macintosh PowerPoint</Application>
  <PresentationFormat>On-screen Show (4:3)</PresentationFormat>
  <Paragraphs>122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Managing People</vt:lpstr>
      <vt:lpstr>PowerPoint Presentation</vt:lpstr>
      <vt:lpstr>Conference Mobile App</vt:lpstr>
      <vt:lpstr>Fun Stuff Downstairs</vt:lpstr>
      <vt:lpstr>Managing People</vt:lpstr>
      <vt:lpstr>Managing Good People</vt:lpstr>
      <vt:lpstr>PowerPoint Presentation</vt:lpstr>
      <vt:lpstr>PowerPoint Presentation</vt:lpstr>
      <vt:lpstr>Who Is This Guy?</vt:lpstr>
      <vt:lpstr>PowerPoint Presentation</vt:lpstr>
      <vt:lpstr>Project Oxygen</vt:lpstr>
      <vt:lpstr>Be a Good Coach</vt:lpstr>
      <vt:lpstr>Empower</vt:lpstr>
      <vt:lpstr>Be a Good Coach</vt:lpstr>
      <vt:lpstr>Be a good coach</vt:lpstr>
      <vt:lpstr>Empower Your  Players</vt:lpstr>
      <vt:lpstr>Ask About  Their Dog…</vt:lpstr>
      <vt:lpstr>Don’t Be  a Doormat</vt:lpstr>
      <vt:lpstr>Communicate</vt:lpstr>
      <vt:lpstr>Develop Their  Career</vt:lpstr>
      <vt:lpstr>Develop Their  Career</vt:lpstr>
      <vt:lpstr>Clear  Vision</vt:lpstr>
      <vt:lpstr>Know what you are talking about….</vt:lpstr>
      <vt:lpstr>Questions?</vt:lpstr>
      <vt:lpstr>Who Is This Guy?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Agile Devs</dc:title>
  <dc:creator>Jon Mills</dc:creator>
  <cp:lastModifiedBy>Jon</cp:lastModifiedBy>
  <cp:revision>48</cp:revision>
  <dcterms:created xsi:type="dcterms:W3CDTF">2006-08-16T00:00:00Z</dcterms:created>
  <dcterms:modified xsi:type="dcterms:W3CDTF">2014-11-19T14:37:37Z</dcterms:modified>
</cp:coreProperties>
</file>