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2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02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39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3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27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3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2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5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20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88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0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9BE0-8425-C544-AF95-8E327F6F9490}" type="datetimeFigureOut">
              <a:rPr kumimoji="1" lang="zh-CN" altLang="en-US" smtClean="0"/>
              <a:t>16-12-11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DFC6-7C7F-DA4C-B0D1-01A8DDF6B3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1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es01_attpic_brie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827"/>
            <a:ext cx="9144000" cy="49359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6103" y="5849760"/>
            <a:ext cx="8078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回家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·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每人贡献一份力量让失踪不再发生</a:t>
            </a:r>
            <a:endParaRPr kumimoji="1" lang="en-US" altLang="zh-CN" sz="2400" dirty="0" smtClean="0">
              <a:latin typeface="华文隶书"/>
              <a:ea typeface="华文隶书"/>
              <a:cs typeface="华文隶书"/>
            </a:endParaRPr>
          </a:p>
          <a:p>
            <a:pPr algn="ctr"/>
            <a:r>
              <a:rPr lang="en-US" altLang="zh-CN" sz="2800" dirty="0" smtClean="0">
                <a:latin typeface="华文隶书"/>
                <a:ea typeface="华文隶书"/>
                <a:cs typeface="华文隶书"/>
              </a:rPr>
              <a:t>Group 7: </a:t>
            </a:r>
            <a:r>
              <a:rPr lang="en-US" altLang="zh-CN" sz="2800" dirty="0" err="1" smtClean="0">
                <a:latin typeface="华文隶书"/>
                <a:ea typeface="华文隶书"/>
                <a:cs typeface="华文隶书"/>
              </a:rPr>
              <a:t>titushuang</a:t>
            </a:r>
            <a:r>
              <a:rPr lang="en-US" altLang="zh-CN" sz="2800" dirty="0" smtClean="0">
                <a:latin typeface="华文隶书"/>
                <a:ea typeface="华文隶书"/>
                <a:cs typeface="华文隶书"/>
              </a:rPr>
              <a:t>, </a:t>
            </a:r>
            <a:r>
              <a:rPr lang="en-US" altLang="zh-CN" sz="2800" dirty="0" err="1" smtClean="0">
                <a:latin typeface="华文隶书"/>
                <a:ea typeface="华文隶书"/>
                <a:cs typeface="华文隶书"/>
              </a:rPr>
              <a:t>mikedeng</a:t>
            </a:r>
            <a:r>
              <a:rPr lang="en-US" altLang="zh-CN" sz="2800" dirty="0" smtClean="0">
                <a:latin typeface="华文隶书"/>
                <a:ea typeface="华文隶书"/>
                <a:cs typeface="华文隶书"/>
              </a:rPr>
              <a:t>, </a:t>
            </a:r>
            <a:r>
              <a:rPr lang="en-US" altLang="zh-CN" sz="2800" dirty="0" err="1" smtClean="0">
                <a:latin typeface="华文隶书"/>
                <a:ea typeface="华文隶书"/>
                <a:cs typeface="华文隶书"/>
              </a:rPr>
              <a:t>brandonwang</a:t>
            </a:r>
            <a:r>
              <a:rPr lang="en-US" altLang="zh-CN" sz="2800" dirty="0" smtClean="0">
                <a:latin typeface="华文隶书"/>
                <a:ea typeface="华文隶书"/>
                <a:cs typeface="华文隶书"/>
              </a:rPr>
              <a:t>, </a:t>
            </a:r>
            <a:r>
              <a:rPr lang="en-US" altLang="zh-CN" sz="2800" dirty="0" err="1" smtClean="0">
                <a:latin typeface="华文隶书"/>
                <a:ea typeface="华文隶书"/>
                <a:cs typeface="华文隶书"/>
              </a:rPr>
              <a:t>junhaolin</a:t>
            </a:r>
            <a:endParaRPr kumimoji="1" lang="zh-CN" altLang="en-US" sz="28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29959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快照 2016-12-11 上午9.2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6" y="884749"/>
            <a:ext cx="8572500" cy="1460500"/>
          </a:xfrm>
          <a:prstGeom prst="rect">
            <a:avLst/>
          </a:prstGeom>
        </p:spPr>
      </p:pic>
      <p:pic>
        <p:nvPicPr>
          <p:cNvPr id="8" name="图片 7" descr="屏幕快照 2016-12-11 上午9.27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0" y="2578554"/>
            <a:ext cx="7886700" cy="1651000"/>
          </a:xfrm>
          <a:prstGeom prst="rect">
            <a:avLst/>
          </a:prstGeom>
        </p:spPr>
      </p:pic>
      <p:pic>
        <p:nvPicPr>
          <p:cNvPr id="9" name="图片 8" descr="屏幕快照 2016-12-11 上午9.40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6" y="4687664"/>
            <a:ext cx="8636000" cy="1447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0422" y="1488010"/>
            <a:ext cx="18565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4921" y="3860222"/>
            <a:ext cx="18565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9477" y="4872986"/>
            <a:ext cx="18565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4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is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" y="654477"/>
            <a:ext cx="8420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0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WeChat_148142815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6" y="0"/>
            <a:ext cx="385762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75089" y="1108259"/>
            <a:ext cx="4002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用户名称</a:t>
            </a:r>
            <a:r>
              <a:rPr kumimoji="1" lang="en-US" altLang="zh-CN" dirty="0" smtClean="0"/>
              <a:t> ( </a:t>
            </a:r>
            <a:r>
              <a:rPr kumimoji="1" lang="zh-CN" altLang="en-US" dirty="0" smtClean="0"/>
              <a:t>爱心人士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失踪儿童亲属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7" name="直线连接符 6"/>
          <p:cNvCxnSpPr>
            <a:endCxn id="5" idx="1"/>
          </p:cNvCxnSpPr>
          <p:nvPr/>
        </p:nvCxnSpPr>
        <p:spPr>
          <a:xfrm>
            <a:off x="2604324" y="1292925"/>
            <a:ext cx="22707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27489" y="1953354"/>
            <a:ext cx="35023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立即救助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爱心人士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endCxn id="11" idx="1"/>
          </p:cNvCxnSpPr>
          <p:nvPr/>
        </p:nvCxnSpPr>
        <p:spPr>
          <a:xfrm>
            <a:off x="2756724" y="2138020"/>
            <a:ext cx="22707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64428" y="2631702"/>
            <a:ext cx="35023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寻人发布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失踪儿童亲属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5" name="直线连接符 14"/>
          <p:cNvCxnSpPr>
            <a:endCxn id="14" idx="1"/>
          </p:cNvCxnSpPr>
          <p:nvPr/>
        </p:nvCxnSpPr>
        <p:spPr>
          <a:xfrm>
            <a:off x="2793663" y="2816368"/>
            <a:ext cx="22707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01367" y="3322878"/>
            <a:ext cx="35023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我的发布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失踪儿童亲属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8" name="直线连接符 17"/>
          <p:cNvCxnSpPr>
            <a:endCxn id="17" idx="1"/>
          </p:cNvCxnSpPr>
          <p:nvPr/>
        </p:nvCxnSpPr>
        <p:spPr>
          <a:xfrm>
            <a:off x="2830602" y="3507544"/>
            <a:ext cx="22707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40938" y="4565658"/>
            <a:ext cx="35023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目前失踪儿童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照片及信息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其他用户发布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endCxn id="19" idx="1"/>
          </p:cNvCxnSpPr>
          <p:nvPr/>
        </p:nvCxnSpPr>
        <p:spPr>
          <a:xfrm>
            <a:off x="2970173" y="4888824"/>
            <a:ext cx="22707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Chat_148142816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6" y="0"/>
            <a:ext cx="3857625" cy="6858000"/>
          </a:xfrm>
          <a:prstGeom prst="rect">
            <a:avLst/>
          </a:prstGeom>
        </p:spPr>
      </p:pic>
      <p:pic>
        <p:nvPicPr>
          <p:cNvPr id="3" name="图片 2" descr="WeChat_148142815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6" y="3214512"/>
            <a:ext cx="2049462" cy="3643488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3117492" y="4027892"/>
            <a:ext cx="1821744" cy="1039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75089" y="1108259"/>
            <a:ext cx="4002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失踪儿童亲属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发布人员的信息</a:t>
            </a:r>
            <a:endParaRPr kumimoji="1" lang="zh-CN" altLang="en-US" dirty="0"/>
          </a:p>
        </p:txBody>
      </p:sp>
      <p:cxnSp>
        <p:nvCxnSpPr>
          <p:cNvPr id="9" name="直线连接符 8"/>
          <p:cNvCxnSpPr>
            <a:endCxn id="8" idx="1"/>
          </p:cNvCxnSpPr>
          <p:nvPr/>
        </p:nvCxnSpPr>
        <p:spPr>
          <a:xfrm>
            <a:off x="3245783" y="1292925"/>
            <a:ext cx="1629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55455" y="2274046"/>
            <a:ext cx="22194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失踪人员位置上报</a:t>
            </a:r>
            <a:endParaRPr kumimoji="1" lang="zh-CN" altLang="en-US" dirty="0"/>
          </a:p>
        </p:txBody>
      </p:sp>
      <p:cxnSp>
        <p:nvCxnSpPr>
          <p:cNvPr id="15" name="直线连接符 14"/>
          <p:cNvCxnSpPr/>
          <p:nvPr/>
        </p:nvCxnSpPr>
        <p:spPr>
          <a:xfrm flipH="1">
            <a:off x="6671175" y="2643378"/>
            <a:ext cx="694004" cy="1743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4343" y="628557"/>
            <a:ext cx="7158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访问门槛低</a:t>
            </a:r>
            <a:r>
              <a:rPr kumimoji="1" lang="en-US" altLang="zh-CN" sz="2400" dirty="0" smtClean="0"/>
              <a:t> (</a:t>
            </a:r>
            <a:r>
              <a:rPr kumimoji="1" lang="zh-CN" altLang="en-US" sz="2400" dirty="0" smtClean="0"/>
              <a:t>微信小程序</a:t>
            </a:r>
            <a:r>
              <a:rPr kumimoji="1" lang="en-US" altLang="zh-CN" sz="2400" dirty="0" smtClean="0"/>
              <a:t>)</a:t>
            </a:r>
          </a:p>
          <a:p>
            <a:r>
              <a:rPr kumimoji="1" lang="zh-CN" altLang="en-US" sz="2400" dirty="0" smtClean="0"/>
              <a:t>用户基数大</a:t>
            </a:r>
            <a:r>
              <a:rPr kumimoji="1" lang="en-US" altLang="zh-CN" sz="2400" dirty="0" smtClean="0"/>
              <a:t> (</a:t>
            </a:r>
            <a:r>
              <a:rPr kumimoji="1" lang="zh-CN" altLang="en-US" sz="2400" dirty="0" smtClean="0"/>
              <a:t>微信</a:t>
            </a:r>
            <a:r>
              <a:rPr kumimoji="1" lang="en-US" altLang="zh-CN" sz="3600" b="1" dirty="0" smtClean="0">
                <a:solidFill>
                  <a:srgbClr val="FF0000"/>
                </a:solidFill>
              </a:rPr>
              <a:t>8</a:t>
            </a:r>
            <a:r>
              <a:rPr kumimoji="1" lang="zh-CN" altLang="en-US" sz="3600" b="1" dirty="0" smtClean="0">
                <a:solidFill>
                  <a:srgbClr val="FF0000"/>
                </a:solidFill>
              </a:rPr>
              <a:t>亿</a:t>
            </a:r>
            <a:r>
              <a:rPr kumimoji="1" lang="zh-CN" altLang="en-US" sz="2400" dirty="0" smtClean="0"/>
              <a:t>用户</a:t>
            </a:r>
            <a:r>
              <a:rPr kumimoji="1" lang="en-US" altLang="zh-CN" sz="2400" dirty="0" smtClean="0"/>
              <a:t>)</a:t>
            </a:r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		</a:t>
            </a: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</a:t>
            </a:r>
            <a:r>
              <a:rPr kumimoji="1" lang="zh-CN" altLang="en-US" sz="2400" dirty="0" smtClean="0"/>
              <a:t>位置准确性</a:t>
            </a:r>
            <a:r>
              <a:rPr kumimoji="1" lang="en-US" altLang="zh-CN" sz="2400" dirty="0" smtClean="0"/>
              <a:t> (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GPS</a:t>
            </a:r>
            <a:r>
              <a:rPr kumimoji="1" lang="zh-CN" altLang="en-US" sz="2400" dirty="0" smtClean="0"/>
              <a:t>定位</a:t>
            </a:r>
            <a:r>
              <a:rPr kumimoji="1" lang="en-US" altLang="zh-CN" sz="2400" dirty="0" smtClean="0"/>
              <a:t>)</a:t>
            </a:r>
            <a:endParaRPr kumimoji="1" lang="en-US" altLang="zh-CN" sz="2400" dirty="0"/>
          </a:p>
          <a:p>
            <a:r>
              <a:rPr kumimoji="1" lang="en-US" altLang="zh-CN" sz="2400" dirty="0" smtClean="0"/>
              <a:t>					</a:t>
            </a:r>
            <a:r>
              <a:rPr kumimoji="1" lang="zh-CN" altLang="en-US" sz="2400" dirty="0" smtClean="0"/>
              <a:t>信息时效性</a:t>
            </a:r>
            <a:r>
              <a:rPr kumimoji="1" lang="en-US" altLang="zh-CN" sz="2400" dirty="0" smtClean="0"/>
              <a:t> (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实时</a:t>
            </a:r>
            <a:r>
              <a:rPr kumimoji="1" lang="zh-CN" altLang="en-US" sz="2400" dirty="0" smtClean="0"/>
              <a:t>推送</a:t>
            </a:r>
            <a:r>
              <a:rPr kumimoji="1" lang="en-US" altLang="zh-CN" sz="2400" dirty="0" smtClean="0"/>
              <a:t>)</a:t>
            </a:r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</p:txBody>
      </p:sp>
      <p:pic>
        <p:nvPicPr>
          <p:cNvPr id="3" name="图片 2" descr="deta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9" y="731178"/>
            <a:ext cx="1282140" cy="1282140"/>
          </a:xfrm>
          <a:prstGeom prst="rect">
            <a:avLst/>
          </a:prstGeom>
        </p:spPr>
      </p:pic>
      <p:pic>
        <p:nvPicPr>
          <p:cNvPr id="4" name="图片 3" descr="u=2663357114,1144968452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18" y="2596996"/>
            <a:ext cx="1180922" cy="11917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9555" y="4913003"/>
            <a:ext cx="76077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atin typeface="华文隶书"/>
                <a:ea typeface="华文隶书"/>
                <a:cs typeface="华文隶书"/>
              </a:rPr>
              <a:t>对实时失踪儿童，大大增加被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救</a:t>
            </a:r>
            <a:r>
              <a:rPr kumimoji="1" lang="zh-CN" altLang="en-US" sz="3200" dirty="0" smtClean="0">
                <a:latin typeface="华文隶书"/>
                <a:ea typeface="华文隶书"/>
                <a:cs typeface="华文隶书"/>
              </a:rPr>
              <a:t>的可能性！</a:t>
            </a:r>
          </a:p>
          <a:p>
            <a:endParaRPr kumimoji="1" lang="zh-CN" altLang="en-US" sz="32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2995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es01_attpic_brie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827"/>
            <a:ext cx="9144000" cy="49359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6103" y="5849760"/>
            <a:ext cx="8078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回家</a:t>
            </a:r>
            <a:r>
              <a:rPr kumimoji="1" lang="en-US" altLang="zh-CN" sz="2800" dirty="0" smtClean="0">
                <a:latin typeface="华文隶书"/>
                <a:ea typeface="华文隶书"/>
                <a:cs typeface="华文隶书"/>
              </a:rPr>
              <a:t>·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让他们也能重新感受到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家</a:t>
            </a:r>
            <a:r>
              <a:rPr kumimoji="1" lang="zh-CN" altLang="en-US" sz="2800" dirty="0" smtClean="0">
                <a:latin typeface="华文隶书"/>
                <a:ea typeface="华文隶书"/>
                <a:cs typeface="华文隶书"/>
              </a:rPr>
              <a:t>的温暖</a:t>
            </a:r>
            <a:endParaRPr kumimoji="1" lang="en-US" altLang="zh-CN" sz="2400" dirty="0" smtClean="0">
              <a:latin typeface="华文隶书"/>
              <a:ea typeface="华文隶书"/>
              <a:cs typeface="华文隶书"/>
            </a:endParaRPr>
          </a:p>
          <a:p>
            <a:pPr algn="ctr"/>
            <a:r>
              <a:rPr lang="en-US" altLang="zh-CN" sz="2800" dirty="0" smtClean="0">
                <a:latin typeface="华文隶书"/>
                <a:ea typeface="华文隶书"/>
                <a:cs typeface="华文隶书"/>
              </a:rPr>
              <a:t>Thank you.  --Group 7.</a:t>
            </a:r>
            <a:endParaRPr kumimoji="1" lang="zh-CN" altLang="en-US" sz="28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74504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93</Words>
  <Application>Microsoft Macintosh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Edlin</dc:creator>
  <cp:lastModifiedBy>Edlin</cp:lastModifiedBy>
  <cp:revision>15</cp:revision>
  <dcterms:created xsi:type="dcterms:W3CDTF">2016-12-10T23:44:38Z</dcterms:created>
  <dcterms:modified xsi:type="dcterms:W3CDTF">2016-12-11T04:13:44Z</dcterms:modified>
</cp:coreProperties>
</file>