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29EEE-921B-48FA-B3F1-4E8A7C3B86B9}" v="2" dt="2021-11-30T12:59:42.545"/>
    <p1510:client id="{73F2432F-4972-41B7-B802-788CAB010D30}" v="283" dt="2021-11-30T12:52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4694"/>
  </p:normalViewPr>
  <p:slideViewPr>
    <p:cSldViewPr snapToGrid="0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ian Neumair" userId="S::k.neumair@cloudklabauter.de::afb3dc7e-4405-4274-bbdf-a2c3e06266ba" providerId="AD" clId="Web-{55B29EEE-921B-48FA-B3F1-4E8A7C3B86B9}"/>
    <pc:docChg chg="addSld delSld">
      <pc:chgData name="Kilian Neumair" userId="S::k.neumair@cloudklabauter.de::afb3dc7e-4405-4274-bbdf-a2c3e06266ba" providerId="AD" clId="Web-{55B29EEE-921B-48FA-B3F1-4E8A7C3B86B9}" dt="2021-11-30T12:59:42.545" v="1"/>
      <pc:docMkLst>
        <pc:docMk/>
      </pc:docMkLst>
      <pc:sldChg chg="new del">
        <pc:chgData name="Kilian Neumair" userId="S::k.neumair@cloudklabauter.de::afb3dc7e-4405-4274-bbdf-a2c3e06266ba" providerId="AD" clId="Web-{55B29EEE-921B-48FA-B3F1-4E8A7C3B86B9}" dt="2021-11-30T12:59:42.545" v="1"/>
        <pc:sldMkLst>
          <pc:docMk/>
          <pc:sldMk cId="1525827561" sldId="261"/>
        </pc:sldMkLst>
      </pc:sldChg>
    </pc:docChg>
  </pc:docChgLst>
  <pc:docChgLst>
    <pc:chgData name="Kilian Neumair" userId="afb3dc7e-4405-4274-bbdf-a2c3e06266ba" providerId="ADAL" clId="{73F2432F-4972-41B7-B802-788CAB010D30}"/>
    <pc:docChg chg="undo redo custSel addSld delSld modSld modMainMaster">
      <pc:chgData name="Kilian Neumair" userId="afb3dc7e-4405-4274-bbdf-a2c3e06266ba" providerId="ADAL" clId="{73F2432F-4972-41B7-B802-788CAB010D30}" dt="2021-11-30T12:52:41.570" v="1531" actId="478"/>
      <pc:docMkLst>
        <pc:docMk/>
      </pc:docMkLst>
      <pc:sldChg chg="modSp">
        <pc:chgData name="Kilian Neumair" userId="afb3dc7e-4405-4274-bbdf-a2c3e06266ba" providerId="ADAL" clId="{73F2432F-4972-41B7-B802-788CAB010D30}" dt="2021-11-30T12:00:35.242" v="862"/>
        <pc:sldMkLst>
          <pc:docMk/>
          <pc:sldMk cId="1885562756" sldId="256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2" creationId="{E7B96D74-85B2-4909-94BC-DD5E12950F70}"/>
          </ac:spMkLst>
        </pc:spChg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3" creationId="{8CCE7A47-39EB-4053-A0C7-C073E640664F}"/>
          </ac:spMkLst>
        </pc:spChg>
      </pc:sldChg>
      <pc:sldChg chg="addSp delSp modSp new mod">
        <pc:chgData name="Kilian Neumair" userId="afb3dc7e-4405-4274-bbdf-a2c3e06266ba" providerId="ADAL" clId="{73F2432F-4972-41B7-B802-788CAB010D30}" dt="2021-11-30T12:11:12.846" v="1427" actId="478"/>
        <pc:sldMkLst>
          <pc:docMk/>
          <pc:sldMk cId="3620689271" sldId="257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3620689271" sldId="257"/>
            <ac:spMk id="2" creationId="{8D73A298-DD1F-4E45-8EE8-FA4654FF987C}"/>
          </ac:spMkLst>
        </pc:spChg>
        <pc:spChg chg="mod ord">
          <ac:chgData name="Kilian Neumair" userId="afb3dc7e-4405-4274-bbdf-a2c3e06266ba" providerId="ADAL" clId="{73F2432F-4972-41B7-B802-788CAB010D30}" dt="2021-11-30T12:09:13.137" v="1382" actId="14100"/>
          <ac:spMkLst>
            <pc:docMk/>
            <pc:sldMk cId="3620689271" sldId="257"/>
            <ac:spMk id="3" creationId="{AD034DB9-3C10-49BC-9FCF-3B227D8BA3F4}"/>
          </ac:spMkLst>
        </pc:spChg>
        <pc:spChg chg="mod">
          <ac:chgData name="Kilian Neumair" userId="afb3dc7e-4405-4274-bbdf-a2c3e06266ba" providerId="ADAL" clId="{73F2432F-4972-41B7-B802-788CAB010D30}" dt="2021-11-29T17:54:18.531" v="229" actId="207"/>
          <ac:spMkLst>
            <pc:docMk/>
            <pc:sldMk cId="3620689271" sldId="257"/>
            <ac:spMk id="6" creationId="{2340466D-5CB8-4E57-8155-63339E602AAD}"/>
          </ac:spMkLst>
        </pc:spChg>
        <pc:spChg chg="mod">
          <ac:chgData name="Kilian Neumair" userId="afb3dc7e-4405-4274-bbdf-a2c3e06266ba" providerId="ADAL" clId="{73F2432F-4972-41B7-B802-788CAB010D30}" dt="2021-11-29T17:54:17.702" v="227" actId="207"/>
          <ac:spMkLst>
            <pc:docMk/>
            <pc:sldMk cId="3620689271" sldId="257"/>
            <ac:spMk id="7" creationId="{6260B0A2-3F23-4F1A-A52D-38DA25C61357}"/>
          </ac:spMkLst>
        </pc:spChg>
        <pc:spChg chg="add del mod modCrop">
          <ac:chgData name="Kilian Neumair" userId="afb3dc7e-4405-4274-bbdf-a2c3e06266ba" providerId="ADAL" clId="{73F2432F-4972-41B7-B802-788CAB010D30}" dt="2021-11-29T17:59:04.832" v="293" actId="478"/>
          <ac:spMkLst>
            <pc:docMk/>
            <pc:sldMk cId="3620689271" sldId="257"/>
            <ac:spMk id="8" creationId="{076E9EF1-94F2-4FD1-A4B4-81749EBCD3D2}"/>
          </ac:spMkLst>
        </pc:spChg>
        <pc:spChg chg="add del mod modCrop">
          <ac:chgData name="Kilian Neumair" userId="afb3dc7e-4405-4274-bbdf-a2c3e06266ba" providerId="ADAL" clId="{73F2432F-4972-41B7-B802-788CAB010D30}" dt="2021-11-29T18:00:57.334" v="321" actId="478"/>
          <ac:spMkLst>
            <pc:docMk/>
            <pc:sldMk cId="3620689271" sldId="257"/>
            <ac:spMk id="9" creationId="{490277C9-8B89-471F-96AE-85A627B9A94A}"/>
          </ac:spMkLst>
        </pc:spChg>
        <pc:spChg chg="add del mod modCrop">
          <ac:chgData name="Kilian Neumair" userId="afb3dc7e-4405-4274-bbdf-a2c3e06266ba" providerId="ADAL" clId="{73F2432F-4972-41B7-B802-788CAB010D30}" dt="2021-11-29T18:10:32.866" v="475" actId="478"/>
          <ac:spMkLst>
            <pc:docMk/>
            <pc:sldMk cId="3620689271" sldId="257"/>
            <ac:spMk id="14" creationId="{7D175A2B-7D13-405D-AD59-6458032B9AB8}"/>
          </ac:spMkLst>
        </pc:spChg>
        <pc:spChg chg="add del mod">
          <ac:chgData name="Kilian Neumair" userId="afb3dc7e-4405-4274-bbdf-a2c3e06266ba" providerId="ADAL" clId="{73F2432F-4972-41B7-B802-788CAB010D30}" dt="2021-11-29T18:05:41.741" v="370" actId="478"/>
          <ac:spMkLst>
            <pc:docMk/>
            <pc:sldMk cId="3620689271" sldId="257"/>
            <ac:spMk id="15" creationId="{78BC23BF-4078-401D-90CC-115D4B8485D1}"/>
          </ac:spMkLst>
        </pc:spChg>
        <pc:spChg chg="add del mod">
          <ac:chgData name="Kilian Neumair" userId="afb3dc7e-4405-4274-bbdf-a2c3e06266ba" providerId="ADAL" clId="{73F2432F-4972-41B7-B802-788CAB010D30}" dt="2021-11-29T18:10:33.179" v="476" actId="478"/>
          <ac:spMkLst>
            <pc:docMk/>
            <pc:sldMk cId="3620689271" sldId="257"/>
            <ac:spMk id="16" creationId="{7AF31698-1AC1-416B-8F87-EC38CA569751}"/>
          </ac:spMkLst>
        </pc:spChg>
        <pc:spChg chg="add del mod">
          <ac:chgData name="Kilian Neumair" userId="afb3dc7e-4405-4274-bbdf-a2c3e06266ba" providerId="ADAL" clId="{73F2432F-4972-41B7-B802-788CAB010D30}" dt="2021-11-29T18:10:32.194" v="474" actId="478"/>
          <ac:spMkLst>
            <pc:docMk/>
            <pc:sldMk cId="3620689271" sldId="257"/>
            <ac:spMk id="19" creationId="{AAE595EE-EEC8-4A3D-AB19-F8D995CEFF77}"/>
          </ac:spMkLst>
        </pc:spChg>
        <pc:spChg chg="add del mod">
          <ac:chgData name="Kilian Neumair" userId="afb3dc7e-4405-4274-bbdf-a2c3e06266ba" providerId="ADAL" clId="{73F2432F-4972-41B7-B802-788CAB010D30}" dt="2021-11-29T18:10:17.248" v="467" actId="478"/>
          <ac:spMkLst>
            <pc:docMk/>
            <pc:sldMk cId="3620689271" sldId="257"/>
            <ac:spMk id="24" creationId="{3813D036-6D2F-46EF-BB96-11C6EF171128}"/>
          </ac:spMkLst>
        </pc:spChg>
        <pc:spChg chg="add del mod ord">
          <ac:chgData name="Kilian Neumair" userId="afb3dc7e-4405-4274-bbdf-a2c3e06266ba" providerId="ADAL" clId="{73F2432F-4972-41B7-B802-788CAB010D30}" dt="2021-11-29T18:14:02.962" v="517" actId="478"/>
          <ac:spMkLst>
            <pc:docMk/>
            <pc:sldMk cId="3620689271" sldId="257"/>
            <ac:spMk id="25" creationId="{1EA0913D-25E5-4C01-AABB-33F22F37BA51}"/>
          </ac:spMkLst>
        </pc:spChg>
        <pc:spChg chg="add del mod">
          <ac:chgData name="Kilian Neumair" userId="afb3dc7e-4405-4274-bbdf-a2c3e06266ba" providerId="ADAL" clId="{73F2432F-4972-41B7-B802-788CAB010D30}" dt="2021-11-29T18:12:57.645" v="497" actId="478"/>
          <ac:spMkLst>
            <pc:docMk/>
            <pc:sldMk cId="3620689271" sldId="257"/>
            <ac:spMk id="26" creationId="{5DC7F32D-5DBC-4377-BB97-E3A52660AE07}"/>
          </ac:spMkLst>
        </pc:spChg>
        <pc:spChg chg="add del mod">
          <ac:chgData name="Kilian Neumair" userId="afb3dc7e-4405-4274-bbdf-a2c3e06266ba" providerId="ADAL" clId="{73F2432F-4972-41B7-B802-788CAB010D30}" dt="2021-11-29T18:13:26.978" v="509" actId="478"/>
          <ac:spMkLst>
            <pc:docMk/>
            <pc:sldMk cId="3620689271" sldId="257"/>
            <ac:spMk id="27" creationId="{1895C38F-EC86-4DBE-800F-88475D4C6ABC}"/>
          </ac:spMkLst>
        </pc:spChg>
        <pc:spChg chg="add del mod">
          <ac:chgData name="Kilian Neumair" userId="afb3dc7e-4405-4274-bbdf-a2c3e06266ba" providerId="ADAL" clId="{73F2432F-4972-41B7-B802-788CAB010D30}" dt="2021-11-29T18:13:24.214" v="506" actId="478"/>
          <ac:spMkLst>
            <pc:docMk/>
            <pc:sldMk cId="3620689271" sldId="257"/>
            <ac:spMk id="28" creationId="{CFC00F48-F92D-4D12-A4F0-595264F8C696}"/>
          </ac:spMkLst>
        </pc:spChg>
        <pc:spChg chg="add del mod">
          <ac:chgData name="Kilian Neumair" userId="afb3dc7e-4405-4274-bbdf-a2c3e06266ba" providerId="ADAL" clId="{73F2432F-4972-41B7-B802-788CAB010D30}" dt="2021-11-29T18:13:23.745" v="505" actId="478"/>
          <ac:spMkLst>
            <pc:docMk/>
            <pc:sldMk cId="3620689271" sldId="257"/>
            <ac:spMk id="29" creationId="{CAAB321D-0373-44BC-BF73-905529C5F7C2}"/>
          </ac:spMkLst>
        </pc:spChg>
        <pc:spChg chg="add del mod ord">
          <ac:chgData name="Kilian Neumair" userId="afb3dc7e-4405-4274-bbdf-a2c3e06266ba" providerId="ADAL" clId="{73F2432F-4972-41B7-B802-788CAB010D30}" dt="2021-11-29T18:35:03.602" v="800" actId="1076"/>
          <ac:spMkLst>
            <pc:docMk/>
            <pc:sldMk cId="3620689271" sldId="257"/>
            <ac:spMk id="30" creationId="{2B229D84-FE1B-4133-BF08-7AEF9E75FBBC}"/>
          </ac:spMkLst>
        </pc:spChg>
        <pc:spChg chg="add del mod ord">
          <ac:chgData name="Kilian Neumair" userId="afb3dc7e-4405-4274-bbdf-a2c3e06266ba" providerId="ADAL" clId="{73F2432F-4972-41B7-B802-788CAB010D30}" dt="2021-11-29T18:34:16.183" v="786" actId="478"/>
          <ac:spMkLst>
            <pc:docMk/>
            <pc:sldMk cId="3620689271" sldId="257"/>
            <ac:spMk id="31" creationId="{132D6983-D550-44A7-B10A-86ED9B129051}"/>
          </ac:spMkLst>
        </pc:spChg>
        <pc:spChg chg="add mod">
          <ac:chgData name="Kilian Neumair" userId="afb3dc7e-4405-4274-bbdf-a2c3e06266ba" providerId="ADAL" clId="{73F2432F-4972-41B7-B802-788CAB010D30}" dt="2021-11-30T12:09:21.321" v="1419" actId="1036"/>
          <ac:spMkLst>
            <pc:docMk/>
            <pc:sldMk cId="3620689271" sldId="257"/>
            <ac:spMk id="46" creationId="{EEF10D40-C294-4C23-9F59-F87D26B05D62}"/>
          </ac:spMkLst>
        </pc:spChg>
        <pc:grpChg chg="add del mod">
          <ac:chgData name="Kilian Neumair" userId="afb3dc7e-4405-4274-bbdf-a2c3e06266ba" providerId="ADAL" clId="{73F2432F-4972-41B7-B802-788CAB010D30}" dt="2021-11-29T17:54:20.476" v="233"/>
          <ac:grpSpMkLst>
            <pc:docMk/>
            <pc:sldMk cId="3620689271" sldId="257"/>
            <ac:grpSpMk id="5" creationId="{4ACA3A12-E643-400D-B33C-5EA38065F629}"/>
          </ac:grpSpMkLst>
        </pc:grpChg>
        <pc:picChg chg="add del mod modCrop">
          <ac:chgData name="Kilian Neumair" userId="afb3dc7e-4405-4274-bbdf-a2c3e06266ba" providerId="ADAL" clId="{73F2432F-4972-41B7-B802-788CAB010D30}" dt="2021-11-29T17:54:50.094" v="238" actId="478"/>
          <ac:picMkLst>
            <pc:docMk/>
            <pc:sldMk cId="3620689271" sldId="257"/>
            <ac:picMk id="4" creationId="{C8E888BB-9D44-4A05-9466-DEB112E7496A}"/>
          </ac:picMkLst>
        </pc:picChg>
        <pc:picChg chg="add del mod">
          <ac:chgData name="Kilian Neumair" userId="afb3dc7e-4405-4274-bbdf-a2c3e06266ba" providerId="ADAL" clId="{73F2432F-4972-41B7-B802-788CAB010D30}" dt="2021-11-29T18:05:23.694" v="361" actId="478"/>
          <ac:picMkLst>
            <pc:docMk/>
            <pc:sldMk cId="3620689271" sldId="257"/>
            <ac:picMk id="11" creationId="{F4E51F98-9806-460A-9137-A41899CDCD88}"/>
          </ac:picMkLst>
        </pc:picChg>
        <pc:picChg chg="add mod">
          <ac:chgData name="Kilian Neumair" userId="afb3dc7e-4405-4274-bbdf-a2c3e06266ba" providerId="ADAL" clId="{73F2432F-4972-41B7-B802-788CAB010D30}" dt="2021-11-30T12:11:10.975" v="1426" actId="1367"/>
          <ac:picMkLst>
            <pc:docMk/>
            <pc:sldMk cId="3620689271" sldId="257"/>
            <ac:picMk id="12" creationId="{7124A5E1-5F86-4F01-9F7E-372130253249}"/>
          </ac:picMkLst>
        </pc:picChg>
        <pc:picChg chg="add del mod ord">
          <ac:chgData name="Kilian Neumair" userId="afb3dc7e-4405-4274-bbdf-a2c3e06266ba" providerId="ADAL" clId="{73F2432F-4972-41B7-B802-788CAB010D30}" dt="2021-11-29T18:05:24.064" v="362" actId="478"/>
          <ac:picMkLst>
            <pc:docMk/>
            <pc:sldMk cId="3620689271" sldId="257"/>
            <ac:picMk id="13" creationId="{2FD0153D-A754-40AF-B09A-65463DE7D165}"/>
          </ac:picMkLst>
        </pc:picChg>
        <pc:picChg chg="add del mod">
          <ac:chgData name="Kilian Neumair" userId="afb3dc7e-4405-4274-bbdf-a2c3e06266ba" providerId="ADAL" clId="{73F2432F-4972-41B7-B802-788CAB010D30}" dt="2021-11-29T18:06:34.772" v="381" actId="478"/>
          <ac:picMkLst>
            <pc:docMk/>
            <pc:sldMk cId="3620689271" sldId="257"/>
            <ac:picMk id="18" creationId="{F2B64CF8-EB61-449C-9A49-6F599C4C6701}"/>
          </ac:picMkLst>
        </pc:picChg>
        <pc:picChg chg="add del mod">
          <ac:chgData name="Kilian Neumair" userId="afb3dc7e-4405-4274-bbdf-a2c3e06266ba" providerId="ADAL" clId="{73F2432F-4972-41B7-B802-788CAB010D30}" dt="2021-11-29T18:08:20.551" v="421" actId="478"/>
          <ac:picMkLst>
            <pc:docMk/>
            <pc:sldMk cId="3620689271" sldId="257"/>
            <ac:picMk id="21" creationId="{6C28D653-38C8-4F45-B550-E3326F36CBFE}"/>
          </ac:picMkLst>
        </pc:picChg>
        <pc:picChg chg="add del mod ord modCrop">
          <ac:chgData name="Kilian Neumair" userId="afb3dc7e-4405-4274-bbdf-a2c3e06266ba" providerId="ADAL" clId="{73F2432F-4972-41B7-B802-788CAB010D30}" dt="2021-11-29T18:12:38.104" v="493" actId="478"/>
          <ac:picMkLst>
            <pc:docMk/>
            <pc:sldMk cId="3620689271" sldId="257"/>
            <ac:picMk id="23" creationId="{1758250B-1ADB-4E4D-88F4-E8B090BB38CA}"/>
          </ac:picMkLst>
        </pc:picChg>
        <pc:picChg chg="add del mod">
          <ac:chgData name="Kilian Neumair" userId="afb3dc7e-4405-4274-bbdf-a2c3e06266ba" providerId="ADAL" clId="{73F2432F-4972-41B7-B802-788CAB010D30}" dt="2021-11-30T12:11:12.846" v="1427" actId="478"/>
          <ac:picMkLst>
            <pc:docMk/>
            <pc:sldMk cId="3620689271" sldId="257"/>
            <ac:picMk id="32" creationId="{8C70B3C3-CA53-419D-ADE0-0EB90F1CED00}"/>
          </ac:picMkLst>
        </pc:picChg>
        <pc:picChg chg="add del mod">
          <ac:chgData name="Kilian Neumair" userId="afb3dc7e-4405-4274-bbdf-a2c3e06266ba" providerId="ADAL" clId="{73F2432F-4972-41B7-B802-788CAB010D30}" dt="2021-11-29T18:17:17.791" v="584" actId="478"/>
          <ac:picMkLst>
            <pc:docMk/>
            <pc:sldMk cId="3620689271" sldId="257"/>
            <ac:picMk id="33" creationId="{DF03B826-6E58-4499-AB14-145DD9B5240F}"/>
          </ac:picMkLst>
        </pc:picChg>
        <pc:picChg chg="add del mod">
          <ac:chgData name="Kilian Neumair" userId="afb3dc7e-4405-4274-bbdf-a2c3e06266ba" providerId="ADAL" clId="{73F2432F-4972-41B7-B802-788CAB010D30}" dt="2021-11-29T18:17:23.203" v="586" actId="478"/>
          <ac:picMkLst>
            <pc:docMk/>
            <pc:sldMk cId="3620689271" sldId="257"/>
            <ac:picMk id="34" creationId="{4687C265-A1B2-4F98-A376-3C37DEADA869}"/>
          </ac:picMkLst>
        </pc:picChg>
        <pc:picChg chg="add del mod">
          <ac:chgData name="Kilian Neumair" userId="afb3dc7e-4405-4274-bbdf-a2c3e06266ba" providerId="ADAL" clId="{73F2432F-4972-41B7-B802-788CAB010D30}" dt="2021-11-29T18:17:50.442" v="596" actId="478"/>
          <ac:picMkLst>
            <pc:docMk/>
            <pc:sldMk cId="3620689271" sldId="257"/>
            <ac:picMk id="36" creationId="{21FC45A8-7A24-4DEE-9ACC-C24C088896D0}"/>
          </ac:picMkLst>
        </pc:picChg>
        <pc:picChg chg="add del mod">
          <ac:chgData name="Kilian Neumair" userId="afb3dc7e-4405-4274-bbdf-a2c3e06266ba" providerId="ADAL" clId="{73F2432F-4972-41B7-B802-788CAB010D30}" dt="2021-11-29T18:20:36.212" v="644"/>
          <ac:picMkLst>
            <pc:docMk/>
            <pc:sldMk cId="3620689271" sldId="257"/>
            <ac:picMk id="38" creationId="{37EADC6D-428E-410C-A5D2-3A29BE67C9E7}"/>
          </ac:picMkLst>
        </pc:picChg>
        <pc:picChg chg="add mod">
          <ac:chgData name="Kilian Neumair" userId="afb3dc7e-4405-4274-bbdf-a2c3e06266ba" providerId="ADAL" clId="{73F2432F-4972-41B7-B802-788CAB010D30}" dt="2021-11-29T18:35:07.134" v="801" actId="688"/>
          <ac:picMkLst>
            <pc:docMk/>
            <pc:sldMk cId="3620689271" sldId="257"/>
            <ac:picMk id="39" creationId="{8E9F9FC8-B889-45FC-BEA5-98929210255A}"/>
          </ac:picMkLst>
        </pc:picChg>
        <pc:picChg chg="add mod">
          <ac:chgData name="Kilian Neumair" userId="afb3dc7e-4405-4274-bbdf-a2c3e06266ba" providerId="ADAL" clId="{73F2432F-4972-41B7-B802-788CAB010D30}" dt="2021-11-29T18:36:16.638" v="830" actId="1076"/>
          <ac:picMkLst>
            <pc:docMk/>
            <pc:sldMk cId="3620689271" sldId="257"/>
            <ac:picMk id="40" creationId="{554B4537-2BD0-40E7-917B-80F9F9179A36}"/>
          </ac:picMkLst>
        </pc:picChg>
        <pc:picChg chg="add mod">
          <ac:chgData name="Kilian Neumair" userId="afb3dc7e-4405-4274-bbdf-a2c3e06266ba" providerId="ADAL" clId="{73F2432F-4972-41B7-B802-788CAB010D30}" dt="2021-11-29T18:36:14.005" v="829" actId="1076"/>
          <ac:picMkLst>
            <pc:docMk/>
            <pc:sldMk cId="3620689271" sldId="257"/>
            <ac:picMk id="41" creationId="{96D7D970-D807-4679-BBF0-66ACEF054E0F}"/>
          </ac:picMkLst>
        </pc:picChg>
        <pc:picChg chg="add del mod">
          <ac:chgData name="Kilian Neumair" userId="afb3dc7e-4405-4274-bbdf-a2c3e06266ba" providerId="ADAL" clId="{73F2432F-4972-41B7-B802-788CAB010D30}" dt="2021-11-29T18:34:21.447" v="789" actId="478"/>
          <ac:picMkLst>
            <pc:docMk/>
            <pc:sldMk cId="3620689271" sldId="257"/>
            <ac:picMk id="42" creationId="{A0C691D1-22B3-41AC-92FC-CF99ED9821FB}"/>
          </ac:picMkLst>
        </pc:picChg>
        <pc:picChg chg="add mod">
          <ac:chgData name="Kilian Neumair" userId="afb3dc7e-4405-4274-bbdf-a2c3e06266ba" providerId="ADAL" clId="{73F2432F-4972-41B7-B802-788CAB010D30}" dt="2021-11-29T18:39:01.174" v="844" actId="1076"/>
          <ac:picMkLst>
            <pc:docMk/>
            <pc:sldMk cId="3620689271" sldId="257"/>
            <ac:picMk id="43" creationId="{ECDA9CA6-970A-4479-BDD3-196E2BBBF0DF}"/>
          </ac:picMkLst>
        </pc:picChg>
        <pc:picChg chg="add mod">
          <ac:chgData name="Kilian Neumair" userId="afb3dc7e-4405-4274-bbdf-a2c3e06266ba" providerId="ADAL" clId="{73F2432F-4972-41B7-B802-788CAB010D30}" dt="2021-11-29T18:35:55.731" v="821" actId="1076"/>
          <ac:picMkLst>
            <pc:docMk/>
            <pc:sldMk cId="3620689271" sldId="257"/>
            <ac:picMk id="44" creationId="{F4CF3C34-5816-45A9-8E14-84F8A15CB268}"/>
          </ac:picMkLst>
        </pc:picChg>
      </pc:sldChg>
      <pc:sldChg chg="new del">
        <pc:chgData name="Kilian Neumair" userId="afb3dc7e-4405-4274-bbdf-a2c3e06266ba" providerId="ADAL" clId="{73F2432F-4972-41B7-B802-788CAB010D30}" dt="2021-11-29T17:52:40.702" v="192" actId="47"/>
        <pc:sldMkLst>
          <pc:docMk/>
          <pc:sldMk cId="73988431" sldId="258"/>
        </pc:sldMkLst>
      </pc:sldChg>
      <pc:sldChg chg="addSp delSp modSp new del mod">
        <pc:chgData name="Kilian Neumair" userId="afb3dc7e-4405-4274-bbdf-a2c3e06266ba" providerId="ADAL" clId="{73F2432F-4972-41B7-B802-788CAB010D30}" dt="2021-11-30T12:08:55.484" v="1377" actId="47"/>
        <pc:sldMkLst>
          <pc:docMk/>
          <pc:sldMk cId="3013613250" sldId="258"/>
        </pc:sldMkLst>
        <pc:spChg chg="mod">
          <ac:chgData name="Kilian Neumair" userId="afb3dc7e-4405-4274-bbdf-a2c3e06266ba" providerId="ADAL" clId="{73F2432F-4972-41B7-B802-788CAB010D30}" dt="2021-11-30T12:05:37.486" v="1028" actId="20577"/>
          <ac:spMkLst>
            <pc:docMk/>
            <pc:sldMk cId="3013613250" sldId="258"/>
            <ac:spMk id="2" creationId="{5F3F4D97-B088-4E31-A63A-D477D57341BA}"/>
          </ac:spMkLst>
        </pc:spChg>
        <pc:spChg chg="mod">
          <ac:chgData name="Kilian Neumair" userId="afb3dc7e-4405-4274-bbdf-a2c3e06266ba" providerId="ADAL" clId="{73F2432F-4972-41B7-B802-788CAB010D30}" dt="2021-11-30T12:05:30.877" v="1017" actId="20577"/>
          <ac:spMkLst>
            <pc:docMk/>
            <pc:sldMk cId="3013613250" sldId="258"/>
            <ac:spMk id="3" creationId="{752DEB87-D71D-48D0-B68C-69F78E585109}"/>
          </ac:spMkLst>
        </pc:spChg>
        <pc:picChg chg="add del mod">
          <ac:chgData name="Kilian Neumair" userId="afb3dc7e-4405-4274-bbdf-a2c3e06266ba" providerId="ADAL" clId="{73F2432F-4972-41B7-B802-788CAB010D30}" dt="2021-11-29T18:15:25.253" v="545" actId="478"/>
          <ac:picMkLst>
            <pc:docMk/>
            <pc:sldMk cId="3013613250" sldId="258"/>
            <ac:picMk id="4" creationId="{E39089DD-87D4-4976-8E92-C1798FD6B0F4}"/>
          </ac:picMkLst>
        </pc:picChg>
      </pc:sldChg>
      <pc:sldChg chg="addSp delSp modSp new mod">
        <pc:chgData name="Kilian Neumair" userId="afb3dc7e-4405-4274-bbdf-a2c3e06266ba" providerId="ADAL" clId="{73F2432F-4972-41B7-B802-788CAB010D30}" dt="2021-11-29T18:36:39.788" v="843" actId="478"/>
        <pc:sldMkLst>
          <pc:docMk/>
          <pc:sldMk cId="3289853725" sldId="259"/>
        </pc:sldMkLst>
        <pc:spChg chg="del">
          <ac:chgData name="Kilian Neumair" userId="afb3dc7e-4405-4274-bbdf-a2c3e06266ba" providerId="ADAL" clId="{73F2432F-4972-41B7-B802-788CAB010D30}" dt="2021-11-29T18:22:08.116" v="667" actId="478"/>
          <ac:spMkLst>
            <pc:docMk/>
            <pc:sldMk cId="3289853725" sldId="259"/>
            <ac:spMk id="2" creationId="{650B952E-19B6-4E5E-AB7F-233FDE0EAF83}"/>
          </ac:spMkLst>
        </pc:spChg>
        <pc:spChg chg="del">
          <ac:chgData name="Kilian Neumair" userId="afb3dc7e-4405-4274-bbdf-a2c3e06266ba" providerId="ADAL" clId="{73F2432F-4972-41B7-B802-788CAB010D30}" dt="2021-11-29T18:22:09.760" v="668" actId="478"/>
          <ac:spMkLst>
            <pc:docMk/>
            <pc:sldMk cId="3289853725" sldId="259"/>
            <ac:spMk id="3" creationId="{5EB043B6-1E33-4003-B625-1833CAD22876}"/>
          </ac:spMkLst>
        </pc:spChg>
        <pc:spChg chg="add mod ord modCrop">
          <ac:chgData name="Kilian Neumair" userId="afb3dc7e-4405-4274-bbdf-a2c3e06266ba" providerId="ADAL" clId="{73F2432F-4972-41B7-B802-788CAB010D30}" dt="2021-11-29T18:29:20.712" v="750" actId="18131"/>
          <ac:spMkLst>
            <pc:docMk/>
            <pc:sldMk cId="3289853725" sldId="259"/>
            <ac:spMk id="4" creationId="{A7A7A5E8-C10C-4B43-8CC2-2FDE4AA5F72E}"/>
          </ac:spMkLst>
        </pc:spChg>
        <pc:spChg chg="add del mod">
          <ac:chgData name="Kilian Neumair" userId="afb3dc7e-4405-4274-bbdf-a2c3e06266ba" providerId="ADAL" clId="{73F2432F-4972-41B7-B802-788CAB010D30}" dt="2021-11-29T18:21:34.012" v="652" actId="478"/>
          <ac:spMkLst>
            <pc:docMk/>
            <pc:sldMk cId="3289853725" sldId="259"/>
            <ac:spMk id="5" creationId="{9CF95013-CA86-4982-9FCC-421ABE62FB99}"/>
          </ac:spMkLst>
        </pc:spChg>
        <pc:spChg chg="add del mod">
          <ac:chgData name="Kilian Neumair" userId="afb3dc7e-4405-4274-bbdf-a2c3e06266ba" providerId="ADAL" clId="{73F2432F-4972-41B7-B802-788CAB010D30}" dt="2021-11-29T18:21:34.445" v="653" actId="478"/>
          <ac:spMkLst>
            <pc:docMk/>
            <pc:sldMk cId="3289853725" sldId="259"/>
            <ac:spMk id="6" creationId="{4620FCD3-54AA-442B-B94C-EF3A9B0DFF35}"/>
          </ac:spMkLst>
        </pc:spChg>
        <pc:spChg chg="add del mod">
          <ac:chgData name="Kilian Neumair" userId="afb3dc7e-4405-4274-bbdf-a2c3e06266ba" providerId="ADAL" clId="{73F2432F-4972-41B7-B802-788CAB010D30}" dt="2021-11-29T18:21:42.236" v="660" actId="478"/>
          <ac:spMkLst>
            <pc:docMk/>
            <pc:sldMk cId="3289853725" sldId="259"/>
            <ac:spMk id="7" creationId="{7B5C660C-C43B-4612-9650-E09023A95A6D}"/>
          </ac:spMkLst>
        </pc:spChg>
        <pc:spChg chg="add del mod">
          <ac:chgData name="Kilian Neumair" userId="afb3dc7e-4405-4274-bbdf-a2c3e06266ba" providerId="ADAL" clId="{73F2432F-4972-41B7-B802-788CAB010D30}" dt="2021-11-29T18:21:41.800" v="659" actId="478"/>
          <ac:spMkLst>
            <pc:docMk/>
            <pc:sldMk cId="3289853725" sldId="259"/>
            <ac:spMk id="8" creationId="{3595072F-0553-452F-90A1-A4B8EA9E08A4}"/>
          </ac:spMkLst>
        </pc:spChg>
        <pc:spChg chg="add mod ord modCrop">
          <ac:chgData name="Kilian Neumair" userId="afb3dc7e-4405-4274-bbdf-a2c3e06266ba" providerId="ADAL" clId="{73F2432F-4972-41B7-B802-788CAB010D30}" dt="2021-11-29T18:27:13.373" v="720" actId="1076"/>
          <ac:spMkLst>
            <pc:docMk/>
            <pc:sldMk cId="3289853725" sldId="259"/>
            <ac:spMk id="9" creationId="{B4DE2C10-5761-49B5-A47E-072D837ED1D8}"/>
          </ac:spMkLst>
        </pc:spChg>
        <pc:spChg chg="add del mod ord modCrop">
          <ac:chgData name="Kilian Neumair" userId="afb3dc7e-4405-4274-bbdf-a2c3e06266ba" providerId="ADAL" clId="{73F2432F-4972-41B7-B802-788CAB010D30}" dt="2021-11-29T18:27:21.888" v="724" actId="478"/>
          <ac:spMkLst>
            <pc:docMk/>
            <pc:sldMk cId="3289853725" sldId="259"/>
            <ac:spMk id="10" creationId="{06CE8366-1EF2-4181-B4FC-214561CBF463}"/>
          </ac:spMkLst>
        </pc:spChg>
        <pc:spChg chg="add mod modCrop">
          <ac:chgData name="Kilian Neumair" userId="afb3dc7e-4405-4274-bbdf-a2c3e06266ba" providerId="ADAL" clId="{73F2432F-4972-41B7-B802-788CAB010D30}" dt="2021-11-29T18:32:17.074" v="780" actId="18131"/>
          <ac:spMkLst>
            <pc:docMk/>
            <pc:sldMk cId="3289853725" sldId="259"/>
            <ac:spMk id="30" creationId="{6D084996-E8BC-49C8-8E00-24C4084941B5}"/>
          </ac:spMkLst>
        </pc:spChg>
        <pc:spChg chg="add mod modCrop">
          <ac:chgData name="Kilian Neumair" userId="afb3dc7e-4405-4274-bbdf-a2c3e06266ba" providerId="ADAL" clId="{73F2432F-4972-41B7-B802-788CAB010D30}" dt="2021-11-29T18:30:15.554" v="763" actId="18131"/>
          <ac:spMkLst>
            <pc:docMk/>
            <pc:sldMk cId="3289853725" sldId="259"/>
            <ac:spMk id="35" creationId="{2172783D-81C6-428D-A99F-264886FA1F91}"/>
          </ac:spMkLst>
        </pc:spChg>
        <pc:spChg chg="add del mod">
          <ac:chgData name="Kilian Neumair" userId="afb3dc7e-4405-4274-bbdf-a2c3e06266ba" providerId="ADAL" clId="{73F2432F-4972-41B7-B802-788CAB010D30}" dt="2021-11-29T18:36:37.384" v="842" actId="478"/>
          <ac:spMkLst>
            <pc:docMk/>
            <pc:sldMk cId="3289853725" sldId="259"/>
            <ac:spMk id="44" creationId="{B36134F5-A260-4414-A14B-F5DD32CF74C7}"/>
          </ac:spMkLst>
        </pc:spChg>
        <pc:spChg chg="add del mod">
          <ac:chgData name="Kilian Neumair" userId="afb3dc7e-4405-4274-bbdf-a2c3e06266ba" providerId="ADAL" clId="{73F2432F-4972-41B7-B802-788CAB010D30}" dt="2021-11-29T18:36:39.788" v="843" actId="478"/>
          <ac:spMkLst>
            <pc:docMk/>
            <pc:sldMk cId="3289853725" sldId="259"/>
            <ac:spMk id="46" creationId="{DCBE73BD-31B2-4A55-A2F6-6AD8ECA809DE}"/>
          </ac:spMkLst>
        </pc:spChg>
        <pc:picChg chg="add del mod">
          <ac:chgData name="Kilian Neumair" userId="afb3dc7e-4405-4274-bbdf-a2c3e06266ba" providerId="ADAL" clId="{73F2432F-4972-41B7-B802-788CAB010D30}" dt="2021-11-29T18:22:23.265" v="672" actId="21"/>
          <ac:picMkLst>
            <pc:docMk/>
            <pc:sldMk cId="3289853725" sldId="259"/>
            <ac:picMk id="12" creationId="{6C9FDAF3-5DBC-4866-895A-FE83DA4B4F39}"/>
          </ac:picMkLst>
        </pc:picChg>
        <pc:picChg chg="add del mod">
          <ac:chgData name="Kilian Neumair" userId="afb3dc7e-4405-4274-bbdf-a2c3e06266ba" providerId="ADAL" clId="{73F2432F-4972-41B7-B802-788CAB010D30}" dt="2021-11-29T18:22:43.441" v="678" actId="478"/>
          <ac:picMkLst>
            <pc:docMk/>
            <pc:sldMk cId="3289853725" sldId="259"/>
            <ac:picMk id="14" creationId="{DF272CD1-F0C9-4F9F-B923-B1EF036E3533}"/>
          </ac:picMkLst>
        </pc:picChg>
        <pc:picChg chg="add del mod">
          <ac:chgData name="Kilian Neumair" userId="afb3dc7e-4405-4274-bbdf-a2c3e06266ba" providerId="ADAL" clId="{73F2432F-4972-41B7-B802-788CAB010D30}" dt="2021-11-29T18:22:52.370" v="682" actId="21"/>
          <ac:picMkLst>
            <pc:docMk/>
            <pc:sldMk cId="3289853725" sldId="259"/>
            <ac:picMk id="16" creationId="{056C3839-3A74-40DD-8269-C622843E6CBD}"/>
          </ac:picMkLst>
        </pc:picChg>
        <pc:picChg chg="add del mod">
          <ac:chgData name="Kilian Neumair" userId="afb3dc7e-4405-4274-bbdf-a2c3e06266ba" providerId="ADAL" clId="{73F2432F-4972-41B7-B802-788CAB010D30}" dt="2021-11-29T18:24:09.605" v="693" actId="21"/>
          <ac:picMkLst>
            <pc:docMk/>
            <pc:sldMk cId="3289853725" sldId="259"/>
            <ac:picMk id="18" creationId="{0CB6E19A-1545-4E22-9C0C-084D24E24A63}"/>
          </ac:picMkLst>
        </pc:picChg>
        <pc:picChg chg="add del mod">
          <ac:chgData name="Kilian Neumair" userId="afb3dc7e-4405-4274-bbdf-a2c3e06266ba" providerId="ADAL" clId="{73F2432F-4972-41B7-B802-788CAB010D30}" dt="2021-11-29T18:24:39.011" v="697" actId="21"/>
          <ac:picMkLst>
            <pc:docMk/>
            <pc:sldMk cId="3289853725" sldId="259"/>
            <ac:picMk id="20" creationId="{0E436A28-F079-4C0C-ABBB-9EA0E229641B}"/>
          </ac:picMkLst>
        </pc:picChg>
        <pc:picChg chg="add del mod">
          <ac:chgData name="Kilian Neumair" userId="afb3dc7e-4405-4274-bbdf-a2c3e06266ba" providerId="ADAL" clId="{73F2432F-4972-41B7-B802-788CAB010D30}" dt="2021-11-29T18:25:43.618" v="705" actId="478"/>
          <ac:picMkLst>
            <pc:docMk/>
            <pc:sldMk cId="3289853725" sldId="259"/>
            <ac:picMk id="22" creationId="{2AA37CD7-9684-4E55-8B01-D15ACFE9A6F0}"/>
          </ac:picMkLst>
        </pc:picChg>
        <pc:picChg chg="add del mod">
          <ac:chgData name="Kilian Neumair" userId="afb3dc7e-4405-4274-bbdf-a2c3e06266ba" providerId="ADAL" clId="{73F2432F-4972-41B7-B802-788CAB010D30}" dt="2021-11-29T18:26:19.766" v="709" actId="21"/>
          <ac:picMkLst>
            <pc:docMk/>
            <pc:sldMk cId="3289853725" sldId="259"/>
            <ac:picMk id="24" creationId="{B7254B4C-5BBA-40F7-BE08-BB86EE2AE3ED}"/>
          </ac:picMkLst>
        </pc:picChg>
        <pc:picChg chg="add del mod">
          <ac:chgData name="Kilian Neumair" userId="afb3dc7e-4405-4274-bbdf-a2c3e06266ba" providerId="ADAL" clId="{73F2432F-4972-41B7-B802-788CAB010D30}" dt="2021-11-29T18:26:38.237" v="713" actId="21"/>
          <ac:picMkLst>
            <pc:docMk/>
            <pc:sldMk cId="3289853725" sldId="259"/>
            <ac:picMk id="26" creationId="{86B828E8-3DAD-439D-84F5-72CAFDED5967}"/>
          </ac:picMkLst>
        </pc:picChg>
        <pc:picChg chg="add del mod">
          <ac:chgData name="Kilian Neumair" userId="afb3dc7e-4405-4274-bbdf-a2c3e06266ba" providerId="ADAL" clId="{73F2432F-4972-41B7-B802-788CAB010D30}" dt="2021-11-29T18:26:45.085" v="715" actId="21"/>
          <ac:picMkLst>
            <pc:docMk/>
            <pc:sldMk cId="3289853725" sldId="259"/>
            <ac:picMk id="27" creationId="{8615FFE7-5194-467B-86D9-D9109905595F}"/>
          </ac:picMkLst>
        </pc:picChg>
        <pc:picChg chg="add del mod">
          <ac:chgData name="Kilian Neumair" userId="afb3dc7e-4405-4274-bbdf-a2c3e06266ba" providerId="ADAL" clId="{73F2432F-4972-41B7-B802-788CAB010D30}" dt="2021-11-29T18:27:54.230" v="730" actId="478"/>
          <ac:picMkLst>
            <pc:docMk/>
            <pc:sldMk cId="3289853725" sldId="259"/>
            <ac:picMk id="29" creationId="{9B7FD218-2131-4471-9D04-CB0ECF20E093}"/>
          </ac:picMkLst>
        </pc:picChg>
        <pc:picChg chg="add del mod">
          <ac:chgData name="Kilian Neumair" userId="afb3dc7e-4405-4274-bbdf-a2c3e06266ba" providerId="ADAL" clId="{73F2432F-4972-41B7-B802-788CAB010D30}" dt="2021-11-29T18:28:33.680" v="738" actId="21"/>
          <ac:picMkLst>
            <pc:docMk/>
            <pc:sldMk cId="3289853725" sldId="259"/>
            <ac:picMk id="32" creationId="{D2847EFA-9977-4D4C-BA13-5D616B7B5CC9}"/>
          </ac:picMkLst>
        </pc:picChg>
        <pc:picChg chg="add del mod">
          <ac:chgData name="Kilian Neumair" userId="afb3dc7e-4405-4274-bbdf-a2c3e06266ba" providerId="ADAL" clId="{73F2432F-4972-41B7-B802-788CAB010D30}" dt="2021-11-29T18:29:08.877" v="747" actId="21"/>
          <ac:picMkLst>
            <pc:docMk/>
            <pc:sldMk cId="3289853725" sldId="259"/>
            <ac:picMk id="34" creationId="{68D0B0FA-4A60-4BAC-A033-A7803DA12EAB}"/>
          </ac:picMkLst>
        </pc:picChg>
        <pc:picChg chg="add del mod">
          <ac:chgData name="Kilian Neumair" userId="afb3dc7e-4405-4274-bbdf-a2c3e06266ba" providerId="ADAL" clId="{73F2432F-4972-41B7-B802-788CAB010D30}" dt="2021-11-29T18:30:04.849" v="760" actId="21"/>
          <ac:picMkLst>
            <pc:docMk/>
            <pc:sldMk cId="3289853725" sldId="259"/>
            <ac:picMk id="37" creationId="{C7A747F1-D2DD-4601-8AF6-071227A3EB2E}"/>
          </ac:picMkLst>
        </pc:picChg>
        <pc:picChg chg="add del mod">
          <ac:chgData name="Kilian Neumair" userId="afb3dc7e-4405-4274-bbdf-a2c3e06266ba" providerId="ADAL" clId="{73F2432F-4972-41B7-B802-788CAB010D30}" dt="2021-11-29T18:30:45.217" v="768" actId="21"/>
          <ac:picMkLst>
            <pc:docMk/>
            <pc:sldMk cId="3289853725" sldId="259"/>
            <ac:picMk id="39" creationId="{90305BCE-B17B-4329-91BB-C3FBE69ED000}"/>
          </ac:picMkLst>
        </pc:picChg>
        <pc:picChg chg="add del mod">
          <ac:chgData name="Kilian Neumair" userId="afb3dc7e-4405-4274-bbdf-a2c3e06266ba" providerId="ADAL" clId="{73F2432F-4972-41B7-B802-788CAB010D30}" dt="2021-11-29T18:31:29.531" v="772" actId="21"/>
          <ac:picMkLst>
            <pc:docMk/>
            <pc:sldMk cId="3289853725" sldId="259"/>
            <ac:picMk id="41" creationId="{70FBFF14-B358-4197-BDB0-3CAE1DAF43BB}"/>
          </ac:picMkLst>
        </pc:picChg>
        <pc:picChg chg="add del mod">
          <ac:chgData name="Kilian Neumair" userId="afb3dc7e-4405-4274-bbdf-a2c3e06266ba" providerId="ADAL" clId="{73F2432F-4972-41B7-B802-788CAB010D30}" dt="2021-11-29T18:31:54.876" v="777" actId="21"/>
          <ac:picMkLst>
            <pc:docMk/>
            <pc:sldMk cId="3289853725" sldId="259"/>
            <ac:picMk id="43" creationId="{70BAD60D-A531-4DC2-B5ED-62D5F49AD832}"/>
          </ac:picMkLst>
        </pc:picChg>
      </pc:sldChg>
      <pc:sldChg chg="new del">
        <pc:chgData name="Kilian Neumair" userId="afb3dc7e-4405-4274-bbdf-a2c3e06266ba" providerId="ADAL" clId="{73F2432F-4972-41B7-B802-788CAB010D30}" dt="2021-11-30T12:08:56.268" v="1378" actId="47"/>
        <pc:sldMkLst>
          <pc:docMk/>
          <pc:sldMk cId="2779519759" sldId="260"/>
        </pc:sldMkLst>
      </pc:sldChg>
      <pc:sldChg chg="addSp delSp modSp new mod">
        <pc:chgData name="Kilian Neumair" userId="afb3dc7e-4405-4274-bbdf-a2c3e06266ba" providerId="ADAL" clId="{73F2432F-4972-41B7-B802-788CAB010D30}" dt="2021-11-30T12:09:56.510" v="1423" actId="478"/>
        <pc:sldMkLst>
          <pc:docMk/>
          <pc:sldMk cId="3662009658" sldId="260"/>
        </pc:sldMkLst>
        <pc:spChg chg="add mod">
          <ac:chgData name="Kilian Neumair" userId="afb3dc7e-4405-4274-bbdf-a2c3e06266ba" providerId="ADAL" clId="{73F2432F-4972-41B7-B802-788CAB010D30}" dt="2021-11-30T12:09:50.663" v="1422"/>
          <ac:spMkLst>
            <pc:docMk/>
            <pc:sldMk cId="3662009658" sldId="260"/>
            <ac:spMk id="4" creationId="{372D7581-15AB-453A-8172-2DD260D4AD01}"/>
          </ac:spMkLst>
        </pc:spChg>
        <pc:spChg chg="add del mod">
          <ac:chgData name="Kilian Neumair" userId="afb3dc7e-4405-4274-bbdf-a2c3e06266ba" providerId="ADAL" clId="{73F2432F-4972-41B7-B802-788CAB010D30}" dt="2021-11-30T12:09:56.510" v="1423" actId="478"/>
          <ac:spMkLst>
            <pc:docMk/>
            <pc:sldMk cId="3662009658" sldId="260"/>
            <ac:spMk id="5" creationId="{0B2F558D-E412-40F6-A996-970AE094ABCA}"/>
          </ac:spMkLst>
        </pc:spChg>
      </pc:sldChg>
      <pc:sldChg chg="new del">
        <pc:chgData name="Kilian Neumair" userId="afb3dc7e-4405-4274-bbdf-a2c3e06266ba" providerId="ADAL" clId="{73F2432F-4972-41B7-B802-788CAB010D30}" dt="2021-11-30T12:08:57.161" v="1379" actId="47"/>
        <pc:sldMkLst>
          <pc:docMk/>
          <pc:sldMk cId="20470670" sldId="261"/>
        </pc:sldMkLst>
      </pc:sldChg>
      <pc:sldChg chg="new del">
        <pc:chgData name="Kilian Neumair" userId="afb3dc7e-4405-4274-bbdf-a2c3e06266ba" providerId="ADAL" clId="{73F2432F-4972-41B7-B802-788CAB010D30}" dt="2021-11-30T12:08:54.668" v="1376" actId="47"/>
        <pc:sldMkLst>
          <pc:docMk/>
          <pc:sldMk cId="2701286349" sldId="262"/>
        </pc:sldMkLst>
      </pc:sldChg>
      <pc:sldMasterChg chg="addSp delSp modSp mod addSldLayout delSldLayout modSldLayout sldLayoutOrd">
        <pc:chgData name="Kilian Neumair" userId="afb3dc7e-4405-4274-bbdf-a2c3e06266ba" providerId="ADAL" clId="{73F2432F-4972-41B7-B802-788CAB010D30}" dt="2021-11-30T12:52:41.570" v="1531" actId="478"/>
        <pc:sldMasterMkLst>
          <pc:docMk/>
          <pc:sldMasterMk cId="2404036909" sldId="2147483648"/>
        </pc:sldMasterMkLst>
        <pc:spChg chg="mod">
          <ac:chgData name="Kilian Neumair" userId="afb3dc7e-4405-4274-bbdf-a2c3e06266ba" providerId="ADAL" clId="{73F2432F-4972-41B7-B802-788CAB010D30}" dt="2021-11-30T12:04:34.865" v="1003" actId="20577"/>
          <ac:spMkLst>
            <pc:docMk/>
            <pc:sldMasterMk cId="2404036909" sldId="2147483648"/>
            <ac:spMk id="2" creationId="{DA0E1B23-DAC8-404B-B9FE-7828C06B0185}"/>
          </ac:spMkLst>
        </pc:spChg>
        <pc:spChg chg="mod">
          <ac:chgData name="Kilian Neumair" userId="afb3dc7e-4405-4274-bbdf-a2c3e06266ba" providerId="ADAL" clId="{73F2432F-4972-41B7-B802-788CAB010D30}" dt="2021-11-30T12:20:55.196" v="1480" actId="14100"/>
          <ac:spMkLst>
            <pc:docMk/>
            <pc:sldMasterMk cId="2404036909" sldId="2147483648"/>
            <ac:spMk id="3" creationId="{D144697E-33F7-441B-BE25-6F27E7568E49}"/>
          </ac:spMkLst>
        </pc:spChg>
        <pc:spChg chg="del">
          <ac:chgData name="Kilian Neumair" userId="afb3dc7e-4405-4274-bbdf-a2c3e06266ba" providerId="ADAL" clId="{73F2432F-4972-41B7-B802-788CAB010D30}" dt="2021-11-29T17:48:34.881" v="147" actId="478"/>
          <ac:spMkLst>
            <pc:docMk/>
            <pc:sldMasterMk cId="2404036909" sldId="2147483648"/>
            <ac:spMk id="4" creationId="{2ED508BA-F2B1-4230-9397-0828CB70E893}"/>
          </ac:spMkLst>
        </pc:spChg>
        <pc:spChg chg="add del mod">
          <ac:chgData name="Kilian Neumair" userId="afb3dc7e-4405-4274-bbdf-a2c3e06266ba" providerId="ADAL" clId="{73F2432F-4972-41B7-B802-788CAB010D30}" dt="2021-11-30T12:06:42.781" v="1039" actId="21"/>
          <ac:spMkLst>
            <pc:docMk/>
            <pc:sldMasterMk cId="2404036909" sldId="2147483648"/>
            <ac:spMk id="4" creationId="{5ECBCB0A-B4A6-4CF7-90AA-F1AB23BD4EF2}"/>
          </ac:spMkLst>
        </pc:spChg>
        <pc:spChg chg="del">
          <ac:chgData name="Kilian Neumair" userId="afb3dc7e-4405-4274-bbdf-a2c3e06266ba" providerId="ADAL" clId="{73F2432F-4972-41B7-B802-788CAB010D30}" dt="2021-11-29T17:48:33.235" v="146" actId="478"/>
          <ac:spMkLst>
            <pc:docMk/>
            <pc:sldMasterMk cId="2404036909" sldId="2147483648"/>
            <ac:spMk id="5" creationId="{3C834103-17C4-4A67-B5B3-038DD357A30D}"/>
          </ac:spMkLst>
        </pc:spChg>
        <pc:spChg chg="del">
          <ac:chgData name="Kilian Neumair" userId="afb3dc7e-4405-4274-bbdf-a2c3e06266ba" providerId="ADAL" clId="{73F2432F-4972-41B7-B802-788CAB010D30}" dt="2021-11-29T17:48:32.124" v="145" actId="478"/>
          <ac:spMkLst>
            <pc:docMk/>
            <pc:sldMasterMk cId="2404036909" sldId="2147483648"/>
            <ac:spMk id="6" creationId="{1176EAC6-92E7-46AB-99CD-DF1768D491D7}"/>
          </ac:spMkLst>
        </pc:spChg>
        <pc:spChg chg="add del mod">
          <ac:chgData name="Kilian Neumair" userId="afb3dc7e-4405-4274-bbdf-a2c3e06266ba" providerId="ADAL" clId="{73F2432F-4972-41B7-B802-788CAB010D30}" dt="2021-11-30T11:59:04.035" v="855" actId="478"/>
          <ac:spMkLst>
            <pc:docMk/>
            <pc:sldMasterMk cId="2404036909" sldId="2147483648"/>
            <ac:spMk id="6" creationId="{4D8A8520-9FDD-4DB3-A0B4-8E84C54B52C2}"/>
          </ac:spMkLst>
        </pc:spChg>
        <pc:spChg chg="add del mod">
          <ac:chgData name="Kilian Neumair" userId="afb3dc7e-4405-4274-bbdf-a2c3e06266ba" providerId="ADAL" clId="{73F2432F-4972-41B7-B802-788CAB010D30}" dt="2021-11-30T11:59:31.033" v="858" actId="478"/>
          <ac:spMkLst>
            <pc:docMk/>
            <pc:sldMasterMk cId="2404036909" sldId="2147483648"/>
            <ac:spMk id="7" creationId="{B66B74FB-CBC4-44FA-AA70-E2D6CCCF6FC9}"/>
          </ac:spMkLst>
        </pc:spChg>
        <pc:spChg chg="add mod">
          <ac:chgData name="Kilian Neumair" userId="afb3dc7e-4405-4274-bbdf-a2c3e06266ba" providerId="ADAL" clId="{73F2432F-4972-41B7-B802-788CAB010D30}" dt="2021-11-30T12:05:14.742" v="1010" actId="207"/>
          <ac:spMkLst>
            <pc:docMk/>
            <pc:sldMasterMk cId="2404036909" sldId="2147483648"/>
            <ac:spMk id="9" creationId="{2BD0B1F6-A481-4D1A-96A3-511B269D87E6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0" creationId="{19FFE867-41E1-4C14-878A-B97E3BA452C7}"/>
          </ac:spMkLst>
        </pc:spChg>
        <pc:spChg chg="add mod">
          <ac:chgData name="Kilian Neumair" userId="afb3dc7e-4405-4274-bbdf-a2c3e06266ba" providerId="ADAL" clId="{73F2432F-4972-41B7-B802-788CAB010D30}" dt="2021-11-30T12:05:11.583" v="1008" actId="20577"/>
          <ac:spMkLst>
            <pc:docMk/>
            <pc:sldMasterMk cId="2404036909" sldId="2147483648"/>
            <ac:spMk id="10" creationId="{78F0AFF7-4FB1-418C-8D11-7614B4533853}"/>
          </ac:spMkLst>
        </pc:spChg>
        <pc:spChg chg="add del mod">
          <ac:chgData name="Kilian Neumair" userId="afb3dc7e-4405-4274-bbdf-a2c3e06266ba" providerId="ADAL" clId="{73F2432F-4972-41B7-B802-788CAB010D30}" dt="2021-11-30T12:01:36.302" v="891" actId="478"/>
          <ac:spMkLst>
            <pc:docMk/>
            <pc:sldMasterMk cId="2404036909" sldId="2147483648"/>
            <ac:spMk id="11" creationId="{0645E9F8-97E7-4A5C-A90B-F5AE9BC41017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1" creationId="{8EA2D316-E5BA-4B28-A96C-8CF6C9C6A29E}"/>
          </ac:spMkLst>
        </pc:spChg>
        <pc:spChg chg="add mod">
          <ac:chgData name="Kilian Neumair" userId="afb3dc7e-4405-4274-bbdf-a2c3e06266ba" providerId="ADAL" clId="{73F2432F-4972-41B7-B802-788CAB010D30}" dt="2021-11-30T12:20:49.910" v="1479" actId="1036"/>
          <ac:spMkLst>
            <pc:docMk/>
            <pc:sldMasterMk cId="2404036909" sldId="2147483648"/>
            <ac:spMk id="12" creationId="{85818D09-E5E5-4C41-BF8C-1BBAA98FDD53}"/>
          </ac:spMkLst>
        </pc:spChg>
        <pc:grpChg chg="add del mod">
          <ac:chgData name="Kilian Neumair" userId="afb3dc7e-4405-4274-bbdf-a2c3e06266ba" providerId="ADAL" clId="{73F2432F-4972-41B7-B802-788CAB010D30}" dt="2021-11-29T17:50:10.390" v="168" actId="478"/>
          <ac:grpSpMkLst>
            <pc:docMk/>
            <pc:sldMasterMk cId="2404036909" sldId="2147483648"/>
            <ac:grpSpMk id="9" creationId="{DE975D9A-C937-4911-8E15-27E42C583444}"/>
          </ac:grpSpMkLst>
        </pc:grpChg>
        <pc:picChg chg="add mod">
          <ac:chgData name="Kilian Neumair" userId="afb3dc7e-4405-4274-bbdf-a2c3e06266ba" providerId="ADAL" clId="{73F2432F-4972-41B7-B802-788CAB010D30}" dt="2021-11-30T12:01:50.221" v="894" actId="1076"/>
          <ac:picMkLst>
            <pc:docMk/>
            <pc:sldMasterMk cId="2404036909" sldId="2147483648"/>
            <ac:picMk id="8" creationId="{23D9D16D-1420-41E2-88D9-6DBE14B9D03D}"/>
          </ac:picMkLst>
        </pc:picChg>
        <pc:sldLayoutChg chg="addSp delSp modSp mod">
          <pc:chgData name="Kilian Neumair" userId="afb3dc7e-4405-4274-bbdf-a2c3e06266ba" providerId="ADAL" clId="{73F2432F-4972-41B7-B802-788CAB010D30}" dt="2021-11-30T12:03:03.037" v="939" actId="14100"/>
          <pc:sldLayoutMkLst>
            <pc:docMk/>
            <pc:sldMasterMk cId="2404036909" sldId="2147483648"/>
            <pc:sldLayoutMk cId="1262932841" sldId="2147483649"/>
          </pc:sldLayoutMkLst>
          <pc:spChg chg="mod">
            <ac:chgData name="Kilian Neumair" userId="afb3dc7e-4405-4274-bbdf-a2c3e06266ba" providerId="ADAL" clId="{73F2432F-4972-41B7-B802-788CAB010D30}" dt="2021-11-29T17:50:46.154" v="173" actId="14100"/>
            <ac:spMkLst>
              <pc:docMk/>
              <pc:sldMasterMk cId="2404036909" sldId="2147483648"/>
              <pc:sldLayoutMk cId="1262932841" sldId="2147483649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29T17:44:51.984" v="57" actId="20577"/>
            <ac:spMkLst>
              <pc:docMk/>
              <pc:sldMasterMk cId="2404036909" sldId="2147483648"/>
              <pc:sldLayoutMk cId="1262932841" sldId="2147483649"/>
              <ac:spMk id="3" creationId="{AF5A693B-8F76-4B99-93C2-8412C37465EB}"/>
            </ac:spMkLst>
          </pc:spChg>
          <pc:spChg chg="del">
            <ac:chgData name="Kilian Neumair" userId="afb3dc7e-4405-4274-bbdf-a2c3e06266ba" providerId="ADAL" clId="{73F2432F-4972-41B7-B802-788CAB010D30}" dt="2021-11-29T17:41:03.673" v="3" actId="478"/>
            <ac:spMkLst>
              <pc:docMk/>
              <pc:sldMasterMk cId="2404036909" sldId="2147483648"/>
              <pc:sldLayoutMk cId="1262932841" sldId="2147483649"/>
              <ac:spMk id="4" creationId="{C508ADA9-0825-4950-AC42-7054F783C59C}"/>
            </ac:spMkLst>
          </pc:spChg>
          <pc:spChg chg="del">
            <ac:chgData name="Kilian Neumair" userId="afb3dc7e-4405-4274-bbdf-a2c3e06266ba" providerId="ADAL" clId="{73F2432F-4972-41B7-B802-788CAB010D30}" dt="2021-11-29T17:41:05.144" v="4" actId="478"/>
            <ac:spMkLst>
              <pc:docMk/>
              <pc:sldMasterMk cId="2404036909" sldId="2147483648"/>
              <pc:sldLayoutMk cId="1262932841" sldId="2147483649"/>
              <ac:spMk id="5" creationId="{149EE385-8F6A-4954-A614-FD17D4593A0E}"/>
            </ac:spMkLst>
          </pc:spChg>
          <pc:spChg chg="del">
            <ac:chgData name="Kilian Neumair" userId="afb3dc7e-4405-4274-bbdf-a2c3e06266ba" providerId="ADAL" clId="{73F2432F-4972-41B7-B802-788CAB010D30}" dt="2021-11-29T17:41:01.539" v="2" actId="478"/>
            <ac:spMkLst>
              <pc:docMk/>
              <pc:sldMasterMk cId="2404036909" sldId="2147483648"/>
              <pc:sldLayoutMk cId="1262932841" sldId="2147483649"/>
              <ac:spMk id="6" creationId="{19E16C15-32A5-48D7-A5B3-8297F8B029F4}"/>
            </ac:spMkLst>
          </pc:spChg>
          <pc:spChg chg="add del mod">
            <ac:chgData name="Kilian Neumair" userId="afb3dc7e-4405-4274-bbdf-a2c3e06266ba" providerId="ADAL" clId="{73F2432F-4972-41B7-B802-788CAB010D30}" dt="2021-11-29T17:42:55.963" v="25" actId="478"/>
            <ac:spMkLst>
              <pc:docMk/>
              <pc:sldMasterMk cId="2404036909" sldId="2147483648"/>
              <pc:sldLayoutMk cId="1262932841" sldId="2147483649"/>
              <ac:spMk id="9" creationId="{7138B7CD-1410-4505-88CF-A89931D8B8C6}"/>
            </ac:spMkLst>
          </pc:spChg>
          <pc:spChg chg="mod">
            <ac:chgData name="Kilian Neumair" userId="afb3dc7e-4405-4274-bbdf-a2c3e06266ba" providerId="ADAL" clId="{73F2432F-4972-41B7-B802-788CAB010D30}" dt="2021-11-30T12:02:46.654" v="933" actId="1038"/>
            <ac:spMkLst>
              <pc:docMk/>
              <pc:sldMasterMk cId="2404036909" sldId="2147483648"/>
              <pc:sldLayoutMk cId="1262932841" sldId="2147483649"/>
              <ac:spMk id="11" creationId="{52A44F8A-D086-47A5-AC25-CF6E573CC807}"/>
            </ac:spMkLst>
          </pc:spChg>
          <pc:spChg chg="mod">
            <ac:chgData name="Kilian Neumair" userId="afb3dc7e-4405-4274-bbdf-a2c3e06266ba" providerId="ADAL" clId="{73F2432F-4972-41B7-B802-788CAB010D30}" dt="2021-11-30T12:02:39.069" v="928" actId="14100"/>
            <ac:spMkLst>
              <pc:docMk/>
              <pc:sldMasterMk cId="2404036909" sldId="2147483648"/>
              <pc:sldLayoutMk cId="1262932841" sldId="2147483649"/>
              <ac:spMk id="12" creationId="{E65721BA-B5AD-4F1A-9363-4839495B40F1}"/>
            </ac:spMkLst>
          </pc:spChg>
          <pc:spChg chg="add mod ord">
            <ac:chgData name="Kilian Neumair" userId="afb3dc7e-4405-4274-bbdf-a2c3e06266ba" providerId="ADAL" clId="{73F2432F-4972-41B7-B802-788CAB010D30}" dt="2021-11-29T17:51:48.345" v="180" actId="2085"/>
            <ac:spMkLst>
              <pc:docMk/>
              <pc:sldMasterMk cId="2404036909" sldId="2147483648"/>
              <pc:sldLayoutMk cId="1262932841" sldId="2147483649"/>
              <ac:spMk id="14" creationId="{B9740537-DD6E-42F5-B2AE-B37B847DF23C}"/>
            </ac:spMkLst>
          </pc:spChg>
          <pc:grpChg chg="add mod ord">
            <ac:chgData name="Kilian Neumair" userId="afb3dc7e-4405-4274-bbdf-a2c3e06266ba" providerId="ADAL" clId="{73F2432F-4972-41B7-B802-788CAB010D30}" dt="2021-11-30T12:03:03.037" v="939" actId="14100"/>
            <ac:grpSpMkLst>
              <pc:docMk/>
              <pc:sldMasterMk cId="2404036909" sldId="2147483648"/>
              <pc:sldLayoutMk cId="1262932841" sldId="2147483649"/>
              <ac:grpSpMk id="10" creationId="{F737968E-7299-4A8C-89D2-B9FB74556987}"/>
            </ac:grpSpMkLst>
          </pc:grpChg>
          <pc:picChg chg="add del mod">
            <ac:chgData name="Kilian Neumair" userId="afb3dc7e-4405-4274-bbdf-a2c3e06266ba" providerId="ADAL" clId="{73F2432F-4972-41B7-B802-788CAB010D30}" dt="2021-11-29T17:42:57.173" v="26" actId="478"/>
            <ac:picMkLst>
              <pc:docMk/>
              <pc:sldMasterMk cId="2404036909" sldId="2147483648"/>
              <pc:sldLayoutMk cId="1262932841" sldId="2147483649"/>
              <ac:picMk id="8" creationId="{9CB813E0-DA16-4DBD-B744-9049BC33D33A}"/>
            </ac:picMkLst>
          </pc:picChg>
          <pc:picChg chg="add mod">
            <ac:chgData name="Kilian Neumair" userId="afb3dc7e-4405-4274-bbdf-a2c3e06266ba" providerId="ADAL" clId="{73F2432F-4972-41B7-B802-788CAB010D30}" dt="2021-11-29T17:51:57.533" v="181" actId="1076"/>
            <ac:picMkLst>
              <pc:docMk/>
              <pc:sldMasterMk cId="2404036909" sldId="2147483648"/>
              <pc:sldLayoutMk cId="1262932841" sldId="2147483649"/>
              <ac:picMk id="13" creationId="{65B79F4B-B65E-4698-893D-1A9BD2D0C14A}"/>
            </ac:picMkLst>
          </pc:picChg>
        </pc:sldLayoutChg>
        <pc:sldLayoutChg chg="addSp delSp modSp mod ord">
          <pc:chgData name="Kilian Neumair" userId="afb3dc7e-4405-4274-bbdf-a2c3e06266ba" providerId="ADAL" clId="{73F2432F-4972-41B7-B802-788CAB010D30}" dt="2021-11-30T12:21:11.097" v="1483"/>
          <pc:sldLayoutMkLst>
            <pc:docMk/>
            <pc:sldMasterMk cId="2404036909" sldId="2147483648"/>
            <pc:sldLayoutMk cId="1415410119" sldId="2147483650"/>
          </pc:sldLayoutMkLst>
          <pc:spChg chg="mod">
            <ac:chgData name="Kilian Neumair" userId="afb3dc7e-4405-4274-bbdf-a2c3e06266ba" providerId="ADAL" clId="{73F2432F-4972-41B7-B802-788CAB010D30}" dt="2021-11-29T17:44:55.347" v="58"/>
            <ac:spMkLst>
              <pc:docMk/>
              <pc:sldMasterMk cId="2404036909" sldId="2147483648"/>
              <pc:sldLayoutMk cId="1415410119" sldId="2147483650"/>
              <ac:spMk id="2" creationId="{F7E392C4-F087-405D-846E-5E13EC972D2F}"/>
            </ac:spMkLst>
          </pc:spChg>
          <pc:spChg chg="del mod">
            <ac:chgData name="Kilian Neumair" userId="afb3dc7e-4405-4274-bbdf-a2c3e06266ba" providerId="ADAL" clId="{73F2432F-4972-41B7-B802-788CAB010D30}" dt="2021-11-30T12:13:11.623" v="1444" actId="478"/>
            <ac:spMkLst>
              <pc:docMk/>
              <pc:sldMasterMk cId="2404036909" sldId="2147483648"/>
              <pc:sldLayoutMk cId="1415410119" sldId="2147483650"/>
              <ac:spMk id="3" creationId="{C20E7D8F-9CCF-4D86-AF37-9E647AD4F102}"/>
            </ac:spMkLst>
          </pc:spChg>
          <pc:spChg chg="del">
            <ac:chgData name="Kilian Neumair" userId="afb3dc7e-4405-4274-bbdf-a2c3e06266ba" providerId="ADAL" clId="{73F2432F-4972-41B7-B802-788CAB010D30}" dt="2021-11-29T17:48:44.408" v="151" actId="478"/>
            <ac:spMkLst>
              <pc:docMk/>
              <pc:sldMasterMk cId="2404036909" sldId="2147483648"/>
              <pc:sldLayoutMk cId="1415410119" sldId="2147483650"/>
              <ac:spMk id="4" creationId="{70E19D2C-14BC-4DA2-91BA-EA775A35206A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4" creationId="{FCA803CA-8896-43CD-99F0-2E77FA332EBE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5" creationId="{1B207B97-7DB8-4657-ADD7-F7FBBBDCC4B1}"/>
            </ac:spMkLst>
          </pc:spChg>
          <pc:spChg chg="del">
            <ac:chgData name="Kilian Neumair" userId="afb3dc7e-4405-4274-bbdf-a2c3e06266ba" providerId="ADAL" clId="{73F2432F-4972-41B7-B802-788CAB010D30}" dt="2021-11-29T17:48:43.348" v="150" actId="478"/>
            <ac:spMkLst>
              <pc:docMk/>
              <pc:sldMasterMk cId="2404036909" sldId="2147483648"/>
              <pc:sldLayoutMk cId="1415410119" sldId="2147483650"/>
              <ac:spMk id="5" creationId="{4C526FA1-21D8-4630-ABD7-73DEFED7CC0E}"/>
            </ac:spMkLst>
          </pc:spChg>
          <pc:spChg chg="del">
            <ac:chgData name="Kilian Neumair" userId="afb3dc7e-4405-4274-bbdf-a2c3e06266ba" providerId="ADAL" clId="{73F2432F-4972-41B7-B802-788CAB010D30}" dt="2021-11-29T17:48:42.313" v="149" actId="478"/>
            <ac:spMkLst>
              <pc:docMk/>
              <pc:sldMasterMk cId="2404036909" sldId="2147483648"/>
              <pc:sldLayoutMk cId="1415410119" sldId="2147483650"/>
              <ac:spMk id="6" creationId="{9D2CAEE3-A9A1-4881-BFBB-1779CA31FF30}"/>
            </ac:spMkLst>
          </pc:spChg>
          <pc:spChg chg="add del mod">
            <ac:chgData name="Kilian Neumair" userId="afb3dc7e-4405-4274-bbdf-a2c3e06266ba" providerId="ADAL" clId="{73F2432F-4972-41B7-B802-788CAB010D30}" dt="2021-11-30T12:21:03.447" v="1481" actId="478"/>
            <ac:spMkLst>
              <pc:docMk/>
              <pc:sldMasterMk cId="2404036909" sldId="2147483648"/>
              <pc:sldLayoutMk cId="1415410119" sldId="2147483650"/>
              <ac:spMk id="6" creationId="{D866C0F5-F752-4A6F-A8D1-653C5D70E6A3}"/>
            </ac:spMkLst>
          </pc:spChg>
          <pc:spChg chg="add del mod">
            <ac:chgData name="Kilian Neumair" userId="afb3dc7e-4405-4274-bbdf-a2c3e06266ba" providerId="ADAL" clId="{73F2432F-4972-41B7-B802-788CAB010D30}" dt="2021-11-30T12:21:10.752" v="1482" actId="478"/>
            <ac:spMkLst>
              <pc:docMk/>
              <pc:sldMasterMk cId="2404036909" sldId="2147483648"/>
              <pc:sldLayoutMk cId="1415410119" sldId="2147483650"/>
              <ac:spMk id="7" creationId="{9D80C0C8-FA24-4159-89BA-1A37A3D1CA77}"/>
            </ac:spMkLst>
          </pc:spChg>
          <pc:spChg chg="add mod">
            <ac:chgData name="Kilian Neumair" userId="afb3dc7e-4405-4274-bbdf-a2c3e06266ba" providerId="ADAL" clId="{73F2432F-4972-41B7-B802-788CAB010D30}" dt="2021-11-30T12:21:11.097" v="1483"/>
            <ac:spMkLst>
              <pc:docMk/>
              <pc:sldMasterMk cId="2404036909" sldId="2147483648"/>
              <pc:sldLayoutMk cId="1415410119" sldId="2147483650"/>
              <ac:spMk id="8" creationId="{AD2D30BA-3745-437A-8DC9-64F34CC204FE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13:26.145" v="1446" actId="1036"/>
          <pc:sldLayoutMkLst>
            <pc:docMk/>
            <pc:sldMasterMk cId="2404036909" sldId="2147483648"/>
            <pc:sldLayoutMk cId="1474063035" sldId="2147483651"/>
          </pc:sldLayoutMkLst>
          <pc:spChg chg="mod">
            <ac:chgData name="Kilian Neumair" userId="afb3dc7e-4405-4274-bbdf-a2c3e06266ba" providerId="ADAL" clId="{73F2432F-4972-41B7-B802-788CAB010D30}" dt="2021-11-29T17:47:04.367" v="94" actId="14100"/>
            <ac:spMkLst>
              <pc:docMk/>
              <pc:sldMasterMk cId="2404036909" sldId="2147483648"/>
              <pc:sldLayoutMk cId="1474063035" sldId="2147483651"/>
              <ac:spMk id="2" creationId="{A4FF7B26-EA8C-4248-A593-FB6C7286B331}"/>
            </ac:spMkLst>
          </pc:spChg>
          <pc:spChg chg="mod">
            <ac:chgData name="Kilian Neumair" userId="afb3dc7e-4405-4274-bbdf-a2c3e06266ba" providerId="ADAL" clId="{73F2432F-4972-41B7-B802-788CAB010D30}" dt="2021-11-29T17:48:51.035" v="152" actId="14100"/>
            <ac:spMkLst>
              <pc:docMk/>
              <pc:sldMasterMk cId="2404036909" sldId="2147483648"/>
              <pc:sldLayoutMk cId="1474063035" sldId="2147483651"/>
              <ac:spMk id="3" creationId="{AD9B6F8B-02BE-422C-955A-EC8020369298}"/>
            </ac:spMkLst>
          </pc:spChg>
          <pc:spChg chg="del">
            <ac:chgData name="Kilian Neumair" userId="afb3dc7e-4405-4274-bbdf-a2c3e06266ba" providerId="ADAL" clId="{73F2432F-4972-41B7-B802-788CAB010D30}" dt="2021-11-29T17:46:55.351" v="90" actId="478"/>
            <ac:spMkLst>
              <pc:docMk/>
              <pc:sldMasterMk cId="2404036909" sldId="2147483648"/>
              <pc:sldLayoutMk cId="1474063035" sldId="2147483651"/>
              <ac:spMk id="4" creationId="{BDFE5B8B-77FF-4D9A-BE7E-B064744C5807}"/>
            </ac:spMkLst>
          </pc:spChg>
          <pc:spChg chg="add mod">
            <ac:chgData name="Kilian Neumair" userId="afb3dc7e-4405-4274-bbdf-a2c3e06266ba" providerId="ADAL" clId="{73F2432F-4972-41B7-B802-788CAB010D30}" dt="2021-11-30T12:13:26.145" v="1446" actId="1036"/>
            <ac:spMkLst>
              <pc:docMk/>
              <pc:sldMasterMk cId="2404036909" sldId="2147483648"/>
              <pc:sldLayoutMk cId="1474063035" sldId="2147483651"/>
              <ac:spMk id="4" creationId="{FF3E585F-E603-4C03-9D76-832054AE5E5E}"/>
            </ac:spMkLst>
          </pc:spChg>
          <pc:spChg chg="del">
            <ac:chgData name="Kilian Neumair" userId="afb3dc7e-4405-4274-bbdf-a2c3e06266ba" providerId="ADAL" clId="{73F2432F-4972-41B7-B802-788CAB010D30}" dt="2021-11-29T17:46:56.382" v="91" actId="478"/>
            <ac:spMkLst>
              <pc:docMk/>
              <pc:sldMasterMk cId="2404036909" sldId="2147483648"/>
              <pc:sldLayoutMk cId="1474063035" sldId="2147483651"/>
              <ac:spMk id="5" creationId="{34E3C972-AECC-47B4-902F-0E346F6805A2}"/>
            </ac:spMkLst>
          </pc:spChg>
          <pc:spChg chg="del">
            <ac:chgData name="Kilian Neumair" userId="afb3dc7e-4405-4274-bbdf-a2c3e06266ba" providerId="ADAL" clId="{73F2432F-4972-41B7-B802-788CAB010D30}" dt="2021-11-29T17:46:57.412" v="92" actId="478"/>
            <ac:spMkLst>
              <pc:docMk/>
              <pc:sldMasterMk cId="2404036909" sldId="2147483648"/>
              <pc:sldLayoutMk cId="1474063035" sldId="2147483651"/>
              <ac:spMk id="6" creationId="{B46011DA-9730-46B0-A480-E9BB7786C9E7}"/>
            </ac:spMkLst>
          </pc:spChg>
        </pc:sldLayoutChg>
        <pc:sldLayoutChg chg="addSp delSp modSp mod ord">
          <pc:chgData name="Kilian Neumair" userId="afb3dc7e-4405-4274-bbdf-a2c3e06266ba" providerId="ADAL" clId="{73F2432F-4972-41B7-B802-788CAB010D30}" dt="2021-11-30T12:52:41.570" v="1531" actId="478"/>
          <pc:sldLayoutMkLst>
            <pc:docMk/>
            <pc:sldMasterMk cId="2404036909" sldId="2147483648"/>
            <pc:sldLayoutMk cId="909752277" sldId="2147483652"/>
          </pc:sldLayoutMkLst>
          <pc:spChg chg="mod">
            <ac:chgData name="Kilian Neumair" userId="afb3dc7e-4405-4274-bbdf-a2c3e06266ba" providerId="ADAL" clId="{73F2432F-4972-41B7-B802-788CAB010D30}" dt="2021-11-29T17:45:02.487" v="60"/>
            <ac:spMkLst>
              <pc:docMk/>
              <pc:sldMasterMk cId="2404036909" sldId="2147483648"/>
              <pc:sldLayoutMk cId="909752277" sldId="2147483652"/>
              <ac:spMk id="2" creationId="{9556751F-7C20-43F1-A92C-AB614A8F34FE}"/>
            </ac:spMkLst>
          </pc:spChg>
          <pc:spChg chg="mod">
            <ac:chgData name="Kilian Neumair" userId="afb3dc7e-4405-4274-bbdf-a2c3e06266ba" providerId="ADAL" clId="{73F2432F-4972-41B7-B802-788CAB010D30}" dt="2021-11-30T12:52:37.308" v="1529" actId="14100"/>
            <ac:spMkLst>
              <pc:docMk/>
              <pc:sldMasterMk cId="2404036909" sldId="2147483648"/>
              <pc:sldLayoutMk cId="909752277" sldId="2147483652"/>
              <ac:spMk id="3" creationId="{278A6A94-F633-427A-9A71-F4BA1CCE8EE3}"/>
            </ac:spMkLst>
          </pc:spChg>
          <pc:spChg chg="mod">
            <ac:chgData name="Kilian Neumair" userId="afb3dc7e-4405-4274-bbdf-a2c3e06266ba" providerId="ADAL" clId="{73F2432F-4972-41B7-B802-788CAB010D30}" dt="2021-11-30T12:52:39.335" v="1530" actId="14100"/>
            <ac:spMkLst>
              <pc:docMk/>
              <pc:sldMasterMk cId="2404036909" sldId="2147483648"/>
              <pc:sldLayoutMk cId="909752277" sldId="2147483652"/>
              <ac:spMk id="4" creationId="{DA032544-E28A-476C-A0E5-5B3D70AA3509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5" creationId="{3002832C-84EB-4FF5-B4EE-88F660B4E8A5}"/>
            </ac:spMkLst>
          </pc:spChg>
          <pc:spChg chg="del">
            <ac:chgData name="Kilian Neumair" userId="afb3dc7e-4405-4274-bbdf-a2c3e06266ba" providerId="ADAL" clId="{73F2432F-4972-41B7-B802-788CAB010D30}" dt="2021-11-29T17:46:49.853" v="87" actId="478"/>
            <ac:spMkLst>
              <pc:docMk/>
              <pc:sldMasterMk cId="2404036909" sldId="2147483648"/>
              <pc:sldLayoutMk cId="909752277" sldId="2147483652"/>
              <ac:spMk id="5" creationId="{FED51CDA-9B88-45C7-9B86-CC1E33A9E551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6" creationId="{0FE381C2-BD21-4E17-A253-2E2EE153F9D1}"/>
            </ac:spMkLst>
          </pc:spChg>
          <pc:spChg chg="del">
            <ac:chgData name="Kilian Neumair" userId="afb3dc7e-4405-4274-bbdf-a2c3e06266ba" providerId="ADAL" clId="{73F2432F-4972-41B7-B802-788CAB010D30}" dt="2021-11-29T17:46:51.125" v="88" actId="478"/>
            <ac:spMkLst>
              <pc:docMk/>
              <pc:sldMasterMk cId="2404036909" sldId="2147483648"/>
              <pc:sldLayoutMk cId="909752277" sldId="2147483652"/>
              <ac:spMk id="6" creationId="{E8D46B61-58A8-4139-816D-B1B223B0EC87}"/>
            </ac:spMkLst>
          </pc:spChg>
          <pc:spChg chg="del">
            <ac:chgData name="Kilian Neumair" userId="afb3dc7e-4405-4274-bbdf-a2c3e06266ba" providerId="ADAL" clId="{73F2432F-4972-41B7-B802-788CAB010D30}" dt="2021-11-29T17:46:52.174" v="89" actId="478"/>
            <ac:spMkLst>
              <pc:docMk/>
              <pc:sldMasterMk cId="2404036909" sldId="2147483648"/>
              <pc:sldLayoutMk cId="909752277" sldId="2147483652"/>
              <ac:spMk id="7" creationId="{723330B3-CDD3-4475-BA14-9D95F764981F}"/>
            </ac:spMkLst>
          </pc:spChg>
          <pc:spChg chg="add del mod">
            <ac:chgData name="Kilian Neumair" userId="afb3dc7e-4405-4274-bbdf-a2c3e06266ba" providerId="ADAL" clId="{73F2432F-4972-41B7-B802-788CAB010D30}" dt="2021-11-30T12:21:33.266" v="1490" actId="478"/>
            <ac:spMkLst>
              <pc:docMk/>
              <pc:sldMasterMk cId="2404036909" sldId="2147483648"/>
              <pc:sldLayoutMk cId="909752277" sldId="2147483652"/>
              <ac:spMk id="7" creationId="{FED4B4C9-A32D-4663-A222-137AADE879C0}"/>
            </ac:spMkLst>
          </pc:spChg>
          <pc:spChg chg="add del mod">
            <ac:chgData name="Kilian Neumair" userId="afb3dc7e-4405-4274-bbdf-a2c3e06266ba" providerId="ADAL" clId="{73F2432F-4972-41B7-B802-788CAB010D30}" dt="2021-11-29T17:45:25.592" v="65" actId="478"/>
            <ac:spMkLst>
              <pc:docMk/>
              <pc:sldMasterMk cId="2404036909" sldId="2147483648"/>
              <pc:sldLayoutMk cId="909752277" sldId="2147483652"/>
              <ac:spMk id="8" creationId="{649A6170-CC4B-4C18-99CC-5D849F8E2DA5}"/>
            </ac:spMkLst>
          </pc:spChg>
          <pc:spChg chg="add del mod">
            <ac:chgData name="Kilian Neumair" userId="afb3dc7e-4405-4274-bbdf-a2c3e06266ba" providerId="ADAL" clId="{73F2432F-4972-41B7-B802-788CAB010D30}" dt="2021-11-30T12:50:15.247" v="1494" actId="478"/>
            <ac:spMkLst>
              <pc:docMk/>
              <pc:sldMasterMk cId="2404036909" sldId="2147483648"/>
              <pc:sldLayoutMk cId="909752277" sldId="2147483652"/>
              <ac:spMk id="8" creationId="{83FD45C1-1BC8-40C7-B715-624464DEB1AE}"/>
            </ac:spMkLst>
          </pc:spChg>
          <pc:spChg chg="add del mod">
            <ac:chgData name="Kilian Neumair" userId="afb3dc7e-4405-4274-bbdf-a2c3e06266ba" providerId="ADAL" clId="{73F2432F-4972-41B7-B802-788CAB010D30}" dt="2021-11-30T12:52:41.570" v="1531" actId="478"/>
            <ac:spMkLst>
              <pc:docMk/>
              <pc:sldMasterMk cId="2404036909" sldId="2147483648"/>
              <pc:sldLayoutMk cId="909752277" sldId="2147483652"/>
              <ac:spMk id="9" creationId="{67CB4279-CCAB-4278-A11E-FB4733EABE8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31.628" v="1527" actId="478"/>
          <pc:sldLayoutMkLst>
            <pc:docMk/>
            <pc:sldMasterMk cId="2404036909" sldId="2147483648"/>
            <pc:sldLayoutMk cId="3663773060" sldId="2147483653"/>
          </pc:sldLayoutMkLst>
          <pc:spChg chg="del">
            <ac:chgData name="Kilian Neumair" userId="afb3dc7e-4405-4274-bbdf-a2c3e06266ba" providerId="ADAL" clId="{73F2432F-4972-41B7-B802-788CAB010D30}" dt="2021-11-29T17:45:43.557" v="69" actId="478"/>
            <ac:spMkLst>
              <pc:docMk/>
              <pc:sldMasterMk cId="2404036909" sldId="2147483648"/>
              <pc:sldLayoutMk cId="3663773060" sldId="2147483653"/>
              <ac:spMk id="2" creationId="{90CB3CAD-9700-4CE7-BCB8-680C1406C7D1}"/>
            </ac:spMkLst>
          </pc:spChg>
          <pc:spChg chg="mod">
            <ac:chgData name="Kilian Neumair" userId="afb3dc7e-4405-4274-bbdf-a2c3e06266ba" providerId="ADAL" clId="{73F2432F-4972-41B7-B802-788CAB010D30}" dt="2021-11-30T12:51:11.402" v="1509" actId="404"/>
            <ac:spMkLst>
              <pc:docMk/>
              <pc:sldMasterMk cId="2404036909" sldId="2147483648"/>
              <pc:sldLayoutMk cId="3663773060" sldId="2147483653"/>
              <ac:spMk id="3" creationId="{75DF6D3A-4324-47D5-A0D7-1C5A7312873E}"/>
            </ac:spMkLst>
          </pc:spChg>
          <pc:spChg chg="mod">
            <ac:chgData name="Kilian Neumair" userId="afb3dc7e-4405-4274-bbdf-a2c3e06266ba" providerId="ADAL" clId="{73F2432F-4972-41B7-B802-788CAB010D30}" dt="2021-11-30T12:52:27.219" v="1525" actId="14100"/>
            <ac:spMkLst>
              <pc:docMk/>
              <pc:sldMasterMk cId="2404036909" sldId="2147483648"/>
              <pc:sldLayoutMk cId="3663773060" sldId="2147483653"/>
              <ac:spMk id="4" creationId="{F3481161-2035-4BAB-B305-D7EE041574C3}"/>
            </ac:spMkLst>
          </pc:spChg>
          <pc:spChg chg="mod">
            <ac:chgData name="Kilian Neumair" userId="afb3dc7e-4405-4274-bbdf-a2c3e06266ba" providerId="ADAL" clId="{73F2432F-4972-41B7-B802-788CAB010D30}" dt="2021-11-30T12:51:13.684" v="1510" actId="404"/>
            <ac:spMkLst>
              <pc:docMk/>
              <pc:sldMasterMk cId="2404036909" sldId="2147483648"/>
              <pc:sldLayoutMk cId="3663773060" sldId="2147483653"/>
              <ac:spMk id="5" creationId="{869A7E66-5E20-40D8-9F2E-00258CA2445C}"/>
            </ac:spMkLst>
          </pc:spChg>
          <pc:spChg chg="mod">
            <ac:chgData name="Kilian Neumair" userId="afb3dc7e-4405-4274-bbdf-a2c3e06266ba" providerId="ADAL" clId="{73F2432F-4972-41B7-B802-788CAB010D30}" dt="2021-11-30T12:52:30.086" v="1526" actId="14100"/>
            <ac:spMkLst>
              <pc:docMk/>
              <pc:sldMasterMk cId="2404036909" sldId="2147483648"/>
              <pc:sldLayoutMk cId="3663773060" sldId="2147483653"/>
              <ac:spMk id="6" creationId="{FADA5877-BB63-47AB-9A73-A90A517374DC}"/>
            </ac:spMkLst>
          </pc:spChg>
          <pc:spChg chg="del">
            <ac:chgData name="Kilian Neumair" userId="afb3dc7e-4405-4274-bbdf-a2c3e06266ba" providerId="ADAL" clId="{73F2432F-4972-41B7-B802-788CAB010D30}" dt="2021-11-29T17:46:44.967" v="84" actId="478"/>
            <ac:spMkLst>
              <pc:docMk/>
              <pc:sldMasterMk cId="2404036909" sldId="2147483648"/>
              <pc:sldLayoutMk cId="3663773060" sldId="2147483653"/>
              <ac:spMk id="7" creationId="{2225326F-C41B-4272-AFF0-23AD2D254DFB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7" creationId="{F2B4B92E-B16D-4D0C-B769-46801E6FCB29}"/>
            </ac:spMkLst>
          </pc:spChg>
          <pc:spChg chg="del">
            <ac:chgData name="Kilian Neumair" userId="afb3dc7e-4405-4274-bbdf-a2c3e06266ba" providerId="ADAL" clId="{73F2432F-4972-41B7-B802-788CAB010D30}" dt="2021-11-29T17:46:46.278" v="85" actId="478"/>
            <ac:spMkLst>
              <pc:docMk/>
              <pc:sldMasterMk cId="2404036909" sldId="2147483648"/>
              <pc:sldLayoutMk cId="3663773060" sldId="2147483653"/>
              <ac:spMk id="8" creationId="{CF114C4B-3A0A-4767-A6B8-78B1907BF2DE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8" creationId="{F9E0C330-E905-4C93-9DB7-44770B21E0A0}"/>
            </ac:spMkLst>
          </pc:spChg>
          <pc:spChg chg="del">
            <ac:chgData name="Kilian Neumair" userId="afb3dc7e-4405-4274-bbdf-a2c3e06266ba" providerId="ADAL" clId="{73F2432F-4972-41B7-B802-788CAB010D30}" dt="2021-11-29T17:46:47.571" v="86" actId="478"/>
            <ac:spMkLst>
              <pc:docMk/>
              <pc:sldMasterMk cId="2404036909" sldId="2147483648"/>
              <pc:sldLayoutMk cId="3663773060" sldId="2147483653"/>
              <ac:spMk id="9" creationId="{1DCD6860-0A4F-4DAE-8E45-3A12315A53F7}"/>
            </ac:spMkLst>
          </pc:spChg>
          <pc:spChg chg="add del mod">
            <ac:chgData name="Kilian Neumair" userId="afb3dc7e-4405-4274-bbdf-a2c3e06266ba" providerId="ADAL" clId="{73F2432F-4972-41B7-B802-788CAB010D30}" dt="2021-11-30T12:50:59.686" v="1504" actId="478"/>
            <ac:spMkLst>
              <pc:docMk/>
              <pc:sldMasterMk cId="2404036909" sldId="2147483648"/>
              <pc:sldLayoutMk cId="3663773060" sldId="2147483653"/>
              <ac:spMk id="9" creationId="{2DBD9460-C129-447D-8324-9F33A0744AAC}"/>
            </ac:spMkLst>
          </pc:spChg>
          <pc:spChg chg="add del mod">
            <ac:chgData name="Kilian Neumair" userId="afb3dc7e-4405-4274-bbdf-a2c3e06266ba" providerId="ADAL" clId="{73F2432F-4972-41B7-B802-788CAB010D30}" dt="2021-11-29T17:45:35.170" v="68"/>
            <ac:spMkLst>
              <pc:docMk/>
              <pc:sldMasterMk cId="2404036909" sldId="2147483648"/>
              <pc:sldLayoutMk cId="3663773060" sldId="2147483653"/>
              <ac:spMk id="10" creationId="{1BCDA073-A952-4262-9DA9-4FE3DC811F70}"/>
            </ac:spMkLst>
          </pc:spChg>
          <pc:spChg chg="add mod">
            <ac:chgData name="Kilian Neumair" userId="afb3dc7e-4405-4274-bbdf-a2c3e06266ba" providerId="ADAL" clId="{73F2432F-4972-41B7-B802-788CAB010D30}" dt="2021-11-30T12:07:27.432" v="1287"/>
            <ac:spMkLst>
              <pc:docMk/>
              <pc:sldMasterMk cId="2404036909" sldId="2147483648"/>
              <pc:sldLayoutMk cId="3663773060" sldId="2147483653"/>
              <ac:spMk id="10" creationId="{B1FD55A9-12A0-4C55-99F5-B2C70F4CA90C}"/>
            </ac:spMkLst>
          </pc:spChg>
          <pc:spChg chg="add del mod">
            <ac:chgData name="Kilian Neumair" userId="afb3dc7e-4405-4274-bbdf-a2c3e06266ba" providerId="ADAL" clId="{73F2432F-4972-41B7-B802-788CAB010D30}" dt="2021-11-30T12:07:26.847" v="1286" actId="478"/>
            <ac:spMkLst>
              <pc:docMk/>
              <pc:sldMasterMk cId="2404036909" sldId="2147483648"/>
              <pc:sldLayoutMk cId="3663773060" sldId="2147483653"/>
              <ac:spMk id="11" creationId="{85A5DD19-B731-4CB1-A77D-6FA4169A8B9C}"/>
            </ac:spMkLst>
          </pc:spChg>
          <pc:spChg chg="add del mod">
            <ac:chgData name="Kilian Neumair" userId="afb3dc7e-4405-4274-bbdf-a2c3e06266ba" providerId="ADAL" clId="{73F2432F-4972-41B7-B802-788CAB010D30}" dt="2021-11-29T17:46:19.575" v="77" actId="478"/>
            <ac:spMkLst>
              <pc:docMk/>
              <pc:sldMasterMk cId="2404036909" sldId="2147483648"/>
              <pc:sldLayoutMk cId="3663773060" sldId="2147483653"/>
              <ac:spMk id="12" creationId="{AA0B4163-48E9-46B9-B5A5-0FB7B04040FE}"/>
            </ac:spMkLst>
          </pc:spChg>
          <pc:spChg chg="add del mod">
            <ac:chgData name="Kilian Neumair" userId="afb3dc7e-4405-4274-bbdf-a2c3e06266ba" providerId="ADAL" clId="{73F2432F-4972-41B7-B802-788CAB010D30}" dt="2021-11-30T12:50:58.348" v="1503" actId="478"/>
            <ac:spMkLst>
              <pc:docMk/>
              <pc:sldMasterMk cId="2404036909" sldId="2147483648"/>
              <pc:sldLayoutMk cId="3663773060" sldId="2147483653"/>
              <ac:spMk id="12" creationId="{E548A53D-9361-4CC7-A41E-37F765DB1247}"/>
            </ac:spMkLst>
          </pc:spChg>
          <pc:spChg chg="add del mod">
            <ac:chgData name="Kilian Neumair" userId="afb3dc7e-4405-4274-bbdf-a2c3e06266ba" providerId="ADAL" clId="{73F2432F-4972-41B7-B802-788CAB010D30}" dt="2021-11-30T12:52:31.628" v="1527" actId="478"/>
            <ac:spMkLst>
              <pc:docMk/>
              <pc:sldMasterMk cId="2404036909" sldId="2147483648"/>
              <pc:sldLayoutMk cId="3663773060" sldId="2147483653"/>
              <ac:spMk id="13" creationId="{0F6AEA76-9C5C-4A42-B609-38DD136626B6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1:28.502" v="1513"/>
          <pc:sldLayoutMkLst>
            <pc:docMk/>
            <pc:sldMasterMk cId="2404036909" sldId="2147483648"/>
            <pc:sldLayoutMk cId="1813095459" sldId="2147483654"/>
          </pc:sldLayoutMkLst>
          <pc:spChg chg="mod">
            <ac:chgData name="Kilian Neumair" userId="afb3dc7e-4405-4274-bbdf-a2c3e06266ba" providerId="ADAL" clId="{73F2432F-4972-41B7-B802-788CAB010D30}" dt="2021-11-29T17:46:35.906" v="80"/>
            <ac:spMkLst>
              <pc:docMk/>
              <pc:sldMasterMk cId="2404036909" sldId="2147483648"/>
              <pc:sldLayoutMk cId="1813095459" sldId="2147483654"/>
              <ac:spMk id="2" creationId="{956E0EC3-D691-4B54-8276-154C5DF9C663}"/>
            </ac:spMkLst>
          </pc:spChg>
          <pc:spChg chg="del">
            <ac:chgData name="Kilian Neumair" userId="afb3dc7e-4405-4274-bbdf-a2c3e06266ba" providerId="ADAL" clId="{73F2432F-4972-41B7-B802-788CAB010D30}" dt="2021-11-29T17:46:39.472" v="81" actId="478"/>
            <ac:spMkLst>
              <pc:docMk/>
              <pc:sldMasterMk cId="2404036909" sldId="2147483648"/>
              <pc:sldLayoutMk cId="1813095459" sldId="2147483654"/>
              <ac:spMk id="3" creationId="{ED15F5EF-BE37-4A56-9931-7088906B17E5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3" creationId="{EFE1AAC4-A629-4287-966C-7D90E3F9EC62}"/>
            </ac:spMkLst>
          </pc:spChg>
          <pc:spChg chg="del">
            <ac:chgData name="Kilian Neumair" userId="afb3dc7e-4405-4274-bbdf-a2c3e06266ba" providerId="ADAL" clId="{73F2432F-4972-41B7-B802-788CAB010D30}" dt="2021-11-29T17:46:40.945" v="82" actId="478"/>
            <ac:spMkLst>
              <pc:docMk/>
              <pc:sldMasterMk cId="2404036909" sldId="2147483648"/>
              <pc:sldLayoutMk cId="1813095459" sldId="2147483654"/>
              <ac:spMk id="4" creationId="{2EE72CE7-B8E6-449F-961B-24F99F50EBED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4" creationId="{B0B17778-DC7D-40C2-8501-CCA7EAB0043E}"/>
            </ac:spMkLst>
          </pc:spChg>
          <pc:spChg chg="add del mod">
            <ac:chgData name="Kilian Neumair" userId="afb3dc7e-4405-4274-bbdf-a2c3e06266ba" providerId="ADAL" clId="{73F2432F-4972-41B7-B802-788CAB010D30}" dt="2021-11-30T12:51:18.513" v="1511" actId="478"/>
            <ac:spMkLst>
              <pc:docMk/>
              <pc:sldMasterMk cId="2404036909" sldId="2147483648"/>
              <pc:sldLayoutMk cId="1813095459" sldId="2147483654"/>
              <ac:spMk id="5" creationId="{00C61143-8116-43B9-A50D-A66E11B1523B}"/>
            </ac:spMkLst>
          </pc:spChg>
          <pc:spChg chg="del">
            <ac:chgData name="Kilian Neumair" userId="afb3dc7e-4405-4274-bbdf-a2c3e06266ba" providerId="ADAL" clId="{73F2432F-4972-41B7-B802-788CAB010D30}" dt="2021-11-29T17:46:42.662" v="83" actId="478"/>
            <ac:spMkLst>
              <pc:docMk/>
              <pc:sldMasterMk cId="2404036909" sldId="2147483648"/>
              <pc:sldLayoutMk cId="1813095459" sldId="2147483654"/>
              <ac:spMk id="5" creationId="{A80161B2-654A-42EB-942A-4372457A0D3A}"/>
            </ac:spMkLst>
          </pc:spChg>
          <pc:spChg chg="add del mod">
            <ac:chgData name="Kilian Neumair" userId="afb3dc7e-4405-4274-bbdf-a2c3e06266ba" providerId="ADAL" clId="{73F2432F-4972-41B7-B802-788CAB010D30}" dt="2021-11-30T12:51:28.502" v="1513"/>
            <ac:spMkLst>
              <pc:docMk/>
              <pc:sldMasterMk cId="2404036909" sldId="2147483648"/>
              <pc:sldLayoutMk cId="1813095459" sldId="2147483654"/>
              <ac:spMk id="6" creationId="{6F45CE03-A9C5-40D0-B66E-A4FF9191DEE7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06:08.758" v="1034"/>
          <pc:sldLayoutMkLst>
            <pc:docMk/>
            <pc:sldMasterMk cId="2404036909" sldId="2147483648"/>
            <pc:sldLayoutMk cId="4256226404" sldId="2147483655"/>
          </pc:sldLayoutMkLst>
          <pc:spChg chg="del">
            <ac:chgData name="Kilian Neumair" userId="afb3dc7e-4405-4274-bbdf-a2c3e06266ba" providerId="ADAL" clId="{73F2432F-4972-41B7-B802-788CAB010D30}" dt="2021-11-29T17:48:18.876" v="114" actId="478"/>
            <ac:spMkLst>
              <pc:docMk/>
              <pc:sldMasterMk cId="2404036909" sldId="2147483648"/>
              <pc:sldLayoutMk cId="4256226404" sldId="2147483655"/>
              <ac:spMk id="2" creationId="{2730E553-738D-4DED-9552-582324BD1F2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2" creationId="{3084A0A4-B993-435A-AA35-804B378F5AF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3" creationId="{D233D73A-E24C-48F6-BE82-8C6CDC39899E}"/>
            </ac:spMkLst>
          </pc:spChg>
          <pc:spChg chg="del">
            <ac:chgData name="Kilian Neumair" userId="afb3dc7e-4405-4274-bbdf-a2c3e06266ba" providerId="ADAL" clId="{73F2432F-4972-41B7-B802-788CAB010D30}" dt="2021-11-29T17:48:20.235" v="115" actId="478"/>
            <ac:spMkLst>
              <pc:docMk/>
              <pc:sldMasterMk cId="2404036909" sldId="2147483648"/>
              <pc:sldLayoutMk cId="4256226404" sldId="2147483655"/>
              <ac:spMk id="3" creationId="{EB6BE57E-953A-4F83-ADE4-7DE3704243E8}"/>
            </ac:spMkLst>
          </pc:spChg>
          <pc:spChg chg="del">
            <ac:chgData name="Kilian Neumair" userId="afb3dc7e-4405-4274-bbdf-a2c3e06266ba" providerId="ADAL" clId="{73F2432F-4972-41B7-B802-788CAB010D30}" dt="2021-11-29T17:48:21.697" v="116" actId="478"/>
            <ac:spMkLst>
              <pc:docMk/>
              <pc:sldMasterMk cId="2404036909" sldId="2147483648"/>
              <pc:sldLayoutMk cId="4256226404" sldId="2147483655"/>
              <ac:spMk id="4" creationId="{270CFF98-61F3-4537-BB2B-B91EE5AF4704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2.647" v="1466" actId="2696"/>
          <pc:sldLayoutMkLst>
            <pc:docMk/>
            <pc:sldMasterMk cId="2404036909" sldId="2147483648"/>
            <pc:sldLayoutMk cId="3260086350" sldId="2147483656"/>
          </pc:sldLayoutMkLst>
          <pc:spChg chg="mod">
            <ac:chgData name="Kilian Neumair" userId="afb3dc7e-4405-4274-bbdf-a2c3e06266ba" providerId="ADAL" clId="{73F2432F-4972-41B7-B802-788CAB010D30}" dt="2021-11-29T17:47:24.486" v="97"/>
            <ac:spMkLst>
              <pc:docMk/>
              <pc:sldMasterMk cId="2404036909" sldId="2147483648"/>
              <pc:sldLayoutMk cId="3260086350" sldId="2147483656"/>
              <ac:spMk id="2" creationId="{0785D13E-9CF6-48C8-B12D-56EB03CFE84F}"/>
            </ac:spMkLst>
          </pc:spChg>
          <pc:spChg chg="mod">
            <ac:chgData name="Kilian Neumair" userId="afb3dc7e-4405-4274-bbdf-a2c3e06266ba" providerId="ADAL" clId="{73F2432F-4972-41B7-B802-788CAB010D30}" dt="2021-11-29T18:01:44.527" v="330" actId="404"/>
            <ac:spMkLst>
              <pc:docMk/>
              <pc:sldMasterMk cId="2404036909" sldId="2147483648"/>
              <pc:sldLayoutMk cId="3260086350" sldId="2147483656"/>
              <ac:spMk id="3" creationId="{34019FAA-9C41-49A0-8846-0362F03D9ED6}"/>
            </ac:spMkLst>
          </pc:spChg>
          <pc:spChg chg="del">
            <ac:chgData name="Kilian Neumair" userId="afb3dc7e-4405-4274-bbdf-a2c3e06266ba" providerId="ADAL" clId="{73F2432F-4972-41B7-B802-788CAB010D30}" dt="2021-11-29T17:49:20.087" v="160" actId="478"/>
            <ac:spMkLst>
              <pc:docMk/>
              <pc:sldMasterMk cId="2404036909" sldId="2147483648"/>
              <pc:sldLayoutMk cId="3260086350" sldId="2147483656"/>
              <ac:spMk id="5" creationId="{6620EC9A-6A62-4E2E-A77B-CDFC51AA329C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5" creationId="{B8BF2FC5-8F7F-444F-AB14-C780CEE734F9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6" creationId="{D31A67C9-5421-4355-9A65-BAD9205B68E1}"/>
            </ac:spMkLst>
          </pc:spChg>
          <pc:spChg chg="del">
            <ac:chgData name="Kilian Neumair" userId="afb3dc7e-4405-4274-bbdf-a2c3e06266ba" providerId="ADAL" clId="{73F2432F-4972-41B7-B802-788CAB010D30}" dt="2021-11-29T17:49:18.975" v="159" actId="478"/>
            <ac:spMkLst>
              <pc:docMk/>
              <pc:sldMasterMk cId="2404036909" sldId="2147483648"/>
              <pc:sldLayoutMk cId="3260086350" sldId="2147483656"/>
              <ac:spMk id="6" creationId="{D74A0B63-0EB6-49E8-B297-02F2C0C73529}"/>
            </ac:spMkLst>
          </pc:spChg>
          <pc:spChg chg="del">
            <ac:chgData name="Kilian Neumair" userId="afb3dc7e-4405-4274-bbdf-a2c3e06266ba" providerId="ADAL" clId="{73F2432F-4972-41B7-B802-788CAB010D30}" dt="2021-11-29T17:49:17.160" v="158" actId="478"/>
            <ac:spMkLst>
              <pc:docMk/>
              <pc:sldMasterMk cId="2404036909" sldId="2147483648"/>
              <pc:sldLayoutMk cId="3260086350" sldId="2147483656"/>
              <ac:spMk id="7" creationId="{C0CEFBAF-5607-4600-98F0-4601747479DF}"/>
            </ac:spMkLst>
          </pc:spChg>
          <pc:spChg chg="add mod">
            <ac:chgData name="Kilian Neumair" userId="afb3dc7e-4405-4274-bbdf-a2c3e06266ba" providerId="ADAL" clId="{73F2432F-4972-41B7-B802-788CAB010D30}" dt="2021-11-30T12:07:51.772" v="1365" actId="1036"/>
            <ac:spMkLst>
              <pc:docMk/>
              <pc:sldMasterMk cId="2404036909" sldId="2147483648"/>
              <pc:sldLayoutMk cId="3260086350" sldId="2147483656"/>
              <ac:spMk id="7" creationId="{FCBBB72F-FD7F-41FD-929D-7607984DBA0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15.739" v="1523" actId="478"/>
          <pc:sldLayoutMkLst>
            <pc:docMk/>
            <pc:sldMasterMk cId="2404036909" sldId="2147483648"/>
            <pc:sldLayoutMk cId="895701788" sldId="2147483657"/>
          </pc:sldLayoutMkLst>
          <pc:spChg chg="del mod">
            <ac:chgData name="Kilian Neumair" userId="afb3dc7e-4405-4274-bbdf-a2c3e06266ba" providerId="ADAL" clId="{73F2432F-4972-41B7-B802-788CAB010D30}" dt="2021-11-30T12:51:47.032" v="1516" actId="478"/>
            <ac:spMkLst>
              <pc:docMk/>
              <pc:sldMasterMk cId="2404036909" sldId="2147483648"/>
              <pc:sldLayoutMk cId="895701788" sldId="2147483657"/>
              <ac:spMk id="2" creationId="{E28660C0-45CB-4C1E-9AE7-28FCCD8A0960}"/>
            </ac:spMkLst>
          </pc:spChg>
          <pc:spChg chg="mod">
            <ac:chgData name="Kilian Neumair" userId="afb3dc7e-4405-4274-bbdf-a2c3e06266ba" providerId="ADAL" clId="{73F2432F-4972-41B7-B802-788CAB010D30}" dt="2021-11-30T12:52:13.377" v="1522" actId="14100"/>
            <ac:spMkLst>
              <pc:docMk/>
              <pc:sldMasterMk cId="2404036909" sldId="2147483648"/>
              <pc:sldLayoutMk cId="895701788" sldId="2147483657"/>
              <ac:spMk id="3" creationId="{2AD4E0CC-A064-46FE-9BB9-80D90E982E38}"/>
            </ac:spMkLst>
          </pc:spChg>
          <pc:spChg chg="mod">
            <ac:chgData name="Kilian Neumair" userId="afb3dc7e-4405-4274-bbdf-a2c3e06266ba" providerId="ADAL" clId="{73F2432F-4972-41B7-B802-788CAB010D30}" dt="2021-11-30T12:52:05.917" v="1520" actId="14100"/>
            <ac:spMkLst>
              <pc:docMk/>
              <pc:sldMasterMk cId="2404036909" sldId="2147483648"/>
              <pc:sldLayoutMk cId="895701788" sldId="2147483657"/>
              <ac:spMk id="4" creationId="{AB0DFF4B-6D01-41D2-8474-59B9526698E1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5" creationId="{1EF695C2-62F9-4456-9198-2AD1BCBE8E3E}"/>
            </ac:spMkLst>
          </pc:spChg>
          <pc:spChg chg="del">
            <ac:chgData name="Kilian Neumair" userId="afb3dc7e-4405-4274-bbdf-a2c3e06266ba" providerId="ADAL" clId="{73F2432F-4972-41B7-B802-788CAB010D30}" dt="2021-11-29T17:47:53.991" v="106" actId="478"/>
            <ac:spMkLst>
              <pc:docMk/>
              <pc:sldMasterMk cId="2404036909" sldId="2147483648"/>
              <pc:sldLayoutMk cId="895701788" sldId="2147483657"/>
              <ac:spMk id="5" creationId="{B857C51A-4C19-49AE-B0C0-74302E66E595}"/>
            </ac:spMkLst>
          </pc:spChg>
          <pc:spChg chg="del">
            <ac:chgData name="Kilian Neumair" userId="afb3dc7e-4405-4274-bbdf-a2c3e06266ba" providerId="ADAL" clId="{73F2432F-4972-41B7-B802-788CAB010D30}" dt="2021-11-29T17:47:55.219" v="107" actId="478"/>
            <ac:spMkLst>
              <pc:docMk/>
              <pc:sldMasterMk cId="2404036909" sldId="2147483648"/>
              <pc:sldLayoutMk cId="895701788" sldId="2147483657"/>
              <ac:spMk id="6" creationId="{535841CC-67A4-42EB-9F3E-7ADC51F9CAF5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6" creationId="{C6F74FF0-851A-430B-BA0B-17979E2827B2}"/>
            </ac:spMkLst>
          </pc:spChg>
          <pc:spChg chg="add del mod">
            <ac:chgData name="Kilian Neumair" userId="afb3dc7e-4405-4274-bbdf-a2c3e06266ba" providerId="ADAL" clId="{73F2432F-4972-41B7-B802-788CAB010D30}" dt="2021-11-30T12:51:37.836" v="1514" actId="478"/>
            <ac:spMkLst>
              <pc:docMk/>
              <pc:sldMasterMk cId="2404036909" sldId="2147483648"/>
              <pc:sldLayoutMk cId="895701788" sldId="2147483657"/>
              <ac:spMk id="7" creationId="{D0B4D76B-92A6-4737-B158-61D613EF0C97}"/>
            </ac:spMkLst>
          </pc:spChg>
          <pc:spChg chg="del">
            <ac:chgData name="Kilian Neumair" userId="afb3dc7e-4405-4274-bbdf-a2c3e06266ba" providerId="ADAL" clId="{73F2432F-4972-41B7-B802-788CAB010D30}" dt="2021-11-29T17:47:56.469" v="108" actId="478"/>
            <ac:spMkLst>
              <pc:docMk/>
              <pc:sldMasterMk cId="2404036909" sldId="2147483648"/>
              <pc:sldLayoutMk cId="895701788" sldId="2147483657"/>
              <ac:spMk id="7" creationId="{E6450B31-7EEC-41BF-95CF-C9B0B72A7F89}"/>
            </ac:spMkLst>
          </pc:spChg>
          <pc:spChg chg="add mod">
            <ac:chgData name="Kilian Neumair" userId="afb3dc7e-4405-4274-bbdf-a2c3e06266ba" providerId="ADAL" clId="{73F2432F-4972-41B7-B802-788CAB010D30}" dt="2021-11-30T12:51:43.272" v="1515"/>
            <ac:spMkLst>
              <pc:docMk/>
              <pc:sldMasterMk cId="2404036909" sldId="2147483648"/>
              <pc:sldLayoutMk cId="895701788" sldId="2147483657"/>
              <ac:spMk id="8" creationId="{4A68D838-08BB-430B-897F-2B3DE206FF6C}"/>
            </ac:spMkLst>
          </pc:spChg>
          <pc:spChg chg="add del mod">
            <ac:chgData name="Kilian Neumair" userId="afb3dc7e-4405-4274-bbdf-a2c3e06266ba" providerId="ADAL" clId="{73F2432F-4972-41B7-B802-788CAB010D30}" dt="2021-11-30T12:52:15.739" v="1523" actId="478"/>
            <ac:spMkLst>
              <pc:docMk/>
              <pc:sldMasterMk cId="2404036909" sldId="2147483648"/>
              <pc:sldLayoutMk cId="895701788" sldId="2147483657"/>
              <ac:spMk id="9" creationId="{7ADA2C4A-90CD-4A97-BD45-EF9C12E4A76E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6.812" v="1467" actId="2696"/>
          <pc:sldLayoutMkLst>
            <pc:docMk/>
            <pc:sldMasterMk cId="2404036909" sldId="2147483648"/>
            <pc:sldLayoutMk cId="1895783290" sldId="2147483658"/>
          </pc:sldLayoutMkLst>
          <pc:spChg chg="del mod">
            <ac:chgData name="Kilian Neumair" userId="afb3dc7e-4405-4274-bbdf-a2c3e06266ba" providerId="ADAL" clId="{73F2432F-4972-41B7-B802-788CAB010D30}" dt="2021-11-30T12:08:29.879" v="1372" actId="478"/>
            <ac:spMkLst>
              <pc:docMk/>
              <pc:sldMasterMk cId="2404036909" sldId="2147483648"/>
              <pc:sldLayoutMk cId="1895783290" sldId="2147483658"/>
              <ac:spMk id="2" creationId="{2FFB2111-FDC4-40F7-AFFC-19C9B5382A22}"/>
            </ac:spMkLst>
          </pc:spChg>
          <pc:spChg chg="mod">
            <ac:chgData name="Kilian Neumair" userId="afb3dc7e-4405-4274-bbdf-a2c3e06266ba" providerId="ADAL" clId="{73F2432F-4972-41B7-B802-788CAB010D30}" dt="2021-11-29T18:01:54.350" v="333" actId="404"/>
            <ac:spMkLst>
              <pc:docMk/>
              <pc:sldMasterMk cId="2404036909" sldId="2147483648"/>
              <pc:sldLayoutMk cId="1895783290" sldId="2147483658"/>
              <ac:spMk id="3" creationId="{77154B67-416D-47DD-8681-A1D85B0D6C7A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4" creationId="{364DF41C-7344-4CAA-9478-D32D2AE3C4A9}"/>
            </ac:spMkLst>
          </pc:spChg>
          <pc:spChg chg="del">
            <ac:chgData name="Kilian Neumair" userId="afb3dc7e-4405-4274-bbdf-a2c3e06266ba" providerId="ADAL" clId="{73F2432F-4972-41B7-B802-788CAB010D30}" dt="2021-11-29T17:47:45.384" v="102" actId="478"/>
            <ac:spMkLst>
              <pc:docMk/>
              <pc:sldMasterMk cId="2404036909" sldId="2147483648"/>
              <pc:sldLayoutMk cId="1895783290" sldId="2147483658"/>
              <ac:spMk id="4" creationId="{E32BA7E6-4BD7-4106-983C-C26FD0D8E187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5" creationId="{B5F4382B-29A1-48BC-9492-1DD6918C170D}"/>
            </ac:spMkLst>
          </pc:spChg>
          <pc:spChg chg="del">
            <ac:chgData name="Kilian Neumair" userId="afb3dc7e-4405-4274-bbdf-a2c3e06266ba" providerId="ADAL" clId="{73F2432F-4972-41B7-B802-788CAB010D30}" dt="2021-11-29T17:47:49.554" v="104" actId="478"/>
            <ac:spMkLst>
              <pc:docMk/>
              <pc:sldMasterMk cId="2404036909" sldId="2147483648"/>
              <pc:sldLayoutMk cId="1895783290" sldId="2147483658"/>
              <ac:spMk id="5" creationId="{FBBD91E4-FED0-4FBE-B0CB-5DEA88754AF9}"/>
            </ac:spMkLst>
          </pc:spChg>
          <pc:spChg chg="add mod">
            <ac:chgData name="Kilian Neumair" userId="afb3dc7e-4405-4274-bbdf-a2c3e06266ba" providerId="ADAL" clId="{73F2432F-4972-41B7-B802-788CAB010D30}" dt="2021-11-30T12:07:57.777" v="1366"/>
            <ac:spMkLst>
              <pc:docMk/>
              <pc:sldMasterMk cId="2404036909" sldId="2147483648"/>
              <pc:sldLayoutMk cId="1895783290" sldId="2147483658"/>
              <ac:spMk id="6" creationId="{871E007D-BA34-4AB7-97B3-3DF1ACE1F7CA}"/>
            </ac:spMkLst>
          </pc:spChg>
          <pc:spChg chg="del mod">
            <ac:chgData name="Kilian Neumair" userId="afb3dc7e-4405-4274-bbdf-a2c3e06266ba" providerId="ADAL" clId="{73F2432F-4972-41B7-B802-788CAB010D30}" dt="2021-11-29T17:47:51.274" v="105" actId="478"/>
            <ac:spMkLst>
              <pc:docMk/>
              <pc:sldMasterMk cId="2404036909" sldId="2147483648"/>
              <pc:sldLayoutMk cId="1895783290" sldId="2147483658"/>
              <ac:spMk id="6" creationId="{95B758AE-8D90-47A1-ADB1-15B0DF7A643B}"/>
            </ac:spMkLst>
          </pc:spChg>
          <pc:spChg chg="add mod">
            <ac:chgData name="Kilian Neumair" userId="afb3dc7e-4405-4274-bbdf-a2c3e06266ba" providerId="ADAL" clId="{73F2432F-4972-41B7-B802-788CAB010D30}" dt="2021-11-30T12:08:30.434" v="1373"/>
            <ac:spMkLst>
              <pc:docMk/>
              <pc:sldMasterMk cId="2404036909" sldId="2147483648"/>
              <pc:sldLayoutMk cId="1895783290" sldId="2147483658"/>
              <ac:spMk id="7" creationId="{6B2AF1ED-9EF0-417B-AD47-36C88DF4B38F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8.592" v="1468" actId="2696"/>
          <pc:sldLayoutMkLst>
            <pc:docMk/>
            <pc:sldMasterMk cId="2404036909" sldId="2147483648"/>
            <pc:sldLayoutMk cId="2625780927" sldId="2147483659"/>
          </pc:sldLayoutMkLst>
          <pc:spChg chg="mod">
            <ac:chgData name="Kilian Neumair" userId="afb3dc7e-4405-4274-bbdf-a2c3e06266ba" providerId="ADAL" clId="{73F2432F-4972-41B7-B802-788CAB010D30}" dt="2021-11-29T17:49:27.895" v="161" actId="14100"/>
            <ac:spMkLst>
              <pc:docMk/>
              <pc:sldMasterMk cId="2404036909" sldId="2147483648"/>
              <pc:sldLayoutMk cId="2625780927" sldId="2147483659"/>
              <ac:spMk id="2" creationId="{012A5596-2D17-435F-A788-B6CBFDFBC9F6}"/>
            </ac:spMkLst>
          </pc:spChg>
          <pc:spChg chg="mod">
            <ac:chgData name="Kilian Neumair" userId="afb3dc7e-4405-4274-bbdf-a2c3e06266ba" providerId="ADAL" clId="{73F2432F-4972-41B7-B802-788CAB010D30}" dt="2021-11-29T18:01:58.513" v="334" actId="404"/>
            <ac:spMkLst>
              <pc:docMk/>
              <pc:sldMasterMk cId="2404036909" sldId="2147483648"/>
              <pc:sldLayoutMk cId="2625780927" sldId="2147483659"/>
              <ac:spMk id="3" creationId="{41552742-5CC3-4047-95C8-8D7BA6F58701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4" creationId="{591D6CA6-9553-4AB6-BE51-E138EFD3B845}"/>
            </ac:spMkLst>
          </pc:spChg>
          <pc:spChg chg="del">
            <ac:chgData name="Kilian Neumair" userId="afb3dc7e-4405-4274-bbdf-a2c3e06266ba" providerId="ADAL" clId="{73F2432F-4972-41B7-B802-788CAB010D30}" dt="2021-11-29T17:48:14.433" v="113" actId="478"/>
            <ac:spMkLst>
              <pc:docMk/>
              <pc:sldMasterMk cId="2404036909" sldId="2147483648"/>
              <pc:sldLayoutMk cId="2625780927" sldId="2147483659"/>
              <ac:spMk id="4" creationId="{AAD87D27-E32A-4A78-B402-C72C254219A4}"/>
            </ac:spMkLst>
          </pc:spChg>
          <pc:spChg chg="del">
            <ac:chgData name="Kilian Neumair" userId="afb3dc7e-4405-4274-bbdf-a2c3e06266ba" providerId="ADAL" clId="{73F2432F-4972-41B7-B802-788CAB010D30}" dt="2021-11-29T17:48:13.069" v="112" actId="478"/>
            <ac:spMkLst>
              <pc:docMk/>
              <pc:sldMasterMk cId="2404036909" sldId="2147483648"/>
              <pc:sldLayoutMk cId="2625780927" sldId="2147483659"/>
              <ac:spMk id="5" creationId="{4800CB86-29CA-4E9D-9062-6FC069AD172B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5" creationId="{D98E2EE8-AEA2-4621-9776-EBB33035EB79}"/>
            </ac:spMkLst>
          </pc:spChg>
          <pc:spChg chg="add mod">
            <ac:chgData name="Kilian Neumair" userId="afb3dc7e-4405-4274-bbdf-a2c3e06266ba" providerId="ADAL" clId="{73F2432F-4972-41B7-B802-788CAB010D30}" dt="2021-11-30T12:08:08.667" v="1369" actId="1076"/>
            <ac:spMkLst>
              <pc:docMk/>
              <pc:sldMasterMk cId="2404036909" sldId="2147483648"/>
              <pc:sldLayoutMk cId="2625780927" sldId="2147483659"/>
              <ac:spMk id="6" creationId="{15E87CE6-AC27-43D8-B10A-E5D0F36F1F3C}"/>
            </ac:spMkLst>
          </pc:spChg>
          <pc:spChg chg="del">
            <ac:chgData name="Kilian Neumair" userId="afb3dc7e-4405-4274-bbdf-a2c3e06266ba" providerId="ADAL" clId="{73F2432F-4972-41B7-B802-788CAB010D30}" dt="2021-11-29T17:48:11.839" v="111" actId="478"/>
            <ac:spMkLst>
              <pc:docMk/>
              <pc:sldMasterMk cId="2404036909" sldId="2147483648"/>
              <pc:sldLayoutMk cId="2625780927" sldId="2147483659"/>
              <ac:spMk id="6" creationId="{CF56D2F2-D6C9-49A7-80E1-3706A6D4A6D8}"/>
            </ac:spMkLst>
          </pc:spChg>
        </pc:sldLayoutChg>
        <pc:sldLayoutChg chg="addSp delSp modSp new mod">
          <pc:chgData name="Kilian Neumair" userId="afb3dc7e-4405-4274-bbdf-a2c3e06266ba" providerId="ADAL" clId="{73F2432F-4972-41B7-B802-788CAB010D30}" dt="2021-11-30T12:49:53.010" v="1491" actId="207"/>
          <pc:sldLayoutMkLst>
            <pc:docMk/>
            <pc:sldMasterMk cId="2404036909" sldId="2147483648"/>
            <pc:sldLayoutMk cId="1826481361" sldId="2147483660"/>
          </pc:sldLayoutMkLst>
          <pc:spChg chg="mod">
            <ac:chgData name="Kilian Neumair" userId="afb3dc7e-4405-4274-bbdf-a2c3e06266ba" providerId="ADAL" clId="{73F2432F-4972-41B7-B802-788CAB010D30}" dt="2021-11-30T12:14:28.129" v="1465" actId="20577"/>
            <ac:spMkLst>
              <pc:docMk/>
              <pc:sldMasterMk cId="2404036909" sldId="2147483648"/>
              <pc:sldLayoutMk cId="1826481361" sldId="2147483660"/>
              <ac:spMk id="2" creationId="{FD4634A0-81A6-409F-B4CA-78380BE15171}"/>
            </ac:spMkLst>
          </pc:spChg>
          <pc:spChg chg="mod">
            <ac:chgData name="Kilian Neumair" userId="afb3dc7e-4405-4274-bbdf-a2c3e06266ba" providerId="ADAL" clId="{73F2432F-4972-41B7-B802-788CAB010D30}" dt="2021-11-30T12:11:40.018" v="1430" actId="207"/>
            <ac:spMkLst>
              <pc:docMk/>
              <pc:sldMasterMk cId="2404036909" sldId="2147483648"/>
              <pc:sldLayoutMk cId="1826481361" sldId="2147483660"/>
              <ac:spMk id="3" creationId="{8015D5C1-233D-4CFD-8969-4733E4A5BC2C}"/>
            </ac:spMkLst>
          </pc:spChg>
          <pc:spChg chg="mod">
            <ac:chgData name="Kilian Neumair" userId="afb3dc7e-4405-4274-bbdf-a2c3e06266ba" providerId="ADAL" clId="{73F2432F-4972-41B7-B802-788CAB010D30}" dt="2021-11-30T12:11:43.218" v="1431" actId="207"/>
            <ac:spMkLst>
              <pc:docMk/>
              <pc:sldMasterMk cId="2404036909" sldId="2147483648"/>
              <pc:sldLayoutMk cId="1826481361" sldId="2147483660"/>
              <ac:spMk id="4" creationId="{0B8E8AC9-47B0-462A-A654-E8640D20CAB5}"/>
            </ac:spMkLst>
          </pc:spChg>
          <pc:spChg chg="add mod ord">
            <ac:chgData name="Kilian Neumair" userId="afb3dc7e-4405-4274-bbdf-a2c3e06266ba" providerId="ADAL" clId="{73F2432F-4972-41B7-B802-788CAB010D30}" dt="2021-11-30T12:11:34.606" v="1429" actId="167"/>
            <ac:spMkLst>
              <pc:docMk/>
              <pc:sldMasterMk cId="2404036909" sldId="2147483648"/>
              <pc:sldLayoutMk cId="1826481361" sldId="2147483660"/>
              <ac:spMk id="5" creationId="{4BDF675F-4C99-46B0-BE41-6D82C25C51A5}"/>
            </ac:spMkLst>
          </pc:spChg>
          <pc:spChg chg="add del mod">
            <ac:chgData name="Kilian Neumair" userId="afb3dc7e-4405-4274-bbdf-a2c3e06266ba" providerId="ADAL" clId="{73F2432F-4972-41B7-B802-788CAB010D30}" dt="2021-11-30T12:21:20.337" v="1487" actId="478"/>
            <ac:spMkLst>
              <pc:docMk/>
              <pc:sldMasterMk cId="2404036909" sldId="2147483648"/>
              <pc:sldLayoutMk cId="1826481361" sldId="2147483660"/>
              <ac:spMk id="6" creationId="{5DA3F964-E47E-4C0F-9798-2678D281BB7D}"/>
            </ac:spMkLst>
          </pc:spChg>
          <pc:spChg chg="add del mod">
            <ac:chgData name="Kilian Neumair" userId="afb3dc7e-4405-4274-bbdf-a2c3e06266ba" providerId="ADAL" clId="{73F2432F-4972-41B7-B802-788CAB010D30}" dt="2021-11-30T12:13:04.665" v="1441" actId="478"/>
            <ac:spMkLst>
              <pc:docMk/>
              <pc:sldMasterMk cId="2404036909" sldId="2147483648"/>
              <pc:sldLayoutMk cId="1826481361" sldId="2147483660"/>
              <ac:spMk id="8" creationId="{DA5DFA65-2290-4BCC-94BE-2DED921A3590}"/>
            </ac:spMkLst>
          </pc:spChg>
          <pc:spChg chg="add del mod">
            <ac:chgData name="Kilian Neumair" userId="afb3dc7e-4405-4274-bbdf-a2c3e06266ba" providerId="ADAL" clId="{73F2432F-4972-41B7-B802-788CAB010D30}" dt="2021-11-30T12:21:14.353" v="1484" actId="478"/>
            <ac:spMkLst>
              <pc:docMk/>
              <pc:sldMasterMk cId="2404036909" sldId="2147483648"/>
              <pc:sldLayoutMk cId="1826481361" sldId="2147483660"/>
              <ac:spMk id="9" creationId="{BB0A9F6B-7DD5-49BF-92B9-1F3F171A2F05}"/>
            </ac:spMkLst>
          </pc:spChg>
          <pc:spChg chg="add mod">
            <ac:chgData name="Kilian Neumair" userId="afb3dc7e-4405-4274-bbdf-a2c3e06266ba" providerId="ADAL" clId="{73F2432F-4972-41B7-B802-788CAB010D30}" dt="2021-11-30T12:49:53.010" v="1491" actId="207"/>
            <ac:spMkLst>
              <pc:docMk/>
              <pc:sldMasterMk cId="2404036909" sldId="2147483648"/>
              <pc:sldLayoutMk cId="1826481361" sldId="2147483660"/>
              <ac:spMk id="10" creationId="{6619CECE-D880-438F-B8EA-5FE0F5D2B4FE}"/>
            </ac:spMkLst>
          </pc:spChg>
          <pc:spChg chg="add mod">
            <ac:chgData name="Kilian Neumair" userId="afb3dc7e-4405-4274-bbdf-a2c3e06266ba" providerId="ADAL" clId="{73F2432F-4972-41B7-B802-788CAB010D30}" dt="2021-11-30T12:21:23.216" v="1489" actId="207"/>
            <ac:spMkLst>
              <pc:docMk/>
              <pc:sldMasterMk cId="2404036909" sldId="2147483648"/>
              <pc:sldLayoutMk cId="1826481361" sldId="2147483660"/>
              <ac:spMk id="11" creationId="{80764B05-493D-455C-BCDE-EED537FD51A7}"/>
            </ac:spMkLst>
          </pc:spChg>
          <pc:picChg chg="add mod">
            <ac:chgData name="Kilian Neumair" userId="afb3dc7e-4405-4274-bbdf-a2c3e06266ba" providerId="ADAL" clId="{73F2432F-4972-41B7-B802-788CAB010D30}" dt="2021-11-30T12:12:21.185" v="1437" actId="1367"/>
            <ac:picMkLst>
              <pc:docMk/>
              <pc:sldMasterMk cId="2404036909" sldId="2147483648"/>
              <pc:sldLayoutMk cId="1826481361" sldId="2147483660"/>
              <ac:picMk id="7" creationId="{846DFDBB-46B0-46B3-89E4-E0580236B8EA}"/>
            </ac:picMkLst>
          </pc:picChg>
        </pc:sldLayoutChg>
        <pc:sldLayoutChg chg="delSp modSp add mod modTransition">
          <pc:chgData name="Kilian Neumair" userId="afb3dc7e-4405-4274-bbdf-a2c3e06266ba" providerId="ADAL" clId="{73F2432F-4972-41B7-B802-788CAB010D30}" dt="2021-11-30T12:14:12.283" v="1454" actId="207"/>
          <pc:sldLayoutMkLst>
            <pc:docMk/>
            <pc:sldMasterMk cId="2404036909" sldId="2147483648"/>
            <pc:sldLayoutMk cId="3210665386" sldId="2147483661"/>
          </pc:sldLayoutMkLst>
          <pc:spChg chg="mod">
            <ac:chgData name="Kilian Neumair" userId="afb3dc7e-4405-4274-bbdf-a2c3e06266ba" providerId="ADAL" clId="{73F2432F-4972-41B7-B802-788CAB010D30}" dt="2021-11-30T12:14:09.784" v="1453" actId="207"/>
            <ac:spMkLst>
              <pc:docMk/>
              <pc:sldMasterMk cId="2404036909" sldId="2147483648"/>
              <pc:sldLayoutMk cId="3210665386" sldId="2147483661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30T12:14:12.283" v="1454" actId="207"/>
            <ac:spMkLst>
              <pc:docMk/>
              <pc:sldMasterMk cId="2404036909" sldId="2147483648"/>
              <pc:sldLayoutMk cId="3210665386" sldId="2147483661"/>
              <ac:spMk id="3" creationId="{AF5A693B-8F76-4B99-93C2-8412C37465EB}"/>
            </ac:spMkLst>
          </pc:spChg>
          <pc:spChg chg="mod">
            <ac:chgData name="Kilian Neumair" userId="afb3dc7e-4405-4274-bbdf-a2c3e06266ba" providerId="ADAL" clId="{73F2432F-4972-41B7-B802-788CAB010D30}" dt="2021-11-30T12:14:01.446" v="1451" actId="14100"/>
            <ac:spMkLst>
              <pc:docMk/>
              <pc:sldMasterMk cId="2404036909" sldId="2147483648"/>
              <pc:sldLayoutMk cId="3210665386" sldId="2147483661"/>
              <ac:spMk id="11" creationId="{52A44F8A-D086-47A5-AC25-CF6E573CC807}"/>
            </ac:spMkLst>
          </pc:spChg>
          <pc:grpChg chg="mod">
            <ac:chgData name="Kilian Neumair" userId="afb3dc7e-4405-4274-bbdf-a2c3e06266ba" providerId="ADAL" clId="{73F2432F-4972-41B7-B802-788CAB010D30}" dt="2021-11-30T12:14:05.462" v="1452" actId="14100"/>
            <ac:grpSpMkLst>
              <pc:docMk/>
              <pc:sldMasterMk cId="2404036909" sldId="2147483648"/>
              <pc:sldLayoutMk cId="3210665386" sldId="2147483661"/>
              <ac:grpSpMk id="10" creationId="{F737968E-7299-4A8C-89D2-B9FB74556987}"/>
            </ac:grpSpMkLst>
          </pc:grpChg>
          <pc:picChg chg="del">
            <ac:chgData name="Kilian Neumair" userId="afb3dc7e-4405-4274-bbdf-a2c3e06266ba" providerId="ADAL" clId="{73F2432F-4972-41B7-B802-788CAB010D30}" dt="2021-11-30T12:13:49.015" v="1449" actId="478"/>
            <ac:picMkLst>
              <pc:docMk/>
              <pc:sldMasterMk cId="2404036909" sldId="2147483648"/>
              <pc:sldLayoutMk cId="3210665386" sldId="2147483661"/>
              <ac:picMk id="13" creationId="{65B79F4B-B65E-4698-893D-1A9BD2D0C14A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28.301" v="861"/>
        <pc:sldMasterMkLst>
          <pc:docMk/>
          <pc:sldMasterMk cId="2048526460" sldId="2147483660"/>
        </pc:sldMasterMkLst>
        <pc:spChg chg="add">
          <ac:chgData name="Kilian Neumair" userId="afb3dc7e-4405-4274-bbdf-a2c3e06266ba" providerId="ADAL" clId="{73F2432F-4972-41B7-B802-788CAB010D30}" dt="2021-11-30T12:00:28.301" v="861"/>
          <ac:spMkLst>
            <pc:docMk/>
            <pc:sldMasterMk cId="2048526460" sldId="2147483660"/>
            <ac:spMk id="8" creationId="{D14A367E-3DBD-4AE9-BDF0-4EE37BBC1607}"/>
          </ac:spMkLst>
        </pc:spChg>
        <pc:picChg chg="add">
          <ac:chgData name="Kilian Neumair" userId="afb3dc7e-4405-4274-bbdf-a2c3e06266ba" providerId="ADAL" clId="{73F2432F-4972-41B7-B802-788CAB010D30}" dt="2021-11-30T12:00:28.301" v="861"/>
          <ac:picMkLst>
            <pc:docMk/>
            <pc:sldMasterMk cId="2048526460" sldId="2147483660"/>
            <ac:picMk id="7" creationId="{3C52DFC5-57D8-4F02-A4C0-53EE84C3B680}"/>
          </ac:picMkLst>
        </pc:picChg>
        <pc:sldLayoutChg chg="addSp">
          <pc:chgData name="Kilian Neumair" userId="afb3dc7e-4405-4274-bbdf-a2c3e06266ba" providerId="ADAL" clId="{73F2432F-4972-41B7-B802-788CAB010D30}" dt="2021-11-30T12:00:28.301" v="861"/>
          <pc:sldLayoutMkLst>
            <pc:docMk/>
            <pc:sldMasterMk cId="2048526460" sldId="2147483660"/>
            <pc:sldLayoutMk cId="4013471564" sldId="2147483661"/>
          </pc:sldLayoutMkLst>
          <pc:spChg chg="add">
            <ac:chgData name="Kilian Neumair" userId="afb3dc7e-4405-4274-bbdf-a2c3e06266ba" providerId="ADAL" clId="{73F2432F-4972-41B7-B802-788CAB010D30}" dt="2021-11-30T12:00:28.301" v="861"/>
            <ac:spMkLst>
              <pc:docMk/>
              <pc:sldMasterMk cId="2048526460" sldId="2147483660"/>
              <pc:sldLayoutMk cId="4013471564" sldId="2147483661"/>
              <ac:spMk id="7" creationId="{69F6303E-D7CF-4018-844A-3FBFA991483F}"/>
            </ac:spMkLst>
          </pc:spChg>
          <pc:grpChg chg="add">
            <ac:chgData name="Kilian Neumair" userId="afb3dc7e-4405-4274-bbdf-a2c3e06266ba" providerId="ADAL" clId="{73F2432F-4972-41B7-B802-788CAB010D30}" dt="2021-11-30T12:00:28.301" v="861"/>
            <ac:grpSpMkLst>
              <pc:docMk/>
              <pc:sldMasterMk cId="2048526460" sldId="2147483660"/>
              <pc:sldLayoutMk cId="4013471564" sldId="2147483661"/>
              <ac:grpSpMk id="8" creationId="{3318B544-35E5-4C09-8A8B-8AF05AC591A0}"/>
            </ac:grpSpMkLst>
          </pc:grpChg>
          <pc:picChg chg="add">
            <ac:chgData name="Kilian Neumair" userId="afb3dc7e-4405-4274-bbdf-a2c3e06266ba" providerId="ADAL" clId="{73F2432F-4972-41B7-B802-788CAB010D30}" dt="2021-11-30T12:00:28.301" v="861"/>
            <ac:picMkLst>
              <pc:docMk/>
              <pc:sldMasterMk cId="2048526460" sldId="2147483660"/>
              <pc:sldLayoutMk cId="4013471564" sldId="2147483661"/>
              <ac:picMk id="11" creationId="{0F293473-69FD-4191-B478-CC9A23CD9F53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19.095" v="859"/>
        <pc:sldMasterMkLst>
          <pc:docMk/>
          <pc:sldMasterMk cId="3752400028" sldId="2147483660"/>
        </pc:sldMasterMkLst>
        <pc:spChg chg="add">
          <ac:chgData name="Kilian Neumair" userId="afb3dc7e-4405-4274-bbdf-a2c3e06266ba" providerId="ADAL" clId="{73F2432F-4972-41B7-B802-788CAB010D30}" dt="2021-11-30T12:00:19.095" v="859"/>
          <ac:spMkLst>
            <pc:docMk/>
            <pc:sldMasterMk cId="3752400028" sldId="2147483660"/>
            <ac:spMk id="19" creationId="{2EB8488F-674A-4BF6-AD77-CE7D259322A9}"/>
          </ac:spMkLst>
        </pc:spChg>
        <pc:picChg chg="add">
          <ac:chgData name="Kilian Neumair" userId="afb3dc7e-4405-4274-bbdf-a2c3e06266ba" providerId="ADAL" clId="{73F2432F-4972-41B7-B802-788CAB010D30}" dt="2021-11-30T12:00:19.095" v="859"/>
          <ac:picMkLst>
            <pc:docMk/>
            <pc:sldMasterMk cId="3752400028" sldId="2147483660"/>
            <ac:picMk id="18" creationId="{383BC1CE-CCC7-4B2E-9ACA-3425B5DF0C4D}"/>
          </ac:picMkLst>
        </pc:picChg>
        <pc:sldLayoutChg chg="addSp">
          <pc:chgData name="Kilian Neumair" userId="afb3dc7e-4405-4274-bbdf-a2c3e06266ba" providerId="ADAL" clId="{73F2432F-4972-41B7-B802-788CAB010D30}" dt="2021-11-30T12:00:19.095" v="859"/>
          <pc:sldLayoutMkLst>
            <pc:docMk/>
            <pc:sldMasterMk cId="3752400028" sldId="2147483660"/>
            <pc:sldLayoutMk cId="106867055" sldId="2147483661"/>
          </pc:sldLayoutMkLst>
          <pc:spChg chg="add">
            <ac:chgData name="Kilian Neumair" userId="afb3dc7e-4405-4274-bbdf-a2c3e06266ba" providerId="ADAL" clId="{73F2432F-4972-41B7-B802-788CAB010D30}" dt="2021-11-30T12:00:19.095" v="859"/>
            <ac:spMkLst>
              <pc:docMk/>
              <pc:sldMasterMk cId="3752400028" sldId="2147483660"/>
              <pc:sldLayoutMk cId="106867055" sldId="2147483661"/>
              <ac:spMk id="18" creationId="{FE12DE1A-B184-48DC-8FA5-F1905C587017}"/>
            </ac:spMkLst>
          </pc:spChg>
          <pc:grpChg chg="add">
            <ac:chgData name="Kilian Neumair" userId="afb3dc7e-4405-4274-bbdf-a2c3e06266ba" providerId="ADAL" clId="{73F2432F-4972-41B7-B802-788CAB010D30}" dt="2021-11-30T12:00:19.095" v="859"/>
            <ac:grpSpMkLst>
              <pc:docMk/>
              <pc:sldMasterMk cId="3752400028" sldId="2147483660"/>
              <pc:sldLayoutMk cId="106867055" sldId="2147483661"/>
              <ac:grpSpMk id="20" creationId="{21635724-0D5D-4ADE-B831-DEBFC1F9B4B9}"/>
            </ac:grpSpMkLst>
          </pc:grpChg>
          <pc:picChg chg="add">
            <ac:chgData name="Kilian Neumair" userId="afb3dc7e-4405-4274-bbdf-a2c3e06266ba" providerId="ADAL" clId="{73F2432F-4972-41B7-B802-788CAB010D30}" dt="2021-11-30T12:00:19.095" v="859"/>
            <ac:picMkLst>
              <pc:docMk/>
              <pc:sldMasterMk cId="3752400028" sldId="2147483660"/>
              <pc:sldLayoutMk cId="106867055" sldId="2147483661"/>
              <ac:picMk id="25" creationId="{A8559398-BB5B-4A59-A04F-1BE64BA901D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Apollo Server?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98E87D-5449-4643-BCFC-3331DC3E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3" y="2056261"/>
            <a:ext cx="2274075" cy="7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3A27EAA-3D09-914B-8915-69C3C520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9" y="3438329"/>
            <a:ext cx="3817680" cy="5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3BE3F69-3DBE-584D-B563-FA1B17E9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46" y="4248374"/>
            <a:ext cx="208598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CADB419-19AA-314D-B906-E018CF59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73" y="4002948"/>
            <a:ext cx="1556995" cy="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Medium Branding Guidelines | by Medium | Medium.design">
            <a:extLst>
              <a:ext uri="{FF2B5EF4-FFF2-40B4-BE49-F238E27FC236}">
                <a16:creationId xmlns:a16="http://schemas.microsoft.com/office/drawing/2014/main" id="{1FA8C28B-DC50-344E-82FA-48575C56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23" y="2448343"/>
            <a:ext cx="2363634" cy="4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98DF83C9-4B5D-4D4F-900B-95DB8BE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93" y="5191078"/>
            <a:ext cx="1667439" cy="1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yPal Logo | Logo, zeichen, emblem, symbol. Geschichte und Bedeutung">
            <a:extLst>
              <a:ext uri="{FF2B5EF4-FFF2-40B4-BE49-F238E27FC236}">
                <a16:creationId xmlns:a16="http://schemas.microsoft.com/office/drawing/2014/main" id="{AEF2E775-ED0C-1843-BECA-B914D1CC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3" y="1464359"/>
            <a:ext cx="2274075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Hot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Chocolate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 descr="NuGet Gallery | HotChocolate 11.3.7">
            <a:extLst>
              <a:ext uri="{FF2B5EF4-FFF2-40B4-BE49-F238E27FC236}">
                <a16:creationId xmlns:a16="http://schemas.microsoft.com/office/drawing/2014/main" id="{B75B320E-84AB-7C45-9A4F-6A6F8BA9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1" y="2317917"/>
            <a:ext cx="2624707" cy="26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Get Gallery | StrawberryShake.Tools 12.3.2">
            <a:extLst>
              <a:ext uri="{FF2B5EF4-FFF2-40B4-BE49-F238E27FC236}">
                <a16:creationId xmlns:a16="http://schemas.microsoft.com/office/drawing/2014/main" id="{52CC653F-872F-E843-B65F-E8156CF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24" y="2405299"/>
            <a:ext cx="2449945" cy="24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eenDonut 12.3.2">
            <a:extLst>
              <a:ext uri="{FF2B5EF4-FFF2-40B4-BE49-F238E27FC236}">
                <a16:creationId xmlns:a16="http://schemas.microsoft.com/office/drawing/2014/main" id="{E36A4E3F-3C66-9844-8639-A356DA26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6" y="23179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illiCream · GitHub">
            <a:extLst>
              <a:ext uri="{FF2B5EF4-FFF2-40B4-BE49-F238E27FC236}">
                <a16:creationId xmlns:a16="http://schemas.microsoft.com/office/drawing/2014/main" id="{A773B1C6-8309-0244-8AF0-2205DAE2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61" y="27305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6282B5D8-157F-7643-AC66-48AEBE5D7A0D}"/>
              </a:ext>
            </a:extLst>
          </p:cNvPr>
          <p:cNvSpPr txBox="1"/>
          <p:nvPr/>
        </p:nvSpPr>
        <p:spPr>
          <a:xfrm>
            <a:off x="9398163" y="425959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Banana Cake Pop</a:t>
            </a:r>
          </a:p>
        </p:txBody>
      </p:sp>
    </p:spTree>
    <p:extLst>
      <p:ext uri="{BB962C8B-B14F-4D97-AF65-F5344CB8AC3E}">
        <p14:creationId xmlns:p14="http://schemas.microsoft.com/office/powerpoint/2010/main" val="220341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EE396-0B9D-7540-B8E1-AE0FC11269E0}"/>
              </a:ext>
            </a:extLst>
          </p:cNvPr>
          <p:cNvGrpSpPr/>
          <p:nvPr/>
        </p:nvGrpSpPr>
        <p:grpSpPr>
          <a:xfrm>
            <a:off x="1201630" y="2421082"/>
            <a:ext cx="2068195" cy="1898423"/>
            <a:chOff x="9398163" y="2730500"/>
            <a:chExt cx="2068195" cy="1898423"/>
          </a:xfrm>
        </p:grpSpPr>
        <p:pic>
          <p:nvPicPr>
            <p:cNvPr id="2054" name="Picture 6" descr="ChilliCream · GitHub">
              <a:extLst>
                <a:ext uri="{FF2B5EF4-FFF2-40B4-BE49-F238E27FC236}">
                  <a16:creationId xmlns:a16="http://schemas.microsoft.com/office/drawing/2014/main" id="{A773B1C6-8309-0244-8AF0-2205DAE2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761" y="2730500"/>
              <a:ext cx="13970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1">
              <a:extLst>
                <a:ext uri="{FF2B5EF4-FFF2-40B4-BE49-F238E27FC236}">
                  <a16:creationId xmlns:a16="http://schemas.microsoft.com/office/drawing/2014/main" id="{6282B5D8-157F-7643-AC66-48AEBE5D7A0D}"/>
                </a:ext>
              </a:extLst>
            </p:cNvPr>
            <p:cNvSpPr txBox="1"/>
            <p:nvPr/>
          </p:nvSpPr>
          <p:spPr>
            <a:xfrm>
              <a:off x="9398163" y="4259591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Banana Cake Pop</a:t>
              </a:r>
            </a:p>
          </p:txBody>
        </p:sp>
      </p:grpSp>
      <p:pic>
        <p:nvPicPr>
          <p:cNvPr id="10" name="Picture 4" descr="GitHub - graphql/graphql-playground: 🎮 GraphQL IDE for better development  workflows (GraphQL Subscriptions, interactive docs &amp;amp; collaboration)">
            <a:extLst>
              <a:ext uri="{FF2B5EF4-FFF2-40B4-BE49-F238E27FC236}">
                <a16:creationId xmlns:a16="http://schemas.microsoft.com/office/drawing/2014/main" id="{BF7851BB-F9F1-464F-AF64-82314878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96" y="1963159"/>
            <a:ext cx="2755900" cy="2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61E2A-70A4-0849-91FD-0DF83BBDD043}"/>
              </a:ext>
            </a:extLst>
          </p:cNvPr>
          <p:cNvGrpSpPr/>
          <p:nvPr/>
        </p:nvGrpSpPr>
        <p:grpSpPr>
          <a:xfrm>
            <a:off x="8437267" y="2533024"/>
            <a:ext cx="2430474" cy="1791952"/>
            <a:chOff x="8772864" y="2527553"/>
            <a:chExt cx="2430474" cy="1791952"/>
          </a:xfrm>
        </p:grpSpPr>
        <p:pic>
          <p:nvPicPr>
            <p:cNvPr id="12" name="Picture 6" descr="Altair GraphQL Client">
              <a:extLst>
                <a:ext uri="{FF2B5EF4-FFF2-40B4-BE49-F238E27FC236}">
                  <a16:creationId xmlns:a16="http://schemas.microsoft.com/office/drawing/2014/main" id="{07E15096-F12F-124A-9959-DD9F130A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36" y="2527553"/>
              <a:ext cx="1290529" cy="12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a16="http://schemas.microsoft.com/office/drawing/2014/main" id="{7F11792E-D490-D44F-BF7F-89899F93FF52}"/>
                </a:ext>
              </a:extLst>
            </p:cNvPr>
            <p:cNvSpPr txBox="1"/>
            <p:nvPr/>
          </p:nvSpPr>
          <p:spPr>
            <a:xfrm>
              <a:off x="8772864" y="3950173"/>
              <a:ext cx="243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Altair GraphQL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Schema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schema allows the client to understand what properties are available on your API. 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6481261" cy="222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strictly typed system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syntax in GraphQL is called SDL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SDL represents the relationship between the data returned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in GraphQL is stored as a string</a:t>
            </a:r>
          </a:p>
        </p:txBody>
      </p:sp>
    </p:spTree>
    <p:extLst>
      <p:ext uri="{BB962C8B-B14F-4D97-AF65-F5344CB8AC3E}">
        <p14:creationId xmlns:p14="http://schemas.microsoft.com/office/powerpoint/2010/main" val="20473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Base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Every GraphQL service will have a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query in GraphQL represents what the client is asking for from the GraphQL API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Entry point for all queries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service must not include a mutation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mutations are used to add/update/delete data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think of it like a POST request in the REST world.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3086360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way to push data from the server to the clients that choose to listen to real-time messages from the server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use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which establish a two-way interactive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88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Query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Enables you to select only the fields they want.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operation is just like we use get in a REST Service.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 is used to read data from a provided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D2E3-369B-6B41-929C-E4D919DF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47" y="1639455"/>
            <a:ext cx="3173421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Field Definitions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7526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schema type has one or more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can be a scalar,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object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field can return a single value/object or a list of values/objects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GraphQL by default, each field returns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mark a field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!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To doesn’t return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Union Types contains different object types. A very powerful feature.</a:t>
            </a:r>
          </a:p>
        </p:txBody>
      </p:sp>
    </p:spTree>
    <p:extLst>
      <p:ext uri="{BB962C8B-B14F-4D97-AF65-F5344CB8AC3E}">
        <p14:creationId xmlns:p14="http://schemas.microsoft.com/office/powerpoint/2010/main" val="32643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Scalar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Similar to primitive types in any other programming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Int, Float, String, Boolean &amp;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Custom Scalar Types are supported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 contains a collection of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are scalar types or other 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 interface specifies a set of fields that multiple object types can include.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6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Mutation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is used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update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delete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data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Type is like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Use Scalar / Input Types to modify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CD64-C055-BE49-AFC1-4AFF937F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42" y="1920920"/>
            <a:ext cx="2953069" cy="289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71DC-5BFA-264C-BDD8-48F10BD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21" y="1920920"/>
            <a:ext cx="3386005" cy="2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Create GraphQL Server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5598007" cy="184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 a new .NET 6 Project with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Query &amp; Mutation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Execute the implementation to load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40814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7784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GraphQL and how do I use it?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the advantages of GraphQL to REST and where does it differ?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Queries, Mutation &amp; Subscriptions?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How do I create and structure a GraphQL server with Hot Chocolate?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Security, Error Handling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want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to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answer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following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questions</a:t>
            </a:r>
            <a:r>
              <a:rPr lang="de-DE" b="1" dirty="0">
                <a:latin typeface="Raleway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#1: Create GraphQL Server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064755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create a GraphQL server and implement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your first queries and mutations.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79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403927" y="1492892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fetching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a GraphQL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will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always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down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resolver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resolver is a generic function that fetches data from an arbitrary data source for a particular field.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can think of each field in our query as a method of the previous type which returns the next type.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F0B-BE9E-BC42-BDAF-C65E1FE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69278"/>
            <a:ext cx="949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44076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Regular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regular resolver is just a simple method, which returns a value.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35240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Async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Most fetching operations, like calling a service will be asynchronous.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26404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ObjectResolver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allows to describe each field with a Fluent API and to define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behavior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For this purpose, a class of type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is created for the respective entity.</a:t>
            </a:r>
          </a:p>
        </p:txBody>
      </p:sp>
    </p:spTree>
    <p:extLst>
      <p:ext uri="{BB962C8B-B14F-4D97-AF65-F5344CB8AC3E}">
        <p14:creationId xmlns:p14="http://schemas.microsoft.com/office/powerpoint/2010/main" val="192821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387916" y="1811546"/>
            <a:ext cx="3763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n+1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advantage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only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have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once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not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idea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multiple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requests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call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7ACF-A875-4348-B75E-5E03691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3" y="1417782"/>
            <a:ext cx="3035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3964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One-To-One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personById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batch data loader collects requests for entities and send them as a batch request to the data source.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6488546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Group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One-To-Many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personByLastName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group data loader is also a batch data loader but instead of returning one entity per key, it returns multiple entities per key.</a:t>
            </a:r>
          </a:p>
        </p:txBody>
      </p:sp>
    </p:spTree>
    <p:extLst>
      <p:ext uri="{BB962C8B-B14F-4D97-AF65-F5344CB8AC3E}">
        <p14:creationId xmlns:p14="http://schemas.microsoft.com/office/powerpoint/2010/main" val="32273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How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9584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Batch and a Group Data Loader</a:t>
            </a:r>
          </a:p>
        </p:txBody>
      </p:sp>
    </p:spTree>
    <p:extLst>
      <p:ext uri="{BB962C8B-B14F-4D97-AF65-F5344CB8AC3E}">
        <p14:creationId xmlns:p14="http://schemas.microsoft.com/office/powerpoint/2010/main" val="17910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#2: Query execution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036174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better understand how the query execution works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 you will implement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60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🍔 Lunch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156324" y="2476537"/>
            <a:ext cx="4187365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take a break until 12:45 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meal!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8105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workshop includes 6 exercises that you can solve alone or in groups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Before each new theme we give you an introduction and demos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have any questions, there are 3 contact persons at your disposal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cannot complete an exercise, you will always find a working project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from the last exercise to start with in the next exercise.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Time Schedule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4798292" y="1822209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09:00 - Start of the workshop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05B86A-A53D-724A-8341-65BF407EC0AC}"/>
              </a:ext>
            </a:extLst>
          </p:cNvPr>
          <p:cNvSpPr>
            <a:spLocks noChangeAspect="1"/>
          </p:cNvSpPr>
          <p:nvPr/>
        </p:nvSpPr>
        <p:spPr>
          <a:xfrm>
            <a:off x="4336725" y="195584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52A5C-24EC-7541-A3AF-AA3A109057AE}"/>
              </a:ext>
            </a:extLst>
          </p:cNvPr>
          <p:cNvSpPr txBox="1"/>
          <p:nvPr/>
        </p:nvSpPr>
        <p:spPr>
          <a:xfrm>
            <a:off x="2318327" y="1209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DE626-F46A-9C4D-BACB-20AF8CA8E655}"/>
              </a:ext>
            </a:extLst>
          </p:cNvPr>
          <p:cNvCxnSpPr>
            <a:stCxn id="3" idx="4"/>
          </p:cNvCxnSpPr>
          <p:nvPr/>
        </p:nvCxnSpPr>
        <p:spPr>
          <a:xfrm>
            <a:off x="4424421" y="2131338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2A0706-272B-D44D-8E1C-AEB70E1977C6}"/>
              </a:ext>
            </a:extLst>
          </p:cNvPr>
          <p:cNvSpPr>
            <a:spLocks noChangeAspect="1"/>
          </p:cNvSpPr>
          <p:nvPr/>
        </p:nvSpPr>
        <p:spPr>
          <a:xfrm>
            <a:off x="4336725" y="304128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1ADCF895-A74E-E040-BF65-0FCD1D6855AE}"/>
              </a:ext>
            </a:extLst>
          </p:cNvPr>
          <p:cNvSpPr txBox="1"/>
          <p:nvPr/>
        </p:nvSpPr>
        <p:spPr>
          <a:xfrm>
            <a:off x="4798292" y="294436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12:00 – Lunch break (45 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439D5-DC60-A04D-A2FB-A7FDA823F8AB}"/>
              </a:ext>
            </a:extLst>
          </p:cNvPr>
          <p:cNvCxnSpPr/>
          <p:nvPr/>
        </p:nvCxnSpPr>
        <p:spPr>
          <a:xfrm>
            <a:off x="4424420" y="320809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35658F-575B-C442-AE71-A57C7EA7D7F7}"/>
              </a:ext>
            </a:extLst>
          </p:cNvPr>
          <p:cNvSpPr>
            <a:spLocks noChangeAspect="1"/>
          </p:cNvSpPr>
          <p:nvPr/>
        </p:nvSpPr>
        <p:spPr>
          <a:xfrm>
            <a:off x="4336929" y="410683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4B37847B-3523-5746-8E6D-05E28FB3D202}"/>
              </a:ext>
            </a:extLst>
          </p:cNvPr>
          <p:cNvSpPr txBox="1"/>
          <p:nvPr/>
        </p:nvSpPr>
        <p:spPr>
          <a:xfrm>
            <a:off x="4798291" y="40099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Coffee break (15 min)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F291F-AEB6-584D-A51F-9E684CA2E8DF}"/>
              </a:ext>
            </a:extLst>
          </p:cNvPr>
          <p:cNvCxnSpPr/>
          <p:nvPr/>
        </p:nvCxnSpPr>
        <p:spPr>
          <a:xfrm>
            <a:off x="4424420" y="425874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50127C-5D6F-9F4E-B629-EB62EF60C9DB}"/>
              </a:ext>
            </a:extLst>
          </p:cNvPr>
          <p:cNvSpPr>
            <a:spLocks noChangeAspect="1"/>
          </p:cNvSpPr>
          <p:nvPr/>
        </p:nvSpPr>
        <p:spPr>
          <a:xfrm>
            <a:off x="4341571" y="5166170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48281F55-7EFC-014D-99ED-A665817D8542}"/>
              </a:ext>
            </a:extLst>
          </p:cNvPr>
          <p:cNvSpPr txBox="1"/>
          <p:nvPr/>
        </p:nvSpPr>
        <p:spPr>
          <a:xfrm>
            <a:off x="4798290" y="5064654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End of the workshop</a:t>
            </a:r>
          </a:p>
        </p:txBody>
      </p:sp>
    </p:spTree>
    <p:extLst>
      <p:ext uri="{BB962C8B-B14F-4D97-AF65-F5344CB8AC3E}">
        <p14:creationId xmlns:p14="http://schemas.microsoft.com/office/powerpoint/2010/main" val="37095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630363" y="1858531"/>
            <a:ext cx="1020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work for the Cloud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Klabauter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Munich. We are a 100% remote company founded in 2019. 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Our goal is to create solutions for automation and connectivity in the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real estate industry.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0A4A3B-115C-7A49-9DFB-FE5AB54B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248">
            <a:off x="8220444" y="2197605"/>
            <a:ext cx="5484669" cy="3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691CCAEE-FDFA-F747-BF62-96DBD89AEC50}"/>
              </a:ext>
            </a:extLst>
          </p:cNvPr>
          <p:cNvSpPr txBox="1"/>
          <p:nvPr/>
        </p:nvSpPr>
        <p:spPr>
          <a:xfrm>
            <a:off x="1630363" y="3026931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already implemented several projects with GraphQL.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used Apollo as well as Hot Chocolate.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DEA18FAE-19B8-4B44-B9E6-C3E1A424D872}"/>
              </a:ext>
            </a:extLst>
          </p:cNvPr>
          <p:cNvSpPr txBox="1"/>
          <p:nvPr/>
        </p:nvSpPr>
        <p:spPr>
          <a:xfrm>
            <a:off x="1630363" y="392277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is our tech stack: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421118-FA87-8542-A932-29857AE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4786811"/>
            <a:ext cx="1000371" cy="6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FA54F1-E147-7D4D-8806-263047B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1" y="4786811"/>
            <a:ext cx="598685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C1CAE10-4757-E24A-8152-0C5A5E09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6" y="4707356"/>
            <a:ext cx="1071504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ypescript">
            <a:extLst>
              <a:ext uri="{FF2B5EF4-FFF2-40B4-BE49-F238E27FC236}">
                <a16:creationId xmlns:a16="http://schemas.microsoft.com/office/drawing/2014/main" id="{3DE94EF0-5257-C140-94BA-199B5CA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4" y="4804406"/>
            <a:ext cx="563492" cy="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- apollographql/apollo-server: 🌍 GraphQL server for Express,  Connect, Hapi, Koa and more">
            <a:extLst>
              <a:ext uri="{FF2B5EF4-FFF2-40B4-BE49-F238E27FC236}">
                <a16:creationId xmlns:a16="http://schemas.microsoft.com/office/drawing/2014/main" id="{FC87FB0C-217D-3A4B-B893-6A9852DA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9" y="5776142"/>
            <a:ext cx="1174729" cy="4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uGet Gallery | HotChocolate 11.3.7">
            <a:extLst>
              <a:ext uri="{FF2B5EF4-FFF2-40B4-BE49-F238E27FC236}">
                <a16:creationId xmlns:a16="http://schemas.microsoft.com/office/drawing/2014/main" id="{5D0561C6-0E8D-2542-9BFA-7723DF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0" y="5670294"/>
            <a:ext cx="617476" cy="6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0D5D2-DE0A-B947-928B-0555AD51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748" y="4917877"/>
            <a:ext cx="1346200" cy="336550"/>
          </a:xfrm>
          <a:prstGeom prst="rect">
            <a:avLst/>
          </a:prstGeom>
        </p:spPr>
      </p:pic>
      <p:pic>
        <p:nvPicPr>
          <p:cNvPr id="1032" name="Picture 8" descr="Dapr · GitHub">
            <a:extLst>
              <a:ext uri="{FF2B5EF4-FFF2-40B4-BE49-F238E27FC236}">
                <a16:creationId xmlns:a16="http://schemas.microsoft.com/office/drawing/2014/main" id="{8C0A2429-2823-2241-9CC4-B4D30038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1" y="5558559"/>
            <a:ext cx="797791" cy="7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stellt ein sauberes Logo für das Azure-Produkt vor - Logo,  zeichen, emblem, symbol. Geschichte und Bedeutung">
            <a:extLst>
              <a:ext uri="{FF2B5EF4-FFF2-40B4-BE49-F238E27FC236}">
                <a16:creationId xmlns:a16="http://schemas.microsoft.com/office/drawing/2014/main" id="{EECBC363-CB01-404E-9E6B-DDEFDE6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5743705"/>
            <a:ext cx="759996" cy="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3974AB-274D-5849-89E9-FA39D0F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7" y="5743705"/>
            <a:ext cx="797791" cy="4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  <a:ea typeface="Source Code Pro for Powerline" panose="020B0509030403020204" pitchFamily="49" charset="0"/>
              </a:rPr>
              <a:t>Your goals &amp; wishes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  <a:ea typeface="Source Code Pro for Powerline" panose="020B050903040302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58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Who are you and what is your technical focus?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do you expect from this training?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your level at .NET (6) and GraphQL (Hot Chocolate)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1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GraphQL?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09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a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Designed &amp; Developed by Facebook</a:t>
            </a:r>
          </a:p>
          <a:p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It's not a framework, it's a set of rules how to interact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with a API.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Multiple Data Sources like API, Microservices or databases</a:t>
            </a:r>
          </a:p>
        </p:txBody>
      </p:sp>
    </p:spTree>
    <p:extLst>
      <p:ext uri="{BB962C8B-B14F-4D97-AF65-F5344CB8AC3E}">
        <p14:creationId xmlns:p14="http://schemas.microsoft.com/office/powerpoint/2010/main" val="1000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vs REST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75529" y="2076210"/>
            <a:ext cx="8363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Main Advantage: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 Fetching &amp; Under Fetching with REST APIs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is the more common standard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implementation is faster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comes with two-way communication (Subscriptions)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Significantly better performance with GraphQL, when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9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3 essential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DB2-022B-DD47-98B9-0804A1A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7" y="2369128"/>
            <a:ext cx="2707230" cy="36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542F-970A-BB4A-B8C2-E815848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2369128"/>
            <a:ext cx="1992797" cy="160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98F6-47AB-8A41-AAFF-0E577BEB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22" y="2369128"/>
            <a:ext cx="3980178" cy="1601355"/>
          </a:xfrm>
          <a:prstGeom prst="rect">
            <a:avLst/>
          </a:prstGeom>
        </p:spPr>
      </p:pic>
      <p:sp>
        <p:nvSpPr>
          <p:cNvPr id="8" name="Textfeld 11">
            <a:extLst>
              <a:ext uri="{FF2B5EF4-FFF2-40B4-BE49-F238E27FC236}">
                <a16:creationId xmlns:a16="http://schemas.microsoft.com/office/drawing/2014/main" id="{21AFDDDF-2100-EF48-86D6-309FFB2526FC}"/>
              </a:ext>
            </a:extLst>
          </p:cNvPr>
          <p:cNvSpPr txBox="1"/>
          <p:nvPr/>
        </p:nvSpPr>
        <p:spPr>
          <a:xfrm>
            <a:off x="1306817" y="162261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Definition</a:t>
            </a:r>
          </a:p>
        </p:txBody>
      </p:sp>
      <p:sp>
        <p:nvSpPr>
          <p:cNvPr id="9" name="Textfeld 11">
            <a:extLst>
              <a:ext uri="{FF2B5EF4-FFF2-40B4-BE49-F238E27FC236}">
                <a16:creationId xmlns:a16="http://schemas.microsoft.com/office/drawing/2014/main" id="{71CEE850-FFE0-0F49-A80F-DBF8AE00A80B}"/>
              </a:ext>
            </a:extLst>
          </p:cNvPr>
          <p:cNvSpPr txBox="1"/>
          <p:nvPr/>
        </p:nvSpPr>
        <p:spPr>
          <a:xfrm>
            <a:off x="4784436" y="162261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Language</a:t>
            </a: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FBAA916D-5E53-5744-A643-654956BCE301}"/>
              </a:ext>
            </a:extLst>
          </p:cNvPr>
          <p:cNvSpPr txBox="1"/>
          <p:nvPr/>
        </p:nvSpPr>
        <p:spPr>
          <a:xfrm>
            <a:off x="7547622" y="16226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044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1288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do we do it?</vt:lpstr>
      <vt:lpstr>Time Schedule</vt:lpstr>
      <vt:lpstr>Who are we?</vt:lpstr>
      <vt:lpstr>Your goals &amp; wishes</vt:lpstr>
      <vt:lpstr>What is GraphQL?</vt:lpstr>
      <vt:lpstr>GraphQL vs REST</vt:lpstr>
      <vt:lpstr>The 3 essential parts of GraphQL</vt:lpstr>
      <vt:lpstr>Who is using Apollo Server?</vt:lpstr>
      <vt:lpstr>The Hot Chocolate universe</vt:lpstr>
      <vt:lpstr>Clients for GraphQL</vt:lpstr>
      <vt:lpstr>GraphQL: Schema</vt:lpstr>
      <vt:lpstr>GraphQL: Base Types</vt:lpstr>
      <vt:lpstr>GraphQL: Query</vt:lpstr>
      <vt:lpstr>GraphQL: Field Definitions</vt:lpstr>
      <vt:lpstr>GraphQL: Data Types</vt:lpstr>
      <vt:lpstr>GraphQL: Mutation</vt:lpstr>
      <vt:lpstr>👨‍🏫 Create GraphQL Server with Hot Chocolate</vt:lpstr>
      <vt:lpstr>👷‍♂️ Challenge #1: Create GraphQL Server</vt:lpstr>
      <vt:lpstr>GraphQL: Resolvers</vt:lpstr>
      <vt:lpstr>GraphQL: Types of Resolvers</vt:lpstr>
      <vt:lpstr>GraphQL: Data Loaders</vt:lpstr>
      <vt:lpstr>GraphQL: Types of DataLoaders</vt:lpstr>
      <vt:lpstr>👨‍🏫 How to use DataLoaders with Hot Chocolate</vt:lpstr>
      <vt:lpstr>👷‍♂️ Challenge #2: Query execution &amp; DataLoaders</vt:lpstr>
      <vt:lpstr>🍔 Lunch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79</cp:revision>
  <dcterms:created xsi:type="dcterms:W3CDTF">2021-11-29T17:32:57Z</dcterms:created>
  <dcterms:modified xsi:type="dcterms:W3CDTF">2021-12-01T10:41:02Z</dcterms:modified>
</cp:coreProperties>
</file>