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4" r:id="rId5"/>
    <p:sldId id="316" r:id="rId6"/>
    <p:sldId id="335" r:id="rId7"/>
    <p:sldId id="336" r:id="rId8"/>
    <p:sldId id="337" r:id="rId9"/>
    <p:sldId id="338" r:id="rId10"/>
    <p:sldId id="339" r:id="rId11"/>
    <p:sldId id="340" r:id="rId12"/>
    <p:sldId id="34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67" d="100"/>
          <a:sy n="67" d="100"/>
        </p:scale>
        <p:origin x="648" y="2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11/2/2024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9DF49-EF00-0725-0B8C-D9A86B3D1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1C475-05AA-F8A5-52E6-A71991111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068E1D-2576-5BA5-114D-A75E64C61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DBAF9-2436-04F1-0278-709A0D6F2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4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88AD9-1A53-59E5-A92B-1CD098CDB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3E86A-4B75-C285-BA64-B8C772FBB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C419B8-D24A-9F77-17EE-9EFCC871F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7B298-9E2C-F4DF-BA9A-AF534EAF6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835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EA11A-25EB-B02C-9991-AF2D1D12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8180A-49DB-C7AD-5A5B-325734F0E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199DC4-087F-FF3D-79E0-C24EC2CC8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5A33-7283-AE6D-B7ED-4333C3CB4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8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36B86-8933-5179-706D-C66928597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FEB80-70CF-8DED-4C34-83F6AB891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1B8B09-9BC0-7C82-E09F-0A4E8541B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16B25-1116-3AF6-D048-C774E2BB9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45941-8FC4-BE06-89BB-48FDE920F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4C8EB-C6E2-F52A-23C5-D053EF4827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F5BAAF-66D0-8EA3-3BD7-1D9DD5C3B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9C15A-4D19-FCB4-7CE8-1DF2245E5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70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D6AFC-EDC6-F712-E21C-753269898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D964A-7D37-FABD-778B-6D5C3ECBA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10864-6EE7-545B-9BD5-3CFBEDF56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C20D1-76E5-9F55-8A32-0B715371F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00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6CD5E-B373-C697-A78D-B8BD2B946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0072B6-208D-3394-CB4A-13431A123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357C57-874A-5604-68A3-51A4829C7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0F04-1CA2-9F7D-703D-8A745D1C7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6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8" y="357809"/>
            <a:ext cx="8944929" cy="4880941"/>
          </a:xfrm>
        </p:spPr>
        <p:txBody>
          <a:bodyPr/>
          <a:lstStyle/>
          <a:p>
            <a:r>
              <a:rPr lang="en-US" dirty="0"/>
              <a:t>Create, Connect &amp; QUERY Azure Database for </a:t>
            </a:r>
            <a:r>
              <a:rPr lang="en-US" dirty="0" err="1"/>
              <a:t>postgresql</a:t>
            </a:r>
            <a:r>
              <a:rPr lang="en-US" dirty="0"/>
              <a:t> Flexible Server from AZURE CLI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1F3CDE-0040-1A55-A69E-E364E2FDC3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7763" y="3161752"/>
            <a:ext cx="10748962" cy="1791248"/>
          </a:xfrm>
        </p:spPr>
        <p:txBody>
          <a:bodyPr/>
          <a:lstStyle/>
          <a:p>
            <a:pPr algn="l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flexible-server create --location eastus2 --resource-group </a:t>
            </a:r>
            <a:r>
              <a:rPr lang="en-US" dirty="0" err="1"/>
              <a:t>testGroup</a:t>
            </a:r>
            <a:r>
              <a:rPr lang="en-US" dirty="0"/>
              <a:t> --name </a:t>
            </a:r>
            <a:r>
              <a:rPr lang="en-US" dirty="0" err="1"/>
              <a:t>ckcliserver</a:t>
            </a:r>
            <a:r>
              <a:rPr lang="en-US" dirty="0"/>
              <a:t> --admin-user </a:t>
            </a:r>
            <a:r>
              <a:rPr lang="en-US" dirty="0" err="1"/>
              <a:t>ckpostgredb</a:t>
            </a:r>
            <a:r>
              <a:rPr lang="en-US" dirty="0"/>
              <a:t> --admin-password '#Abcd1234#' --</a:t>
            </a:r>
            <a:r>
              <a:rPr lang="en-US" dirty="0" err="1"/>
              <a:t>sku</a:t>
            </a:r>
            <a:r>
              <a:rPr lang="en-US" dirty="0"/>
              <a:t>-name Standard_D2s_v3 --tier </a:t>
            </a:r>
            <a:r>
              <a:rPr lang="en-US" dirty="0" err="1"/>
              <a:t>GeneralPurpose</a:t>
            </a:r>
            <a:r>
              <a:rPr lang="en-US" dirty="0"/>
              <a:t> --storage-size 128 --tags "key=value" --version 16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A43B587-A153-9ADC-4451-063AB3BC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CREATE Server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8C12F-CB88-B962-677C-EE327068A503}"/>
              </a:ext>
            </a:extLst>
          </p:cNvPr>
          <p:cNvSpPr txBox="1"/>
          <p:nvPr/>
        </p:nvSpPr>
        <p:spPr>
          <a:xfrm>
            <a:off x="1257299" y="5517653"/>
            <a:ext cx="10639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https://learn.microsoft.com/en-us/cli/azure/postgres/flexible-server?view=azure-cli-latest#az-postgres-flexible-server-create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391CC-99CC-D410-5B59-183BB279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DB7DA0-B631-19D6-2139-DAF8035DA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7763" y="3161752"/>
            <a:ext cx="10748962" cy="1791248"/>
          </a:xfrm>
        </p:spPr>
        <p:txBody>
          <a:bodyPr/>
          <a:lstStyle/>
          <a:p>
            <a:pPr algn="l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flexible-server firewall-rule create --resource-group </a:t>
            </a:r>
            <a:r>
              <a:rPr lang="en-US" dirty="0" err="1"/>
              <a:t>testGroup</a:t>
            </a:r>
            <a:r>
              <a:rPr lang="en-US" dirty="0"/>
              <a:t> --name </a:t>
            </a:r>
            <a:r>
              <a:rPr lang="en-US" dirty="0" err="1"/>
              <a:t>ckcliserver</a:t>
            </a:r>
            <a:r>
              <a:rPr lang="en-US" dirty="0"/>
              <a:t> --rule-name </a:t>
            </a:r>
            <a:r>
              <a:rPr lang="en-US" dirty="0" err="1"/>
              <a:t>allowazureservices</a:t>
            </a:r>
            <a:r>
              <a:rPr lang="en-US" dirty="0"/>
              <a:t> --start-</a:t>
            </a:r>
            <a:r>
              <a:rPr lang="en-US" dirty="0" err="1"/>
              <a:t>ip</a:t>
            </a:r>
            <a:r>
              <a:rPr lang="en-US" dirty="0"/>
              <a:t>-address 0.0.0.0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55E59D9-BE06-5CC2-E153-3C4F881A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Set FIREWALL RULE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94379-CACF-4980-6DD8-9746993DFD47}"/>
              </a:ext>
            </a:extLst>
          </p:cNvPr>
          <p:cNvSpPr txBox="1"/>
          <p:nvPr/>
        </p:nvSpPr>
        <p:spPr>
          <a:xfrm>
            <a:off x="1257299" y="5517653"/>
            <a:ext cx="10639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https://learn.microsoft.com/en-us/cli/azure/postgres/flexible-server/firewall-rule?view=azure-cli-latest#az-postgres-flexible-server-firewall-rule-create</a:t>
            </a:r>
          </a:p>
        </p:txBody>
      </p:sp>
    </p:spTree>
    <p:extLst>
      <p:ext uri="{BB962C8B-B14F-4D97-AF65-F5344CB8AC3E}">
        <p14:creationId xmlns:p14="http://schemas.microsoft.com/office/powerpoint/2010/main" val="162571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237E7-65D0-8184-FCD2-4AE4FBA1E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A68E49-66D8-020B-8930-672E9C5311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7763" y="3161751"/>
            <a:ext cx="10748962" cy="241037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flexible-server connect -n </a:t>
            </a:r>
            <a:r>
              <a:rPr lang="en-US" dirty="0" err="1"/>
              <a:t>ckcliserver</a:t>
            </a:r>
            <a:r>
              <a:rPr lang="en-US" dirty="0"/>
              <a:t> -u </a:t>
            </a:r>
            <a:r>
              <a:rPr lang="en-US" dirty="0" err="1"/>
              <a:t>ckpostgredb</a:t>
            </a:r>
            <a:r>
              <a:rPr lang="en-US" dirty="0"/>
              <a:t> -p ‘#</a:t>
            </a:r>
          </a:p>
          <a:p>
            <a:pPr algn="l"/>
            <a:r>
              <a:rPr lang="en-US" dirty="0"/>
              <a:t>Abcd1234#’ </a:t>
            </a:r>
          </a:p>
          <a:p>
            <a:pPr algn="l"/>
            <a:endParaRPr lang="en-US" dirty="0"/>
          </a:p>
          <a:p>
            <a:pPr algn="l"/>
            <a:r>
              <a:rPr lang="en-US" u="sng" dirty="0"/>
              <a:t>In Interactive Mode:</a:t>
            </a:r>
          </a:p>
          <a:p>
            <a:pPr algn="l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flexible-server connect -n </a:t>
            </a:r>
            <a:r>
              <a:rPr lang="en-US" dirty="0" err="1"/>
              <a:t>ckcliserver</a:t>
            </a:r>
            <a:r>
              <a:rPr lang="en-US" dirty="0"/>
              <a:t> -u </a:t>
            </a:r>
            <a:r>
              <a:rPr lang="en-US" dirty="0" err="1"/>
              <a:t>ckpostgredb</a:t>
            </a:r>
            <a:r>
              <a:rPr lang="en-US" dirty="0"/>
              <a:t> -p '#Abcd1234#' -d </a:t>
            </a:r>
            <a:r>
              <a:rPr lang="en-US" dirty="0" err="1"/>
              <a:t>postgres</a:t>
            </a:r>
            <a:r>
              <a:rPr lang="en-US" dirty="0"/>
              <a:t> --interactive</a:t>
            </a:r>
          </a:p>
          <a:p>
            <a:pPr algn="l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02B6BA2-BF80-130E-BAC8-F76CBD39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CONNECT to the Server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2C53A5-F7C4-FE48-C6AC-C892161367FD}"/>
              </a:ext>
            </a:extLst>
          </p:cNvPr>
          <p:cNvSpPr txBox="1"/>
          <p:nvPr/>
        </p:nvSpPr>
        <p:spPr>
          <a:xfrm>
            <a:off x="1081087" y="5979615"/>
            <a:ext cx="10639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https://learn.microsoft.com/en-us/cli/azure/postgres/flexible-server?view=azure-cli-latest#az-postgres-flexible-server-connect</a:t>
            </a:r>
          </a:p>
        </p:txBody>
      </p:sp>
    </p:spTree>
    <p:extLst>
      <p:ext uri="{BB962C8B-B14F-4D97-AF65-F5344CB8AC3E}">
        <p14:creationId xmlns:p14="http://schemas.microsoft.com/office/powerpoint/2010/main" val="20279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B6BDC-3A3D-C4B3-61BF-95F3DEE42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902C4C-56D4-5C49-D20F-4204D67183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7763" y="3161752"/>
            <a:ext cx="10748962" cy="1791248"/>
          </a:xfrm>
        </p:spPr>
        <p:txBody>
          <a:bodyPr/>
          <a:lstStyle/>
          <a:p>
            <a:pPr algn="l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flexible-server execute -n </a:t>
            </a:r>
            <a:r>
              <a:rPr lang="en-US" dirty="0" err="1"/>
              <a:t>ckcliserver</a:t>
            </a:r>
            <a:r>
              <a:rPr lang="en-US" dirty="0"/>
              <a:t> -u </a:t>
            </a:r>
            <a:r>
              <a:rPr lang="en-US" dirty="0" err="1"/>
              <a:t>ckpostgredb</a:t>
            </a:r>
            <a:r>
              <a:rPr lang="en-US" dirty="0"/>
              <a:t> -p '#Abcd1234#' -d </a:t>
            </a:r>
            <a:r>
              <a:rPr lang="en-US" dirty="0" err="1"/>
              <a:t>postgres</a:t>
            </a:r>
            <a:r>
              <a:rPr lang="en-US" dirty="0"/>
              <a:t> -q "SELECT 1" --output table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3ECCED2-9719-BB48-00D1-17905FFE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Execute Single Queries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0A3758-3E14-282A-6D91-DB07D6011D68}"/>
              </a:ext>
            </a:extLst>
          </p:cNvPr>
          <p:cNvSpPr txBox="1"/>
          <p:nvPr/>
        </p:nvSpPr>
        <p:spPr>
          <a:xfrm>
            <a:off x="1257299" y="5517653"/>
            <a:ext cx="10639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https://learn.microsoft.com/en-us/cli/azure/postgres/flexible-server?view=azure-cli-latest#az-postgres-flexible-server-execute</a:t>
            </a:r>
          </a:p>
        </p:txBody>
      </p:sp>
    </p:spTree>
    <p:extLst>
      <p:ext uri="{BB962C8B-B14F-4D97-AF65-F5344CB8AC3E}">
        <p14:creationId xmlns:p14="http://schemas.microsoft.com/office/powerpoint/2010/main" val="307575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8642D-A37F-CDBB-CE97-D5502DF1C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5021EC-1349-8356-A05D-C2E3FDDD29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7762" y="2585490"/>
            <a:ext cx="10748962" cy="1791248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Using File Path argument –f, save contents in ‘</a:t>
            </a:r>
            <a:r>
              <a:rPr lang="en-US" dirty="0" err="1"/>
              <a:t>test.sql</a:t>
            </a:r>
            <a:r>
              <a:rPr lang="en-US" dirty="0"/>
              <a:t>’ file in current directory: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postgres</a:t>
            </a:r>
            <a:r>
              <a:rPr lang="en-US" dirty="0"/>
              <a:t> flexible-server execute -n </a:t>
            </a:r>
            <a:r>
              <a:rPr lang="en-US" dirty="0" err="1"/>
              <a:t>ckcliserver</a:t>
            </a:r>
            <a:r>
              <a:rPr lang="en-US" dirty="0"/>
              <a:t> -u </a:t>
            </a:r>
            <a:r>
              <a:rPr lang="en-US" dirty="0" err="1"/>
              <a:t>ckpostgredb</a:t>
            </a:r>
            <a:r>
              <a:rPr lang="en-US" dirty="0"/>
              <a:t> -p '#Abcd1234#' -d </a:t>
            </a:r>
            <a:r>
              <a:rPr lang="en-US" dirty="0" err="1"/>
              <a:t>postgres</a:t>
            </a:r>
            <a:r>
              <a:rPr lang="en-US" dirty="0"/>
              <a:t> -f "</a:t>
            </a:r>
            <a:r>
              <a:rPr lang="en-US" dirty="0" err="1"/>
              <a:t>test.sql</a:t>
            </a:r>
            <a:r>
              <a:rPr lang="en-US" dirty="0"/>
              <a:t>"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1B2BC19-DFA2-1B72-892E-C7205BB3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RUN SQL FILE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5C9B7-D43A-11A0-356A-4FA27E1E8E7B}"/>
              </a:ext>
            </a:extLst>
          </p:cNvPr>
          <p:cNvSpPr txBox="1"/>
          <p:nvPr/>
        </p:nvSpPr>
        <p:spPr>
          <a:xfrm>
            <a:off x="1257299" y="5517653"/>
            <a:ext cx="10639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https://learn.microsoft.com/en-us/cli/azure/postgres/flexible-server?view=azure-cli-latest#az-postgres-flexible-server-execute</a:t>
            </a:r>
          </a:p>
        </p:txBody>
      </p:sp>
    </p:spTree>
    <p:extLst>
      <p:ext uri="{BB962C8B-B14F-4D97-AF65-F5344CB8AC3E}">
        <p14:creationId xmlns:p14="http://schemas.microsoft.com/office/powerpoint/2010/main" val="24741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F0D86-CA5F-BED3-222B-74B9EA0E3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83A7D2-47B2-2553-A45A-A0B79198AF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7763" y="3161752"/>
            <a:ext cx="10748962" cy="271993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Create a blank database called "</a:t>
            </a:r>
            <a:r>
              <a:rPr lang="en-US" dirty="0" err="1"/>
              <a:t>mypgsqldb</a:t>
            </a:r>
            <a:r>
              <a:rPr lang="en-US" dirty="0"/>
              <a:t>" at the prompt by typing the following command: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CREATE DATABASE </a:t>
            </a:r>
            <a:r>
              <a:rPr lang="en-US" dirty="0" err="1"/>
              <a:t>mypgsqldb</a:t>
            </a:r>
            <a:r>
              <a:rPr lang="en-US" dirty="0"/>
              <a:t>;</a:t>
            </a:r>
          </a:p>
          <a:p>
            <a:pPr algn="l"/>
            <a:endParaRPr lang="en-US" dirty="0"/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At the prompt, execute the following command to switch connection to the newly created database </a:t>
            </a:r>
            <a:r>
              <a:rPr lang="en-US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mypgsqldb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\c </a:t>
            </a:r>
            <a:r>
              <a:rPr lang="en-US" dirty="0" err="1"/>
              <a:t>mypgsqldb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3C53E10-DAD9-E6D4-FF5F-6698F012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CREATE Database</a:t>
            </a:r>
          </a:p>
        </p:txBody>
      </p:sp>
    </p:spTree>
    <p:extLst>
      <p:ext uri="{BB962C8B-B14F-4D97-AF65-F5344CB8AC3E}">
        <p14:creationId xmlns:p14="http://schemas.microsoft.com/office/powerpoint/2010/main" val="76610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D03F5-6683-9CAF-445C-0AA2E321A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892CB5-D26A-6782-00AA-67071660E4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7763" y="3161752"/>
            <a:ext cx="10748962" cy="32771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CREATE TABLE inventory (</a:t>
            </a:r>
          </a:p>
          <a:p>
            <a:pPr algn="l"/>
            <a:r>
              <a:rPr lang="en-US" dirty="0"/>
              <a:t>	id serial PRIMARY KEY, </a:t>
            </a:r>
          </a:p>
          <a:p>
            <a:pPr algn="l"/>
            <a:r>
              <a:rPr lang="en-US" dirty="0"/>
              <a:t>	name VARCHAR(50), </a:t>
            </a:r>
          </a:p>
          <a:p>
            <a:pPr algn="l"/>
            <a:r>
              <a:rPr lang="en-US" dirty="0"/>
              <a:t>	quantity INTEGER</a:t>
            </a:r>
          </a:p>
          <a:p>
            <a:pPr algn="l"/>
            <a:r>
              <a:rPr lang="en-US" dirty="0"/>
              <a:t>);</a:t>
            </a:r>
          </a:p>
          <a:p>
            <a:pPr algn="l"/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You can see the newly created table in the list of tables now by typing:</a:t>
            </a:r>
            <a:endParaRPr lang="en-US" dirty="0"/>
          </a:p>
          <a:p>
            <a:pPr algn="l"/>
            <a:r>
              <a:rPr lang="en-US" dirty="0"/>
              <a:t>\dt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7106AD6-AF9D-442A-431D-B9072052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CREATE TABLE</a:t>
            </a:r>
          </a:p>
        </p:txBody>
      </p:sp>
    </p:spTree>
    <p:extLst>
      <p:ext uri="{BB962C8B-B14F-4D97-AF65-F5344CB8AC3E}">
        <p14:creationId xmlns:p14="http://schemas.microsoft.com/office/powerpoint/2010/main" val="157561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E5884-9F36-268B-0E70-B150B7BAA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66D390-0F2B-E8AE-1AEB-2FEAB51352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7763" y="3161752"/>
            <a:ext cx="10748962" cy="29009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INSERT INTO inventory (id, name, quantity) VALUES (1, 'banana', 150); </a:t>
            </a:r>
          </a:p>
          <a:p>
            <a:pPr algn="l"/>
            <a:r>
              <a:rPr lang="en-US" dirty="0"/>
              <a:t>INSERT INTO inventory (id, name, quantity) VALUES (2, 'orange', 154);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SELECT * FROM inventory;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4EC9947-AC0D-2BD3-F181-F4643B79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788" y="614202"/>
            <a:ext cx="9686828" cy="2028986"/>
          </a:xfrm>
        </p:spPr>
        <p:txBody>
          <a:bodyPr/>
          <a:lstStyle/>
          <a:p>
            <a:pPr algn="l"/>
            <a:r>
              <a:rPr lang="en-US" dirty="0"/>
              <a:t>Insert DATA into TABLE &amp; QUERY</a:t>
            </a:r>
          </a:p>
        </p:txBody>
      </p:sp>
    </p:spTree>
    <p:extLst>
      <p:ext uri="{BB962C8B-B14F-4D97-AF65-F5344CB8AC3E}">
        <p14:creationId xmlns:p14="http://schemas.microsoft.com/office/powerpoint/2010/main" val="30344057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{1B42C9B1-89C3-4B4C-9FB0-8D375C50AA51}tf89338750_win32</Template>
  <TotalTime>26</TotalTime>
  <Words>460</Words>
  <Application>Microsoft Office PowerPoint</Application>
  <PresentationFormat>Widescreen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Univers</vt:lpstr>
      <vt:lpstr>GradientVTI</vt:lpstr>
      <vt:lpstr>Create, Connect &amp; QUERY Azure Database for postgresql Flexible Server from AZURE CLI</vt:lpstr>
      <vt:lpstr>CREATE Server </vt:lpstr>
      <vt:lpstr>Set FIREWALL RULE</vt:lpstr>
      <vt:lpstr>CONNECT to the Server </vt:lpstr>
      <vt:lpstr>Execute Single Queries</vt:lpstr>
      <vt:lpstr>RUN SQL FILE  </vt:lpstr>
      <vt:lpstr>CREATE Database</vt:lpstr>
      <vt:lpstr>CREATE TABLE</vt:lpstr>
      <vt:lpstr>Insert DATA into TABLE &amp; QUERY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Shakti Singh</dc:creator>
  <cp:lastModifiedBy>Shakti Singh</cp:lastModifiedBy>
  <cp:revision>3</cp:revision>
  <dcterms:created xsi:type="dcterms:W3CDTF">2024-11-02T06:10:49Z</dcterms:created>
  <dcterms:modified xsi:type="dcterms:W3CDTF">2024-11-02T06:36:51Z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