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61" r:id="rId6"/>
    <p:sldId id="258" r:id="rId7"/>
    <p:sldId id="260" r:id="rId8"/>
    <p:sldId id="262" r:id="rId9"/>
    <p:sldId id="265" r:id="rId10"/>
    <p:sldId id="267" r:id="rId11"/>
    <p:sldId id="268" r:id="rId12"/>
    <p:sldId id="269" r:id="rId13"/>
    <p:sldId id="270" r:id="rId14"/>
    <p:sldId id="266" r:id="rId15"/>
    <p:sldId id="271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80891" autoAdjust="0"/>
  </p:normalViewPr>
  <p:slideViewPr>
    <p:cSldViewPr snapToGrid="0">
      <p:cViewPr varScale="1">
        <p:scale>
          <a:sx n="105" d="100"/>
          <a:sy n="105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3BDA-D3BE-4E85-A8B7-C2FC14BD059B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4DB3-6189-482D-862B-E2893FAE1A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Vorstellung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–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wer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bin ich, was bin ich, wo bin ich,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warum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bin ich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Regelmäßige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Projekte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 Domino -&gt; M365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Ich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baue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meine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Sessions "von 0 auf",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d.h.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ich rede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immer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kurz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über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die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absoluten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Grundlagen</a:t>
            </a:r>
            <a:r>
              <a:rPr lang="en-US" sz="1800" b="0" i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74DB3-6189-482D-862B-E2893FAE1A1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18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8092-42AC-4D1F-B5AF-A21A66BA5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06030-CAD0-469E-BA01-0E5B6FECA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14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340E-9303-4CAC-99BB-2EC859D2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F7F07-D578-4AED-A4A9-C53B39DED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82D73-8465-4A81-99BD-81D7E58A6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4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B196-1906-4BD9-84EC-95FD3768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02EBD-D98E-4DEE-B08A-65576013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416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24504-DE9E-421C-A14F-2BE2C3FB5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CC89E-9E3A-4853-8408-99A0200B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12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6DEB-92F0-4946-89DB-D3ED9376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1CCB-5921-4B0A-88C3-3A68257A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8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F4D3-7834-40E4-BE74-2D5F9C56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FCC03-6239-47E1-98C8-D438897C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88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3EA-8C45-4128-8AD9-136F6421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D55F-D8D2-4FD6-BA24-17A36BD25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3667-E26B-4CDB-AC3D-406EDEED0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40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1CCB-5921-4B0A-88C3-3A68257A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766"/>
            <a:ext cx="10515600" cy="5602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0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717A-5835-4D7E-9C36-5132A04D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AC7B-F61B-4AFC-974C-4CA8540B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95658-D890-451C-8864-991994345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26965-7589-4736-8BE2-3B67A27DA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D1363-82D8-4035-AF2A-BB562A9F3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CB78-3F0C-4681-98BE-7A1A2972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6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38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8040-FCBD-4CCA-8B26-D4286956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04CB-E804-4B4E-A940-AA5B7137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63CFC-3B3A-469A-ABEE-CC64EA79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982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4F18F-2881-4091-87D4-061D56AA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5657-3BE0-49A2-88A4-DFCFEEFC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1C325-AFD6-4DAD-9F16-F4883B5167FC}"/>
              </a:ext>
            </a:extLst>
          </p:cNvPr>
          <p:cNvSpPr txBox="1"/>
          <p:nvPr userDrawn="1"/>
        </p:nvSpPr>
        <p:spPr>
          <a:xfrm>
            <a:off x="309546" y="6578322"/>
            <a:ext cx="2837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Modern Workplace Ninjas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3171A-5D3C-4E2B-B144-72FE50778D47}"/>
              </a:ext>
            </a:extLst>
          </p:cNvPr>
          <p:cNvSpPr txBox="1"/>
          <p:nvPr userDrawn="1"/>
        </p:nvSpPr>
        <p:spPr>
          <a:xfrm>
            <a:off x="10571024" y="6578320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May 11</a:t>
            </a:r>
            <a:r>
              <a:rPr lang="en-US" sz="1200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2023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0CB3F-623F-4E43-859E-210AF18690D9}"/>
              </a:ext>
            </a:extLst>
          </p:cNvPr>
          <p:cNvSpPr txBox="1"/>
          <p:nvPr userDrawn="1"/>
        </p:nvSpPr>
        <p:spPr>
          <a:xfrm>
            <a:off x="5529627" y="6578321"/>
            <a:ext cx="113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Microsoft Loop</a:t>
            </a:r>
            <a:endParaRPr lang="de-DE" sz="1200" dirty="0">
              <a:solidFill>
                <a:srgbClr val="FFFF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26E436-8C21-42E8-8E26-40394BC0BAC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1917" y="33018"/>
            <a:ext cx="1942562" cy="3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22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ntendoblast.com.br/2018/11/illumination-planos-filme-super-mario-bros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choofrestorationtruths.blogspot.com/2013/12/the-end-of-days-is-here-are-you-ready.html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1000marcas.net/sap-logo-2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jpeg"/><Relationship Id="rId17" Type="http://schemas.openxmlformats.org/officeDocument/2006/relationships/hyperlink" Target="https://lthub.ubc.ca/guides/github-instructor-guide/" TargetMode="External"/><Relationship Id="rId2" Type="http://schemas.openxmlformats.org/officeDocument/2006/relationships/image" Target="../media/image6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hyperlink" Target="https://salesforcedevops.net/index.php/product/azure-devops/" TargetMode="External"/><Relationship Id="rId5" Type="http://schemas.openxmlformats.org/officeDocument/2006/relationships/image" Target="../media/image9.png"/><Relationship Id="rId15" Type="http://schemas.openxmlformats.org/officeDocument/2006/relationships/hyperlink" Target="https://dybbugt.no/2018/985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920C-B279-4E66-BE47-495AF09CB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Loop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72D24-9250-49A6-BFCB-93B8D1F03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🌟 A new star is born on the Microsoft 365 heaven 🌟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614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64E-E963-3D8D-1C6D-D564FCFA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know (technically)?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FCF0-0ACE-19FE-1684-DBE9ADF2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Loop runs on the Fluid Framework </a:t>
            </a:r>
          </a:p>
          <a:p>
            <a:r>
              <a:rPr lang="en-US" sz="2800" dirty="0"/>
              <a:t>Loop uses WebSocket technology for the real-time functions </a:t>
            </a:r>
          </a:p>
          <a:p>
            <a:r>
              <a:rPr lang="en-US" sz="2800" dirty="0"/>
              <a:t>Components are on by default</a:t>
            </a:r>
          </a:p>
          <a:p>
            <a:r>
              <a:rPr lang="en-US" dirty="0"/>
              <a:t>App is off by default</a:t>
            </a:r>
          </a:p>
          <a:p>
            <a:r>
              <a:rPr lang="en-US" sz="2800" dirty="0"/>
              <a:t>App </a:t>
            </a:r>
            <a:r>
              <a:rPr lang="en-US" dirty="0"/>
              <a:t>has no retention policy support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will be more….</a:t>
            </a:r>
            <a:endParaRPr lang="en-US" sz="2800" dirty="0"/>
          </a:p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4DCFE-2491-07E2-E6E0-F82231F2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41" y="2940375"/>
            <a:ext cx="5176285" cy="2832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8E3859-0594-D36E-E241-89075A20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08" y="5232871"/>
            <a:ext cx="5076867" cy="1079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4E97C-10B7-8DCD-BA40-9AD1B61D3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219" y="4880446"/>
            <a:ext cx="1600407" cy="16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5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red, computer, auditorium&#10;&#10;Description automatically generated">
            <a:extLst>
              <a:ext uri="{FF2B5EF4-FFF2-40B4-BE49-F238E27FC236}">
                <a16:creationId xmlns:a16="http://schemas.microsoft.com/office/drawing/2014/main" id="{FA04DD0F-5A2C-B360-10B9-A10C7EBF2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434781" y="0"/>
            <a:ext cx="13061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7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737C-AA28-3630-E0AE-4FF494A5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magical stuff</a:t>
            </a:r>
            <a:endParaRPr lang="de-DE" dirty="0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C3ABD39C-78C0-FD9A-21C4-36F1C94E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0161"/>
            <a:ext cx="5181600" cy="3742266"/>
          </a:xfrm>
          <a:prstGeom prst="rect">
            <a:avLst/>
          </a:prstGeom>
        </p:spPr>
      </p:pic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2DF0A4D4-C615-8D18-E59C-A36CD306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03858"/>
            <a:ext cx="5181600" cy="31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737C-AA28-3630-E0AE-4FF494A5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magical stuff</a:t>
            </a:r>
            <a:endParaRPr lang="de-DE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75A33257-D05D-3A8C-896E-B0AD6174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23" y="2796213"/>
            <a:ext cx="4686954" cy="2410161"/>
          </a:xfrm>
          <a:prstGeom prst="rect">
            <a:avLst/>
          </a:prstGeom>
        </p:spPr>
      </p:pic>
      <p:pic>
        <p:nvPicPr>
          <p:cNvPr id="6" name="Content Placeholder 17">
            <a:extLst>
              <a:ext uri="{FF2B5EF4-FFF2-40B4-BE49-F238E27FC236}">
                <a16:creationId xmlns:a16="http://schemas.microsoft.com/office/drawing/2014/main" id="{4A5C368A-86AB-178A-6190-D30E9FEB4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29394"/>
            <a:ext cx="5181600" cy="27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5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8725-99CC-7537-7781-DC7733F0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Security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A542-C4CD-67D6-1203-2C745418C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Read-only access</a:t>
            </a:r>
          </a:p>
          <a:p>
            <a:r>
              <a:rPr lang="en-US" dirty="0" err="1"/>
              <a:t>Sensitiy</a:t>
            </a:r>
            <a:r>
              <a:rPr lang="en-US" dirty="0"/>
              <a:t> label support announced</a:t>
            </a:r>
          </a:p>
          <a:p>
            <a:r>
              <a:rPr lang="en-US" dirty="0"/>
              <a:t>DLP announced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2F0C0-7808-2A5E-5671-9A4D2AB75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7975"/>
            <a:ext cx="5181600" cy="36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0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E83A-599A-740D-9028-367F1ABB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development 🪄🧙‍♂️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01B4-B3EC-2A4E-E303-52ABE7F2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Component Developer private preview running</a:t>
            </a:r>
          </a:p>
          <a:p>
            <a:r>
              <a:rPr lang="en-US" dirty="0"/>
              <a:t>GitHub integration announced</a:t>
            </a:r>
          </a:p>
          <a:p>
            <a:pPr lvl="1"/>
            <a:r>
              <a:rPr lang="en-US" dirty="0"/>
              <a:t>Pull requests</a:t>
            </a:r>
          </a:p>
          <a:p>
            <a:pPr lvl="1"/>
            <a:r>
              <a:rPr lang="en-US" dirty="0"/>
              <a:t>Issue information</a:t>
            </a:r>
          </a:p>
          <a:p>
            <a:r>
              <a:rPr lang="en-US" dirty="0"/>
              <a:t>SAPS4/HANA, </a:t>
            </a:r>
            <a:r>
              <a:rPr lang="en-US" dirty="0" err="1"/>
              <a:t>Zoho</a:t>
            </a:r>
            <a:r>
              <a:rPr lang="en-US" dirty="0"/>
              <a:t> SDP, </a:t>
            </a:r>
            <a:r>
              <a:rPr lang="en-US" dirty="0" err="1"/>
              <a:t>Zoho</a:t>
            </a:r>
            <a:r>
              <a:rPr lang="en-US" dirty="0"/>
              <a:t> Projects integration announced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05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6E6A16-C299-FF91-D82B-BBD90ABD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A9395-36EC-F339-160D-79F6DD44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42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red and white text&#10;&#10;Description automatically generated with medium confidence">
            <a:extLst>
              <a:ext uri="{FF2B5EF4-FFF2-40B4-BE49-F238E27FC236}">
                <a16:creationId xmlns:a16="http://schemas.microsoft.com/office/drawing/2014/main" id="{5273D887-BA1F-CB54-D7AA-3E425FE1A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19500" y="1900237"/>
            <a:ext cx="4953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1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A524-FA39-49C5-959C-097A07F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Andreas Hähnel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67B6-ED52-49A4-93AB-ABA213843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496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Microsoft Fanboy</a:t>
            </a:r>
            <a:endParaRPr lang="en-US" dirty="0"/>
          </a:p>
          <a:p>
            <a:r>
              <a:rPr lang="en-US" dirty="0"/>
              <a:t>M365 Understander</a:t>
            </a:r>
          </a:p>
          <a:p>
            <a:r>
              <a:rPr lang="en-US" dirty="0"/>
              <a:t>Cloud Architect</a:t>
            </a:r>
          </a:p>
          <a:p>
            <a:r>
              <a:rPr lang="en-US" dirty="0"/>
              <a:t>Managing Director</a:t>
            </a:r>
          </a:p>
          <a:p>
            <a:r>
              <a:rPr lang="en-US" dirty="0"/>
              <a:t>💖 PowerShell 💖</a:t>
            </a:r>
          </a:p>
          <a:p>
            <a:r>
              <a:rPr lang="en-US" dirty="0"/>
              <a:t>🧙‍♂️ MSP Designer &amp; Developer 🧙‍♂️</a:t>
            </a:r>
          </a:p>
        </p:txBody>
      </p:sp>
      <p:pic>
        <p:nvPicPr>
          <p:cNvPr id="4" name="Content Placeholder 5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A01F418F-79C6-B8D4-7628-C5F8DA04F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488" y="1332996"/>
            <a:ext cx="2635155" cy="2635155"/>
          </a:xfr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4CCEDE88-C18F-7601-50D0-9EE1C7722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21" y="4768948"/>
            <a:ext cx="1344711" cy="1344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FF6D9-F50D-8C8D-78AD-EBF3FFE7FD8A}"/>
              </a:ext>
            </a:extLst>
          </p:cNvPr>
          <p:cNvSpPr txBox="1"/>
          <p:nvPr/>
        </p:nvSpPr>
        <p:spPr>
          <a:xfrm>
            <a:off x="8400457" y="439961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with me: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9998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0B05-039B-47C0-B7B7-6A624475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Microsoft doing?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1F91-D285-4EB6-B267-F3291206A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why?</a:t>
            </a:r>
          </a:p>
          <a:p>
            <a:r>
              <a:rPr lang="en-US" dirty="0"/>
              <a:t>… and how?</a:t>
            </a:r>
          </a:p>
        </p:txBody>
      </p:sp>
    </p:spTree>
    <p:extLst>
      <p:ext uri="{BB962C8B-B14F-4D97-AF65-F5344CB8AC3E}">
        <p14:creationId xmlns:p14="http://schemas.microsoft.com/office/powerpoint/2010/main" val="136506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54E8-8F4D-42CE-9BA2-24B27506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honest…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F76D-22D3-41EE-9A4E-141B8695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 today is very often not really “collaboration”</a:t>
            </a:r>
          </a:p>
          <a:p>
            <a:r>
              <a:rPr lang="en-US" dirty="0"/>
              <a:t>File version chaos</a:t>
            </a:r>
          </a:p>
          <a:p>
            <a:r>
              <a:rPr lang="en-US" dirty="0"/>
              <a:t>Email spam</a:t>
            </a:r>
          </a:p>
          <a:p>
            <a:r>
              <a:rPr lang="en-US" dirty="0"/>
              <a:t>Co-Authoring sometimes</a:t>
            </a:r>
          </a:p>
          <a:p>
            <a:r>
              <a:rPr lang="en-US" dirty="0"/>
              <a:t>Whiteboard sometimes</a:t>
            </a:r>
          </a:p>
          <a:p>
            <a:r>
              <a:rPr lang="en-US" dirty="0"/>
              <a:t>Email is often the central storage 🤮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22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6310-2E83-C777-5FEC-42762E0B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for the rescue!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937E-0EA1-6D3B-F86C-DA4776086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Loop as new productivity cockpit</a:t>
            </a:r>
          </a:p>
          <a:p>
            <a:r>
              <a:rPr lang="en-US" dirty="0"/>
              <a:t>Loop = real-time collaboration</a:t>
            </a:r>
          </a:p>
          <a:p>
            <a:r>
              <a:rPr lang="en-US" dirty="0"/>
              <a:t>Loop as connector between apps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C4BBE-577B-135F-B1A6-FD27A70463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6E5D-66CB-AE0F-56AB-8175B6DD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 (visualized &amp; simplified)</a:t>
            </a:r>
            <a:endParaRPr lang="de-DE" dirty="0"/>
          </a:p>
        </p:txBody>
      </p:sp>
      <p:pic>
        <p:nvPicPr>
          <p:cNvPr id="3" name="Picture 36">
            <a:extLst>
              <a:ext uri="{FF2B5EF4-FFF2-40B4-BE49-F238E27FC236}">
                <a16:creationId xmlns:a16="http://schemas.microsoft.com/office/drawing/2014/main" id="{5B8092B9-A8E4-A809-8AD9-325FE33FA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39" y="3214717"/>
            <a:ext cx="1364794" cy="126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75F03-0384-CA6B-4E63-53D648E7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63240" y="2178255"/>
            <a:ext cx="471674" cy="41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2">
            <a:extLst>
              <a:ext uri="{FF2B5EF4-FFF2-40B4-BE49-F238E27FC236}">
                <a16:creationId xmlns:a16="http://schemas.microsoft.com/office/drawing/2014/main" id="{3DD50BFE-B91A-DF83-B2D4-4BAC6A777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08" y="2040281"/>
            <a:ext cx="357267" cy="35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52B2C578-0518-6574-1457-7B9FC6AF1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38" y="2298306"/>
            <a:ext cx="482751" cy="47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4" descr="Microsoft Office 365 Logo, symbol, meaning, history, PNG">
            <a:extLst>
              <a:ext uri="{FF2B5EF4-FFF2-40B4-BE49-F238E27FC236}">
                <a16:creationId xmlns:a16="http://schemas.microsoft.com/office/drawing/2014/main" id="{14B3EDAB-9C15-95E9-4922-5F50D46F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928" y="5609839"/>
            <a:ext cx="937384" cy="5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6" descr="Microsoft Viva – Microsoft Adoption">
            <a:extLst>
              <a:ext uri="{FF2B5EF4-FFF2-40B4-BE49-F238E27FC236}">
                <a16:creationId xmlns:a16="http://schemas.microsoft.com/office/drawing/2014/main" id="{A17950FA-AEDD-868B-B1C0-3B5754CF0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56" y="3612262"/>
            <a:ext cx="474211" cy="47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89CDC-0946-6618-1858-5095281E72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5629" y="3328154"/>
            <a:ext cx="1133787" cy="1133787"/>
          </a:xfrm>
          <a:prstGeom prst="rect">
            <a:avLst/>
          </a:prstGeom>
        </p:spPr>
      </p:pic>
      <p:pic>
        <p:nvPicPr>
          <p:cNvPr id="10" name="Picture 62" descr="Microsoft Apps">
            <a:extLst>
              <a:ext uri="{FF2B5EF4-FFF2-40B4-BE49-F238E27FC236}">
                <a16:creationId xmlns:a16="http://schemas.microsoft.com/office/drawing/2014/main" id="{CEAB8073-5200-FB8F-456B-ACC9D1EB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009" y="5444835"/>
            <a:ext cx="1024217" cy="10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A760C5-A27F-A958-4BD2-697D4AD8080E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V="1">
            <a:off x="5899636" y="2590048"/>
            <a:ext cx="1499441" cy="624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BD428-E9C4-D447-CA19-49D5068C43BD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2226867" y="3849368"/>
            <a:ext cx="2990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D56784-20CF-F990-8005-21B0B6A2782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4575" y="2218915"/>
            <a:ext cx="738463" cy="31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78FF54-68AA-1446-0F0A-F5BB00182A61}"/>
              </a:ext>
            </a:extLst>
          </p:cNvPr>
          <p:cNvCxnSpPr>
            <a:cxnSpLocks/>
            <a:stCxn id="6" idx="3"/>
            <a:endCxn id="3" idx="0"/>
          </p:cNvCxnSpPr>
          <p:nvPr/>
        </p:nvCxnSpPr>
        <p:spPr>
          <a:xfrm>
            <a:off x="4215789" y="2534167"/>
            <a:ext cx="1683847" cy="680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E28D45-8C88-27A3-D6B9-F5C96FEC223F}"/>
              </a:ext>
            </a:extLst>
          </p:cNvPr>
          <p:cNvCxnSpPr>
            <a:stCxn id="7" idx="3"/>
            <a:endCxn id="3" idx="2"/>
          </p:cNvCxnSpPr>
          <p:nvPr/>
        </p:nvCxnSpPr>
        <p:spPr>
          <a:xfrm flipV="1">
            <a:off x="3807312" y="4484019"/>
            <a:ext cx="2092324" cy="1389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5C253D-B6C6-1476-2CE7-33D7E985FC9F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flipH="1" flipV="1">
            <a:off x="5899636" y="4484019"/>
            <a:ext cx="1620482" cy="960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5916BF-8C75-A258-D18B-A04ACFCDBD68}"/>
              </a:ext>
            </a:extLst>
          </p:cNvPr>
          <p:cNvCxnSpPr>
            <a:stCxn id="9" idx="1"/>
            <a:endCxn id="3" idx="3"/>
          </p:cNvCxnSpPr>
          <p:nvPr/>
        </p:nvCxnSpPr>
        <p:spPr>
          <a:xfrm flipH="1" flipV="1">
            <a:off x="6582033" y="3849368"/>
            <a:ext cx="1823596" cy="45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1BA1E6-9BEF-94CB-9795-7761BE24E76D}"/>
              </a:ext>
            </a:extLst>
          </p:cNvPr>
          <p:cNvCxnSpPr>
            <a:stCxn id="9" idx="1"/>
            <a:endCxn id="4" idx="2"/>
          </p:cNvCxnSpPr>
          <p:nvPr/>
        </p:nvCxnSpPr>
        <p:spPr>
          <a:xfrm flipH="1" flipV="1">
            <a:off x="7399077" y="2590048"/>
            <a:ext cx="1006552" cy="13050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528F18-B4D0-EA44-961D-0CF4D0039DEA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7520118" y="3895048"/>
            <a:ext cx="885511" cy="154978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F5D3FC-502A-D3BB-D385-D862A778A99F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3807312" y="3895048"/>
            <a:ext cx="4598317" cy="197843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C70DD5-FE5B-1164-6E93-DCE1820AFF58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4215789" y="2534167"/>
            <a:ext cx="4189840" cy="136088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BBB11C-4ED7-B77E-4964-6F4405CCC75F}"/>
              </a:ext>
            </a:extLst>
          </p:cNvPr>
          <p:cNvCxnSpPr>
            <a:cxnSpLocks/>
          </p:cNvCxnSpPr>
          <p:nvPr/>
        </p:nvCxnSpPr>
        <p:spPr>
          <a:xfrm flipH="1" flipV="1">
            <a:off x="6582028" y="3849368"/>
            <a:ext cx="1823596" cy="4568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CA14715A-6DC6-933B-0D36-D0D211D3FA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446890" y="2826218"/>
            <a:ext cx="1366837" cy="76884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2ED09A-E5AF-3710-2D35-817B5A2D5CF5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9539416" y="3210641"/>
            <a:ext cx="907474" cy="684407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E3A226CC-A118-A926-FD79-9A2158C864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424927" y="3924467"/>
            <a:ext cx="1366837" cy="77485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E50911-46E7-BE4B-C917-CED9489376EC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9539416" y="3895048"/>
            <a:ext cx="885511" cy="416845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4AE40C5-F428-DB2A-2C6C-6F923CD53A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446890" y="5222413"/>
            <a:ext cx="774852" cy="77485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7B4DF2-6200-B3E4-20B6-9512C605B149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9539416" y="3895048"/>
            <a:ext cx="907474" cy="1714791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393BEB-A5B0-DB49-43C8-7B1F60225A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223524" y="1334390"/>
            <a:ext cx="1499507" cy="84347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7316D0-52BD-0F4E-31FD-D37931071815}"/>
              </a:ext>
            </a:extLst>
          </p:cNvPr>
          <p:cNvCxnSpPr>
            <a:cxnSpLocks/>
          </p:cNvCxnSpPr>
          <p:nvPr/>
        </p:nvCxnSpPr>
        <p:spPr>
          <a:xfrm flipV="1">
            <a:off x="9539411" y="2176747"/>
            <a:ext cx="907479" cy="1712016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685F-B36D-C022-0E78-FE1E5031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Loop offer?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CC3CE-4C25-B518-28E2-04C8795F1D33}"/>
              </a:ext>
            </a:extLst>
          </p:cNvPr>
          <p:cNvSpPr/>
          <p:nvPr/>
        </p:nvSpPr>
        <p:spPr bwMode="gray">
          <a:xfrm>
            <a:off x="1249908" y="2276865"/>
            <a:ext cx="2489627" cy="34424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E3FF33-E353-887C-09EC-F257AD7CD4D2}"/>
              </a:ext>
            </a:extLst>
          </p:cNvPr>
          <p:cNvSpPr/>
          <p:nvPr/>
        </p:nvSpPr>
        <p:spPr bwMode="gray">
          <a:xfrm>
            <a:off x="4644970" y="2283268"/>
            <a:ext cx="2489627" cy="3442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70CE1-22F4-E3C8-D31C-BB43C2133C98}"/>
              </a:ext>
            </a:extLst>
          </p:cNvPr>
          <p:cNvSpPr/>
          <p:nvPr/>
        </p:nvSpPr>
        <p:spPr bwMode="gray">
          <a:xfrm>
            <a:off x="8040032" y="2276864"/>
            <a:ext cx="2489627" cy="3442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9FF8D-EA37-FEA8-3B7D-C5D50577187C}"/>
              </a:ext>
            </a:extLst>
          </p:cNvPr>
          <p:cNvSpPr txBox="1"/>
          <p:nvPr/>
        </p:nvSpPr>
        <p:spPr bwMode="gray">
          <a:xfrm>
            <a:off x="1641794" y="2345574"/>
            <a:ext cx="1705856" cy="3842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</a:rPr>
              <a:t>Loop components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F779D-A148-F4BC-356D-F7E4AFCB271A}"/>
              </a:ext>
            </a:extLst>
          </p:cNvPr>
          <p:cNvSpPr txBox="1"/>
          <p:nvPr/>
        </p:nvSpPr>
        <p:spPr bwMode="gray">
          <a:xfrm>
            <a:off x="5376859" y="2345574"/>
            <a:ext cx="1025847" cy="3842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</a:rPr>
              <a:t>Loop pages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E59CA-0787-5E42-1FC4-BBF75A72739F}"/>
              </a:ext>
            </a:extLst>
          </p:cNvPr>
          <p:cNvSpPr txBox="1"/>
          <p:nvPr/>
        </p:nvSpPr>
        <p:spPr bwMode="gray">
          <a:xfrm>
            <a:off x="8431917" y="2345574"/>
            <a:ext cx="1705856" cy="3842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</a:rPr>
              <a:t>Loop workspaces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9567B-A67D-087C-5BF3-63176C0E59FB}"/>
              </a:ext>
            </a:extLst>
          </p:cNvPr>
          <p:cNvSpPr txBox="1"/>
          <p:nvPr/>
        </p:nvSpPr>
        <p:spPr bwMode="gray">
          <a:xfrm>
            <a:off x="1404193" y="3058245"/>
            <a:ext cx="914400" cy="25972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Dynamic "Text passage”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Live components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Fluid Framework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.fluid / .loop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Adaptive Cards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Single snippets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AB2BC-6BA0-770A-AE8E-5E7A1E27E44E}"/>
              </a:ext>
            </a:extLst>
          </p:cNvPr>
          <p:cNvSpPr txBox="1"/>
          <p:nvPr/>
        </p:nvSpPr>
        <p:spPr bwMode="gray">
          <a:xfrm>
            <a:off x="4799254" y="3058245"/>
            <a:ext cx="2116375" cy="25972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“Sheet of paper”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Notes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Loop components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Structured information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A647E-BA9D-9656-6869-A787023E302A}"/>
              </a:ext>
            </a:extLst>
          </p:cNvPr>
          <p:cNvSpPr txBox="1"/>
          <p:nvPr/>
        </p:nvSpPr>
        <p:spPr bwMode="gray">
          <a:xfrm>
            <a:off x="8226657" y="3058245"/>
            <a:ext cx="2116375" cy="25972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“Book”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Collection of pages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Structuring (chapter)</a:t>
            </a:r>
            <a:endParaRPr lang="de-DE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4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8358-D7C8-4428-A997-F0F4D083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enable Loop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C474-CC10-8C2D-6BB1-2A90023F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Loop Components in Teams </a:t>
            </a:r>
          </a:p>
          <a:p>
            <a:r>
              <a:rPr lang="en-US" sz="2800" dirty="0"/>
              <a:t>Step 1: SharePoint Online Admin PowerShell</a:t>
            </a:r>
          </a:p>
          <a:p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C97B1-76FC-E88E-D7BD-F8020CC02B40}"/>
              </a:ext>
            </a:extLst>
          </p:cNvPr>
          <p:cNvSpPr txBox="1"/>
          <p:nvPr/>
        </p:nvSpPr>
        <p:spPr bwMode="gray">
          <a:xfrm>
            <a:off x="2802111" y="3175426"/>
            <a:ext cx="4364531" cy="25357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Set-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SPOTenant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–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IsLoopEnabled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&lt;$true|$false&gt;</a:t>
            </a:r>
            <a:endParaRPr lang="de-DE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8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1AF-D657-B400-17D9-7C4DE259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enable Loop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E73C-9119-116F-4703-42E716C9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Loop app and integration with M365 apps</a:t>
            </a:r>
          </a:p>
          <a:p>
            <a:r>
              <a:rPr lang="en-US" sz="2800" dirty="0"/>
              <a:t>Step 1: AAD Group (Security / Dynamic / M365) for Pilot Deployment</a:t>
            </a:r>
          </a:p>
          <a:p>
            <a:r>
              <a:rPr lang="en-US" sz="2800" dirty="0"/>
              <a:t>Step 2: Exchange Online License </a:t>
            </a:r>
          </a:p>
          <a:p>
            <a:r>
              <a:rPr lang="en-US" sz="2800" dirty="0"/>
              <a:t>Step 3: Cloud Policy </a:t>
            </a:r>
          </a:p>
          <a:p>
            <a:r>
              <a:rPr lang="en-US" sz="2800" dirty="0"/>
              <a:t>Step 4: Patience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302FB-C58B-9046-43AC-8F589FB0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248" y="3535311"/>
            <a:ext cx="6254998" cy="22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7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gic Cloud Template.potx" id="{3D039A2D-9962-4C23-8C4F-B40542C8444C}" vid="{495F52C8-9104-46F5-9CF3-35B03DB3D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EA257619BDB54695B44570B5B7758D" ma:contentTypeVersion="14" ma:contentTypeDescription="Create a new document." ma:contentTypeScope="" ma:versionID="8a1a9a4fca3ffb585d47d9549ef70a0c">
  <xsd:schema xmlns:xsd="http://www.w3.org/2001/XMLSchema" xmlns:xs="http://www.w3.org/2001/XMLSchema" xmlns:p="http://schemas.microsoft.com/office/2006/metadata/properties" xmlns:ns2="6890a85f-3849-4a7a-940a-b0bd1b7c2703" xmlns:ns3="365d67fc-889d-44ce-8cf3-fafcad2cb3c0" targetNamespace="http://schemas.microsoft.com/office/2006/metadata/properties" ma:root="true" ma:fieldsID="f77e07144993bd09c8f8179ae4040d7c" ns2:_="" ns3:_="">
    <xsd:import namespace="6890a85f-3849-4a7a-940a-b0bd1b7c2703"/>
    <xsd:import namespace="365d67fc-889d-44ce-8cf3-fafcad2cb3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90a85f-3849-4a7a-940a-b0bd1b7c27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82cbc74-47f4-4b39-84ec-0e46d637f6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d67fc-889d-44ce-8cf3-fafcad2cb3c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e0c370a-78e5-43b6-80e5-4062d03727f4}" ma:internalName="TaxCatchAll" ma:showField="CatchAllData" ma:web="365d67fc-889d-44ce-8cf3-fafcad2cb3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90a85f-3849-4a7a-940a-b0bd1b7c2703">
      <Terms xmlns="http://schemas.microsoft.com/office/infopath/2007/PartnerControls"/>
    </lcf76f155ced4ddcb4097134ff3c332f>
    <TaxCatchAll xmlns="365d67fc-889d-44ce-8cf3-fafcad2cb3c0" xsi:nil="true"/>
  </documentManagement>
</p:properties>
</file>

<file path=customXml/itemProps1.xml><?xml version="1.0" encoding="utf-8"?>
<ds:datastoreItem xmlns:ds="http://schemas.openxmlformats.org/officeDocument/2006/customXml" ds:itemID="{E03D7886-5987-42CA-8ECA-FF70A8604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90a85f-3849-4a7a-940a-b0bd1b7c2703"/>
    <ds:schemaRef ds:uri="365d67fc-889d-44ce-8cf3-fafcad2cb3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0250D0-AE99-4D9F-B30A-33E915082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9CC925-8F3D-4A6F-BB26-2A8C883089CC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365d67fc-889d-44ce-8cf3-fafcad2cb3c0"/>
    <ds:schemaRef ds:uri="http://schemas.microsoft.com/office/infopath/2007/PartnerControls"/>
    <ds:schemaRef ds:uri="http://schemas.openxmlformats.org/package/2006/metadata/core-properties"/>
    <ds:schemaRef ds:uri="6890a85f-3849-4a7a-940a-b0bd1b7c27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Magic Cloud Template</Template>
  <TotalTime>0</TotalTime>
  <Words>349</Words>
  <Application>Microsoft Office PowerPoint</Application>
  <PresentationFormat>Widescreen</PresentationFormat>
  <Paragraphs>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Trebuchet MS</vt:lpstr>
      <vt:lpstr>Office Theme</vt:lpstr>
      <vt:lpstr>Microsoft Loop</vt:lpstr>
      <vt:lpstr>Andreas Hähnel</vt:lpstr>
      <vt:lpstr>What exactly is Microsoft doing?</vt:lpstr>
      <vt:lpstr>To be honest…</vt:lpstr>
      <vt:lpstr>Loop for the rescue!</vt:lpstr>
      <vt:lpstr>The Vision (visualized &amp; simplified)</vt:lpstr>
      <vt:lpstr>What does Loop offer?</vt:lpstr>
      <vt:lpstr>How to enable Loop</vt:lpstr>
      <vt:lpstr>How to enable Loop</vt:lpstr>
      <vt:lpstr>What should I know (technically)?</vt:lpstr>
      <vt:lpstr>PowerPoint Presentation</vt:lpstr>
      <vt:lpstr>Some magical stuff</vt:lpstr>
      <vt:lpstr>Some magical stuff</vt:lpstr>
      <vt:lpstr>Loop Security</vt:lpstr>
      <vt:lpstr>Loop development 🪄🧙‍♂️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Loop</dc:title>
  <dc:creator>Andreas Hähnel</dc:creator>
  <cp:lastModifiedBy>Andreas Hähnel</cp:lastModifiedBy>
  <cp:revision>1</cp:revision>
  <dcterms:created xsi:type="dcterms:W3CDTF">2023-05-11T12:08:48Z</dcterms:created>
  <dcterms:modified xsi:type="dcterms:W3CDTF">2023-05-11T18:58:48Z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0x010100B7EA257619BDB54695B44570B5B7758D</vt:lpwstr>
  </property>
  <property fmtid="{D5CDD505-2E9C-101B-9397-08002B2CF9AE}" pid="3" name="MediaServiceImageTags">
    <vt:lpwstr/>
  </property>
</Properties>
</file>