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1" r:id="rId5"/>
    <p:sldId id="256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EF650-2938-4E63-A558-2AE89CF65115}" v="14" dt="2023-07-03T15:36:1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6627" autoAdjust="0"/>
  </p:normalViewPr>
  <p:slideViewPr>
    <p:cSldViewPr snapToGrid="0">
      <p:cViewPr varScale="1">
        <p:scale>
          <a:sx n="133" d="100"/>
          <a:sy n="133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ähnel" userId="e512dcb6-ddea-4b73-a79b-7abc1dbe66cd" providerId="ADAL" clId="{957EF650-2938-4E63-A558-2AE89CF65115}"/>
    <pc:docChg chg="custSel addSld delSld modSld modMainMaster">
      <pc:chgData name="Andreas Hähnel" userId="e512dcb6-ddea-4b73-a79b-7abc1dbe66cd" providerId="ADAL" clId="{957EF650-2938-4E63-A558-2AE89CF65115}" dt="2023-07-03T15:38:00.667" v="2250" actId="20577"/>
      <pc:docMkLst>
        <pc:docMk/>
      </pc:docMkLst>
      <pc:sldChg chg="modSp mod">
        <pc:chgData name="Andreas Hähnel" userId="e512dcb6-ddea-4b73-a79b-7abc1dbe66cd" providerId="ADAL" clId="{957EF650-2938-4E63-A558-2AE89CF65115}" dt="2023-07-03T15:00:13.002" v="277" actId="20577"/>
        <pc:sldMkLst>
          <pc:docMk/>
          <pc:sldMk cId="1936144451" sldId="256"/>
        </pc:sldMkLst>
        <pc:spChg chg="mod">
          <ac:chgData name="Andreas Hähnel" userId="e512dcb6-ddea-4b73-a79b-7abc1dbe66cd" providerId="ADAL" clId="{957EF650-2938-4E63-A558-2AE89CF65115}" dt="2023-07-03T15:00:04.412" v="227" actId="20577"/>
          <ac:spMkLst>
            <pc:docMk/>
            <pc:sldMk cId="1936144451" sldId="256"/>
            <ac:spMk id="2" creationId="{2159920C-B279-4E66-BE47-495AF09CBCE9}"/>
          </ac:spMkLst>
        </pc:spChg>
        <pc:spChg chg="mod">
          <ac:chgData name="Andreas Hähnel" userId="e512dcb6-ddea-4b73-a79b-7abc1dbe66cd" providerId="ADAL" clId="{957EF650-2938-4E63-A558-2AE89CF65115}" dt="2023-07-03T15:00:13.002" v="277" actId="20577"/>
          <ac:spMkLst>
            <pc:docMk/>
            <pc:sldMk cId="1936144451" sldId="256"/>
            <ac:spMk id="3" creationId="{40C72D24-9250-49A6-BFCB-93B8D1F03FAF}"/>
          </ac:spMkLst>
        </pc:spChg>
      </pc:sldChg>
      <pc:sldChg chg="del">
        <pc:chgData name="Andreas Hähnel" userId="e512dcb6-ddea-4b73-a79b-7abc1dbe66cd" providerId="ADAL" clId="{957EF650-2938-4E63-A558-2AE89CF65115}" dt="2023-07-03T14:55:02.939" v="1" actId="47"/>
        <pc:sldMkLst>
          <pc:docMk/>
          <pc:sldMk cId="2060244427" sldId="257"/>
        </pc:sldMkLst>
      </pc:sldChg>
      <pc:sldChg chg="modSp mod">
        <pc:chgData name="Andreas Hähnel" userId="e512dcb6-ddea-4b73-a79b-7abc1dbe66cd" providerId="ADAL" clId="{957EF650-2938-4E63-A558-2AE89CF65115}" dt="2023-07-03T15:09:56.571" v="320" actId="20577"/>
        <pc:sldMkLst>
          <pc:docMk/>
          <pc:sldMk cId="1365064200" sldId="258"/>
        </pc:sldMkLst>
        <pc:spChg chg="mod">
          <ac:chgData name="Andreas Hähnel" userId="e512dcb6-ddea-4b73-a79b-7abc1dbe66cd" providerId="ADAL" clId="{957EF650-2938-4E63-A558-2AE89CF65115}" dt="2023-07-03T15:09:56.571" v="320" actId="20577"/>
          <ac:spMkLst>
            <pc:docMk/>
            <pc:sldMk cId="1365064200" sldId="258"/>
            <ac:spMk id="2" creationId="{90AA0B05-039B-47C0-B7B7-6A6244758428}"/>
          </ac:spMkLst>
        </pc:spChg>
      </pc:sldChg>
      <pc:sldChg chg="del">
        <pc:chgData name="Andreas Hähnel" userId="e512dcb6-ddea-4b73-a79b-7abc1dbe66cd" providerId="ADAL" clId="{957EF650-2938-4E63-A558-2AE89CF65115}" dt="2023-07-03T15:09:59.417" v="321" actId="47"/>
        <pc:sldMkLst>
          <pc:docMk/>
          <pc:sldMk cId="606223698" sldId="260"/>
        </pc:sldMkLst>
      </pc:sldChg>
      <pc:sldChg chg="modSp add mod">
        <pc:chgData name="Andreas Hähnel" userId="e512dcb6-ddea-4b73-a79b-7abc1dbe66cd" providerId="ADAL" clId="{957EF650-2938-4E63-A558-2AE89CF65115}" dt="2023-07-03T14:59:36.477" v="199" actId="20577"/>
        <pc:sldMkLst>
          <pc:docMk/>
          <pc:sldMk cId="2593267655" sldId="262"/>
        </pc:sldMkLst>
        <pc:spChg chg="mod">
          <ac:chgData name="Andreas Hähnel" userId="e512dcb6-ddea-4b73-a79b-7abc1dbe66cd" providerId="ADAL" clId="{957EF650-2938-4E63-A558-2AE89CF65115}" dt="2023-07-03T14:55:07.712" v="15" actId="20577"/>
          <ac:spMkLst>
            <pc:docMk/>
            <pc:sldMk cId="2593267655" sldId="262"/>
            <ac:spMk id="2" creationId="{F41CA524-FA39-49C5-959C-097A07F376F7}"/>
          </ac:spMkLst>
        </pc:spChg>
        <pc:spChg chg="mod">
          <ac:chgData name="Andreas Hähnel" userId="e512dcb6-ddea-4b73-a79b-7abc1dbe66cd" providerId="ADAL" clId="{957EF650-2938-4E63-A558-2AE89CF65115}" dt="2023-07-03T14:59:36.477" v="199" actId="20577"/>
          <ac:spMkLst>
            <pc:docMk/>
            <pc:sldMk cId="2593267655" sldId="262"/>
            <ac:spMk id="3" creationId="{DA7767B6-ED52-49A4-93AB-ABA213843B4A}"/>
          </ac:spMkLst>
        </pc:spChg>
      </pc:sldChg>
      <pc:sldChg chg="modSp add mod">
        <pc:chgData name="Andreas Hähnel" userId="e512dcb6-ddea-4b73-a79b-7abc1dbe66cd" providerId="ADAL" clId="{957EF650-2938-4E63-A558-2AE89CF65115}" dt="2023-07-03T14:59:05.306" v="175" actId="20577"/>
        <pc:sldMkLst>
          <pc:docMk/>
          <pc:sldMk cId="206092236" sldId="263"/>
        </pc:sldMkLst>
        <pc:spChg chg="mod">
          <ac:chgData name="Andreas Hähnel" userId="e512dcb6-ddea-4b73-a79b-7abc1dbe66cd" providerId="ADAL" clId="{957EF650-2938-4E63-A558-2AE89CF65115}" dt="2023-07-03T14:59:05.306" v="175" actId="20577"/>
          <ac:spMkLst>
            <pc:docMk/>
            <pc:sldMk cId="206092236" sldId="263"/>
            <ac:spMk id="2" creationId="{F41CA524-FA39-49C5-959C-097A07F376F7}"/>
          </ac:spMkLst>
        </pc:spChg>
      </pc:sldChg>
      <pc:sldChg chg="addSp delSp modSp new mod">
        <pc:chgData name="Andreas Hähnel" userId="e512dcb6-ddea-4b73-a79b-7abc1dbe66cd" providerId="ADAL" clId="{957EF650-2938-4E63-A558-2AE89CF65115}" dt="2023-07-03T15:13:02.441" v="546" actId="1076"/>
        <pc:sldMkLst>
          <pc:docMk/>
          <pc:sldMk cId="3193712636" sldId="264"/>
        </pc:sldMkLst>
        <pc:spChg chg="mod">
          <ac:chgData name="Andreas Hähnel" userId="e512dcb6-ddea-4b73-a79b-7abc1dbe66cd" providerId="ADAL" clId="{957EF650-2938-4E63-A558-2AE89CF65115}" dt="2023-07-03T15:10:50.012" v="437" actId="20577"/>
          <ac:spMkLst>
            <pc:docMk/>
            <pc:sldMk cId="3193712636" sldId="264"/>
            <ac:spMk id="2" creationId="{35EE3A60-BEE7-B091-F209-8DADC96E4B55}"/>
          </ac:spMkLst>
        </pc:spChg>
        <pc:spChg chg="mod">
          <ac:chgData name="Andreas Hähnel" userId="e512dcb6-ddea-4b73-a79b-7abc1dbe66cd" providerId="ADAL" clId="{957EF650-2938-4E63-A558-2AE89CF65115}" dt="2023-07-03T15:11:12.757" v="483" actId="20577"/>
          <ac:spMkLst>
            <pc:docMk/>
            <pc:sldMk cId="3193712636" sldId="264"/>
            <ac:spMk id="3" creationId="{8EF5BAC2-FBD8-AC86-DB61-1E2AF98C229D}"/>
          </ac:spMkLst>
        </pc:spChg>
        <pc:spChg chg="del">
          <ac:chgData name="Andreas Hähnel" userId="e512dcb6-ddea-4b73-a79b-7abc1dbe66cd" providerId="ADAL" clId="{957EF650-2938-4E63-A558-2AE89CF65115}" dt="2023-07-03T15:11:41.964" v="484" actId="931"/>
          <ac:spMkLst>
            <pc:docMk/>
            <pc:sldMk cId="3193712636" sldId="264"/>
            <ac:spMk id="4" creationId="{6B59A05C-576C-36E8-6D02-678437EB39A2}"/>
          </ac:spMkLst>
        </pc:spChg>
        <pc:spChg chg="add del mod">
          <ac:chgData name="Andreas Hähnel" userId="e512dcb6-ddea-4b73-a79b-7abc1dbe66cd" providerId="ADAL" clId="{957EF650-2938-4E63-A558-2AE89CF65115}" dt="2023-07-03T15:11:45.199" v="486" actId="478"/>
          <ac:spMkLst>
            <pc:docMk/>
            <pc:sldMk cId="3193712636" sldId="264"/>
            <ac:spMk id="7" creationId="{AE9D11BA-458B-532E-6262-0AF7040D82D4}"/>
          </ac:spMkLst>
        </pc:spChg>
        <pc:spChg chg="add mod">
          <ac:chgData name="Andreas Hähnel" userId="e512dcb6-ddea-4b73-a79b-7abc1dbe66cd" providerId="ADAL" clId="{957EF650-2938-4E63-A558-2AE89CF65115}" dt="2023-07-03T15:13:02.441" v="546" actId="1076"/>
          <ac:spMkLst>
            <pc:docMk/>
            <pc:sldMk cId="3193712636" sldId="264"/>
            <ac:spMk id="8" creationId="{D8FFF5B1-C8CD-DC00-CE28-60A5063B9F30}"/>
          </ac:spMkLst>
        </pc:spChg>
        <pc:picChg chg="add mod">
          <ac:chgData name="Andreas Hähnel" userId="e512dcb6-ddea-4b73-a79b-7abc1dbe66cd" providerId="ADAL" clId="{957EF650-2938-4E63-A558-2AE89CF65115}" dt="2023-07-03T15:11:43.755" v="485" actId="27614"/>
          <ac:picMkLst>
            <pc:docMk/>
            <pc:sldMk cId="3193712636" sldId="264"/>
            <ac:picMk id="6" creationId="{9726650C-201C-B272-803D-48935F6D4B75}"/>
          </ac:picMkLst>
        </pc:picChg>
      </pc:sldChg>
      <pc:sldChg chg="addSp modSp new mod">
        <pc:chgData name="Andreas Hähnel" userId="e512dcb6-ddea-4b73-a79b-7abc1dbe66cd" providerId="ADAL" clId="{957EF650-2938-4E63-A558-2AE89CF65115}" dt="2023-07-03T15:16:38.476" v="757" actId="20577"/>
        <pc:sldMkLst>
          <pc:docMk/>
          <pc:sldMk cId="2883554499" sldId="265"/>
        </pc:sldMkLst>
        <pc:spChg chg="mod">
          <ac:chgData name="Andreas Hähnel" userId="e512dcb6-ddea-4b73-a79b-7abc1dbe66cd" providerId="ADAL" clId="{957EF650-2938-4E63-A558-2AE89CF65115}" dt="2023-07-03T15:16:38.476" v="757" actId="20577"/>
          <ac:spMkLst>
            <pc:docMk/>
            <pc:sldMk cId="2883554499" sldId="265"/>
            <ac:spMk id="2" creationId="{AC45031B-2598-48C6-3B14-083EB9D4565E}"/>
          </ac:spMkLst>
        </pc:spChg>
        <pc:spChg chg="add mod">
          <ac:chgData name="Andreas Hähnel" userId="e512dcb6-ddea-4b73-a79b-7abc1dbe66cd" providerId="ADAL" clId="{957EF650-2938-4E63-A558-2AE89CF65115}" dt="2023-07-03T15:15:57.667" v="737" actId="1076"/>
          <ac:spMkLst>
            <pc:docMk/>
            <pc:sldMk cId="2883554499" sldId="265"/>
            <ac:spMk id="5" creationId="{A94435F7-2EF4-C530-8D28-D147C4E9C5C7}"/>
          </ac:spMkLst>
        </pc:spChg>
        <pc:picChg chg="add mod">
          <ac:chgData name="Andreas Hähnel" userId="e512dcb6-ddea-4b73-a79b-7abc1dbe66cd" providerId="ADAL" clId="{957EF650-2938-4E63-A558-2AE89CF65115}" dt="2023-07-03T15:15:19.658" v="668" actId="1076"/>
          <ac:picMkLst>
            <pc:docMk/>
            <pc:sldMk cId="2883554499" sldId="265"/>
            <ac:picMk id="4" creationId="{EB4DC608-0F8F-136C-B3E0-25BFE3FA4AEE}"/>
          </ac:picMkLst>
        </pc:picChg>
      </pc:sldChg>
      <pc:sldChg chg="addSp delSp modSp new mod">
        <pc:chgData name="Andreas Hähnel" userId="e512dcb6-ddea-4b73-a79b-7abc1dbe66cd" providerId="ADAL" clId="{957EF650-2938-4E63-A558-2AE89CF65115}" dt="2023-07-03T15:17:54.247" v="775" actId="478"/>
        <pc:sldMkLst>
          <pc:docMk/>
          <pc:sldMk cId="3496674174" sldId="266"/>
        </pc:sldMkLst>
        <pc:spChg chg="mod">
          <ac:chgData name="Andreas Hähnel" userId="e512dcb6-ddea-4b73-a79b-7abc1dbe66cd" providerId="ADAL" clId="{957EF650-2938-4E63-A558-2AE89CF65115}" dt="2023-07-03T15:17:33.044" v="771" actId="20577"/>
          <ac:spMkLst>
            <pc:docMk/>
            <pc:sldMk cId="3496674174" sldId="266"/>
            <ac:spMk id="2" creationId="{1747513D-CC22-3827-51D5-6A0C85B82092}"/>
          </ac:spMkLst>
        </pc:spChg>
        <pc:spChg chg="add del mod">
          <ac:chgData name="Andreas Hähnel" userId="e512dcb6-ddea-4b73-a79b-7abc1dbe66cd" providerId="ADAL" clId="{957EF650-2938-4E63-A558-2AE89CF65115}" dt="2023-07-03T15:17:54.247" v="775" actId="478"/>
          <ac:spMkLst>
            <pc:docMk/>
            <pc:sldMk cId="3496674174" sldId="266"/>
            <ac:spMk id="5" creationId="{D3013BD0-13AC-7596-1D5B-F414A62725AA}"/>
          </ac:spMkLst>
        </pc:spChg>
        <pc:picChg chg="add mod">
          <ac:chgData name="Andreas Hähnel" userId="e512dcb6-ddea-4b73-a79b-7abc1dbe66cd" providerId="ADAL" clId="{957EF650-2938-4E63-A558-2AE89CF65115}" dt="2023-07-03T15:17:52.173" v="774" actId="962"/>
          <ac:picMkLst>
            <pc:docMk/>
            <pc:sldMk cId="3496674174" sldId="266"/>
            <ac:picMk id="4" creationId="{9BAFCD2C-33DC-5307-4487-D63B72CDD800}"/>
          </ac:picMkLst>
        </pc:picChg>
      </pc:sldChg>
      <pc:sldChg chg="addSp delSp modSp new mod">
        <pc:chgData name="Andreas Hähnel" userId="e512dcb6-ddea-4b73-a79b-7abc1dbe66cd" providerId="ADAL" clId="{957EF650-2938-4E63-A558-2AE89CF65115}" dt="2023-07-03T15:37:06.646" v="2224" actId="20577"/>
        <pc:sldMkLst>
          <pc:docMk/>
          <pc:sldMk cId="4272511448" sldId="267"/>
        </pc:sldMkLst>
        <pc:spChg chg="mod">
          <ac:chgData name="Andreas Hähnel" userId="e512dcb6-ddea-4b73-a79b-7abc1dbe66cd" providerId="ADAL" clId="{957EF650-2938-4E63-A558-2AE89CF65115}" dt="2023-07-03T15:18:46.891" v="831" actId="20577"/>
          <ac:spMkLst>
            <pc:docMk/>
            <pc:sldMk cId="4272511448" sldId="267"/>
            <ac:spMk id="2" creationId="{C343D21D-A68F-4C48-EA7C-F704191D50D1}"/>
          </ac:spMkLst>
        </pc:spChg>
        <pc:spChg chg="mod">
          <ac:chgData name="Andreas Hähnel" userId="e512dcb6-ddea-4b73-a79b-7abc1dbe66cd" providerId="ADAL" clId="{957EF650-2938-4E63-A558-2AE89CF65115}" dt="2023-07-03T15:37:06.646" v="2224" actId="20577"/>
          <ac:spMkLst>
            <pc:docMk/>
            <pc:sldMk cId="4272511448" sldId="267"/>
            <ac:spMk id="3" creationId="{E91022FE-D450-ED66-1564-BA32D849656F}"/>
          </ac:spMkLst>
        </pc:spChg>
        <pc:spChg chg="del">
          <ac:chgData name="Andreas Hähnel" userId="e512dcb6-ddea-4b73-a79b-7abc1dbe66cd" providerId="ADAL" clId="{957EF650-2938-4E63-A558-2AE89CF65115}" dt="2023-07-03T15:20:19.115" v="1012" actId="931"/>
          <ac:spMkLst>
            <pc:docMk/>
            <pc:sldMk cId="4272511448" sldId="267"/>
            <ac:spMk id="4" creationId="{69AC171E-C1F0-CDEC-2CDB-3A17F8BB7FBD}"/>
          </ac:spMkLst>
        </pc:spChg>
        <pc:spChg chg="add del mod">
          <ac:chgData name="Andreas Hähnel" userId="e512dcb6-ddea-4b73-a79b-7abc1dbe66cd" providerId="ADAL" clId="{957EF650-2938-4E63-A558-2AE89CF65115}" dt="2023-07-03T15:20:21.608" v="1015" actId="478"/>
          <ac:spMkLst>
            <pc:docMk/>
            <pc:sldMk cId="4272511448" sldId="267"/>
            <ac:spMk id="7" creationId="{CA9994B4-5F39-93CD-95AE-45E996E12096}"/>
          </ac:spMkLst>
        </pc:spChg>
        <pc:picChg chg="add mod">
          <ac:chgData name="Andreas Hähnel" userId="e512dcb6-ddea-4b73-a79b-7abc1dbe66cd" providerId="ADAL" clId="{957EF650-2938-4E63-A558-2AE89CF65115}" dt="2023-07-03T15:20:20.025" v="1014" actId="962"/>
          <ac:picMkLst>
            <pc:docMk/>
            <pc:sldMk cId="4272511448" sldId="267"/>
            <ac:picMk id="6" creationId="{F972E0C7-813B-A831-5B1E-61FF9A836394}"/>
          </ac:picMkLst>
        </pc:picChg>
      </pc:sldChg>
      <pc:sldChg chg="addSp delSp modSp new mod modNotesTx">
        <pc:chgData name="Andreas Hähnel" userId="e512dcb6-ddea-4b73-a79b-7abc1dbe66cd" providerId="ADAL" clId="{957EF650-2938-4E63-A558-2AE89CF65115}" dt="2023-07-03T15:23:34.797" v="1342" actId="20577"/>
        <pc:sldMkLst>
          <pc:docMk/>
          <pc:sldMk cId="708512457" sldId="268"/>
        </pc:sldMkLst>
        <pc:spChg chg="mod">
          <ac:chgData name="Andreas Hähnel" userId="e512dcb6-ddea-4b73-a79b-7abc1dbe66cd" providerId="ADAL" clId="{957EF650-2938-4E63-A558-2AE89CF65115}" dt="2023-07-03T15:21:00.406" v="1044" actId="20577"/>
          <ac:spMkLst>
            <pc:docMk/>
            <pc:sldMk cId="708512457" sldId="268"/>
            <ac:spMk id="2" creationId="{9FB96984-0EBE-5C07-5602-6F2DF98482F3}"/>
          </ac:spMkLst>
        </pc:spChg>
        <pc:spChg chg="mod">
          <ac:chgData name="Andreas Hähnel" userId="e512dcb6-ddea-4b73-a79b-7abc1dbe66cd" providerId="ADAL" clId="{957EF650-2938-4E63-A558-2AE89CF65115}" dt="2023-07-03T15:22:42.401" v="1281" actId="20577"/>
          <ac:spMkLst>
            <pc:docMk/>
            <pc:sldMk cId="708512457" sldId="268"/>
            <ac:spMk id="3" creationId="{B12E2F34-E20E-C2ED-7D2A-12EB7D884AC5}"/>
          </ac:spMkLst>
        </pc:spChg>
        <pc:spChg chg="del">
          <ac:chgData name="Andreas Hähnel" userId="e512dcb6-ddea-4b73-a79b-7abc1dbe66cd" providerId="ADAL" clId="{957EF650-2938-4E63-A558-2AE89CF65115}" dt="2023-07-03T15:23:01.013" v="1282" actId="931"/>
          <ac:spMkLst>
            <pc:docMk/>
            <pc:sldMk cId="708512457" sldId="268"/>
            <ac:spMk id="4" creationId="{EB257AB1-57AE-5FDF-D11D-83471E780CD4}"/>
          </ac:spMkLst>
        </pc:spChg>
        <pc:spChg chg="add del mod">
          <ac:chgData name="Andreas Hähnel" userId="e512dcb6-ddea-4b73-a79b-7abc1dbe66cd" providerId="ADAL" clId="{957EF650-2938-4E63-A558-2AE89CF65115}" dt="2023-07-03T15:23:03.633" v="1285" actId="478"/>
          <ac:spMkLst>
            <pc:docMk/>
            <pc:sldMk cId="708512457" sldId="268"/>
            <ac:spMk id="7" creationId="{0FF48143-4F4C-5D31-A3E2-564033040D74}"/>
          </ac:spMkLst>
        </pc:spChg>
        <pc:picChg chg="add mod">
          <ac:chgData name="Andreas Hähnel" userId="e512dcb6-ddea-4b73-a79b-7abc1dbe66cd" providerId="ADAL" clId="{957EF650-2938-4E63-A558-2AE89CF65115}" dt="2023-07-03T15:23:01.714" v="1284" actId="962"/>
          <ac:picMkLst>
            <pc:docMk/>
            <pc:sldMk cId="708512457" sldId="268"/>
            <ac:picMk id="6" creationId="{DBB893C7-019E-5A63-0708-AEF42F7F6524}"/>
          </ac:picMkLst>
        </pc:picChg>
      </pc:sldChg>
      <pc:sldChg chg="modSp new mod">
        <pc:chgData name="Andreas Hähnel" userId="e512dcb6-ddea-4b73-a79b-7abc1dbe66cd" providerId="ADAL" clId="{957EF650-2938-4E63-A558-2AE89CF65115}" dt="2023-07-03T15:21:13.158" v="1072" actId="20577"/>
        <pc:sldMkLst>
          <pc:docMk/>
          <pc:sldMk cId="3917419674" sldId="269"/>
        </pc:sldMkLst>
        <pc:spChg chg="mod">
          <ac:chgData name="Andreas Hähnel" userId="e512dcb6-ddea-4b73-a79b-7abc1dbe66cd" providerId="ADAL" clId="{957EF650-2938-4E63-A558-2AE89CF65115}" dt="2023-07-03T15:21:13.158" v="1072" actId="20577"/>
          <ac:spMkLst>
            <pc:docMk/>
            <pc:sldMk cId="3917419674" sldId="269"/>
            <ac:spMk id="2" creationId="{9F2E1097-3127-02C6-005E-E6B4E4ADF4F9}"/>
          </ac:spMkLst>
        </pc:spChg>
      </pc:sldChg>
      <pc:sldChg chg="addSp delSp modSp new mod">
        <pc:chgData name="Andreas Hähnel" userId="e512dcb6-ddea-4b73-a79b-7abc1dbe66cd" providerId="ADAL" clId="{957EF650-2938-4E63-A558-2AE89CF65115}" dt="2023-07-03T15:28:25.276" v="1509" actId="478"/>
        <pc:sldMkLst>
          <pc:docMk/>
          <pc:sldMk cId="3320793849" sldId="270"/>
        </pc:sldMkLst>
        <pc:spChg chg="mod">
          <ac:chgData name="Andreas Hähnel" userId="e512dcb6-ddea-4b73-a79b-7abc1dbe66cd" providerId="ADAL" clId="{957EF650-2938-4E63-A558-2AE89CF65115}" dt="2023-07-03T15:24:07.068" v="1364" actId="20577"/>
          <ac:spMkLst>
            <pc:docMk/>
            <pc:sldMk cId="3320793849" sldId="270"/>
            <ac:spMk id="2" creationId="{4FB1F8C6-D03F-BCC9-0F27-758C1AB86EB6}"/>
          </ac:spMkLst>
        </pc:spChg>
        <pc:spChg chg="mod">
          <ac:chgData name="Andreas Hähnel" userId="e512dcb6-ddea-4b73-a79b-7abc1dbe66cd" providerId="ADAL" clId="{957EF650-2938-4E63-A558-2AE89CF65115}" dt="2023-07-03T15:28:04.803" v="1505" actId="20577"/>
          <ac:spMkLst>
            <pc:docMk/>
            <pc:sldMk cId="3320793849" sldId="270"/>
            <ac:spMk id="3" creationId="{C0D4C49E-7B0B-94BA-D7D0-71765979A87C}"/>
          </ac:spMkLst>
        </pc:spChg>
        <pc:spChg chg="del">
          <ac:chgData name="Andreas Hähnel" userId="e512dcb6-ddea-4b73-a79b-7abc1dbe66cd" providerId="ADAL" clId="{957EF650-2938-4E63-A558-2AE89CF65115}" dt="2023-07-03T15:28:23.176" v="1506" actId="931"/>
          <ac:spMkLst>
            <pc:docMk/>
            <pc:sldMk cId="3320793849" sldId="270"/>
            <ac:spMk id="4" creationId="{39CBA3DE-6E1C-DA33-9F0A-15ED51E72F24}"/>
          </ac:spMkLst>
        </pc:spChg>
        <pc:spChg chg="add del mod">
          <ac:chgData name="Andreas Hähnel" userId="e512dcb6-ddea-4b73-a79b-7abc1dbe66cd" providerId="ADAL" clId="{957EF650-2938-4E63-A558-2AE89CF65115}" dt="2023-07-03T15:28:25.276" v="1509" actId="478"/>
          <ac:spMkLst>
            <pc:docMk/>
            <pc:sldMk cId="3320793849" sldId="270"/>
            <ac:spMk id="7" creationId="{42882F97-A610-11E6-FE08-0AD85C97BE2B}"/>
          </ac:spMkLst>
        </pc:spChg>
        <pc:picChg chg="add mod">
          <ac:chgData name="Andreas Hähnel" userId="e512dcb6-ddea-4b73-a79b-7abc1dbe66cd" providerId="ADAL" clId="{957EF650-2938-4E63-A558-2AE89CF65115}" dt="2023-07-03T15:28:23.877" v="1508" actId="962"/>
          <ac:picMkLst>
            <pc:docMk/>
            <pc:sldMk cId="3320793849" sldId="270"/>
            <ac:picMk id="6" creationId="{5828BE07-D7BB-C7B4-3F59-3AD6E333ADB9}"/>
          </ac:picMkLst>
        </pc:picChg>
      </pc:sldChg>
      <pc:sldChg chg="addSp modSp new mod">
        <pc:chgData name="Andreas Hähnel" userId="e512dcb6-ddea-4b73-a79b-7abc1dbe66cd" providerId="ADAL" clId="{957EF650-2938-4E63-A558-2AE89CF65115}" dt="2023-07-03T15:29:12.989" v="1513" actId="14100"/>
        <pc:sldMkLst>
          <pc:docMk/>
          <pc:sldMk cId="411306693" sldId="271"/>
        </pc:sldMkLst>
        <pc:picChg chg="add mod">
          <ac:chgData name="Andreas Hähnel" userId="e512dcb6-ddea-4b73-a79b-7abc1dbe66cd" providerId="ADAL" clId="{957EF650-2938-4E63-A558-2AE89CF65115}" dt="2023-07-03T15:29:12.989" v="1513" actId="14100"/>
          <ac:picMkLst>
            <pc:docMk/>
            <pc:sldMk cId="411306693" sldId="271"/>
            <ac:picMk id="2" creationId="{7D464624-D276-E9CA-D6C5-744515AB9726}"/>
          </ac:picMkLst>
        </pc:picChg>
      </pc:sldChg>
      <pc:sldChg chg="addSp delSp modSp new mod">
        <pc:chgData name="Andreas Hähnel" userId="e512dcb6-ddea-4b73-a79b-7abc1dbe66cd" providerId="ADAL" clId="{957EF650-2938-4E63-A558-2AE89CF65115}" dt="2023-07-03T15:30:43.478" v="1712" actId="962"/>
        <pc:sldMkLst>
          <pc:docMk/>
          <pc:sldMk cId="2731096380" sldId="272"/>
        </pc:sldMkLst>
        <pc:spChg chg="mod">
          <ac:chgData name="Andreas Hähnel" userId="e512dcb6-ddea-4b73-a79b-7abc1dbe66cd" providerId="ADAL" clId="{957EF650-2938-4E63-A558-2AE89CF65115}" dt="2023-07-03T15:29:26.548" v="1544" actId="20577"/>
          <ac:spMkLst>
            <pc:docMk/>
            <pc:sldMk cId="2731096380" sldId="272"/>
            <ac:spMk id="2" creationId="{CA3F74DF-053B-A24A-F16E-D98CD8959033}"/>
          </ac:spMkLst>
        </pc:spChg>
        <pc:spChg chg="mod">
          <ac:chgData name="Andreas Hähnel" userId="e512dcb6-ddea-4b73-a79b-7abc1dbe66cd" providerId="ADAL" clId="{957EF650-2938-4E63-A558-2AE89CF65115}" dt="2023-07-03T15:30:22.378" v="1709" actId="20577"/>
          <ac:spMkLst>
            <pc:docMk/>
            <pc:sldMk cId="2731096380" sldId="272"/>
            <ac:spMk id="3" creationId="{FF15E94B-ACF5-D8E0-6A73-5DF64F4B403A}"/>
          </ac:spMkLst>
        </pc:spChg>
        <pc:spChg chg="del">
          <ac:chgData name="Andreas Hähnel" userId="e512dcb6-ddea-4b73-a79b-7abc1dbe66cd" providerId="ADAL" clId="{957EF650-2938-4E63-A558-2AE89CF65115}" dt="2023-07-03T15:30:42.674" v="1710" actId="931"/>
          <ac:spMkLst>
            <pc:docMk/>
            <pc:sldMk cId="2731096380" sldId="272"/>
            <ac:spMk id="4" creationId="{A646BBD1-7475-A81F-6724-81FDAC3D3F84}"/>
          </ac:spMkLst>
        </pc:spChg>
        <pc:picChg chg="add mod">
          <ac:chgData name="Andreas Hähnel" userId="e512dcb6-ddea-4b73-a79b-7abc1dbe66cd" providerId="ADAL" clId="{957EF650-2938-4E63-A558-2AE89CF65115}" dt="2023-07-03T15:30:43.478" v="1712" actId="962"/>
          <ac:picMkLst>
            <pc:docMk/>
            <pc:sldMk cId="2731096380" sldId="272"/>
            <ac:picMk id="6" creationId="{95DF8CDE-FB9F-6A06-1EC0-AD8D8A9080FF}"/>
          </ac:picMkLst>
        </pc:picChg>
      </pc:sldChg>
      <pc:sldChg chg="modSp new mod">
        <pc:chgData name="Andreas Hähnel" userId="e512dcb6-ddea-4b73-a79b-7abc1dbe66cd" providerId="ADAL" clId="{957EF650-2938-4E63-A558-2AE89CF65115}" dt="2023-07-03T15:33:20.722" v="1849" actId="20577"/>
        <pc:sldMkLst>
          <pc:docMk/>
          <pc:sldMk cId="2065789112" sldId="273"/>
        </pc:sldMkLst>
        <pc:spChg chg="mod">
          <ac:chgData name="Andreas Hähnel" userId="e512dcb6-ddea-4b73-a79b-7abc1dbe66cd" providerId="ADAL" clId="{957EF650-2938-4E63-A558-2AE89CF65115}" dt="2023-07-03T15:31:21.374" v="1727" actId="20577"/>
          <ac:spMkLst>
            <pc:docMk/>
            <pc:sldMk cId="2065789112" sldId="273"/>
            <ac:spMk id="2" creationId="{CBFCE7E6-B432-1370-7EC4-F1C7C75752CE}"/>
          </ac:spMkLst>
        </pc:spChg>
        <pc:spChg chg="mod">
          <ac:chgData name="Andreas Hähnel" userId="e512dcb6-ddea-4b73-a79b-7abc1dbe66cd" providerId="ADAL" clId="{957EF650-2938-4E63-A558-2AE89CF65115}" dt="2023-07-03T15:33:20.722" v="1849" actId="20577"/>
          <ac:spMkLst>
            <pc:docMk/>
            <pc:sldMk cId="2065789112" sldId="273"/>
            <ac:spMk id="3" creationId="{504691FF-29CA-0B40-4530-69EEE935FF3A}"/>
          </ac:spMkLst>
        </pc:spChg>
      </pc:sldChg>
      <pc:sldChg chg="modSp add mod">
        <pc:chgData name="Andreas Hähnel" userId="e512dcb6-ddea-4b73-a79b-7abc1dbe66cd" providerId="ADAL" clId="{957EF650-2938-4E63-A558-2AE89CF65115}" dt="2023-07-03T15:33:37.934" v="1861" actId="27636"/>
        <pc:sldMkLst>
          <pc:docMk/>
          <pc:sldMk cId="1770004630" sldId="274"/>
        </pc:sldMkLst>
        <pc:spChg chg="mod">
          <ac:chgData name="Andreas Hähnel" userId="e512dcb6-ddea-4b73-a79b-7abc1dbe66cd" providerId="ADAL" clId="{957EF650-2938-4E63-A558-2AE89CF65115}" dt="2023-07-03T15:33:37.934" v="1861" actId="27636"/>
          <ac:spMkLst>
            <pc:docMk/>
            <pc:sldMk cId="1770004630" sldId="274"/>
            <ac:spMk id="3" creationId="{504691FF-29CA-0B40-4530-69EEE935FF3A}"/>
          </ac:spMkLst>
        </pc:spChg>
      </pc:sldChg>
      <pc:sldChg chg="add del">
        <pc:chgData name="Andreas Hähnel" userId="e512dcb6-ddea-4b73-a79b-7abc1dbe66cd" providerId="ADAL" clId="{957EF650-2938-4E63-A558-2AE89CF65115}" dt="2023-07-03T15:34:01.359" v="1871" actId="47"/>
        <pc:sldMkLst>
          <pc:docMk/>
          <pc:sldMk cId="2910933677" sldId="275"/>
        </pc:sldMkLst>
      </pc:sldChg>
      <pc:sldChg chg="modSp add mod">
        <pc:chgData name="Andreas Hähnel" userId="e512dcb6-ddea-4b73-a79b-7abc1dbe66cd" providerId="ADAL" clId="{957EF650-2938-4E63-A558-2AE89CF65115}" dt="2023-07-03T15:33:49.062" v="1870" actId="20577"/>
        <pc:sldMkLst>
          <pc:docMk/>
          <pc:sldMk cId="4096997663" sldId="276"/>
        </pc:sldMkLst>
        <pc:spChg chg="mod">
          <ac:chgData name="Andreas Hähnel" userId="e512dcb6-ddea-4b73-a79b-7abc1dbe66cd" providerId="ADAL" clId="{957EF650-2938-4E63-A558-2AE89CF65115}" dt="2023-07-03T15:33:49.062" v="1870" actId="20577"/>
          <ac:spMkLst>
            <pc:docMk/>
            <pc:sldMk cId="4096997663" sldId="276"/>
            <ac:spMk id="3" creationId="{504691FF-29CA-0B40-4530-69EEE935FF3A}"/>
          </ac:spMkLst>
        </pc:spChg>
      </pc:sldChg>
      <pc:sldChg chg="addSp delSp modSp new mod">
        <pc:chgData name="Andreas Hähnel" userId="e512dcb6-ddea-4b73-a79b-7abc1dbe66cd" providerId="ADAL" clId="{957EF650-2938-4E63-A558-2AE89CF65115}" dt="2023-07-03T15:38:00.667" v="2250" actId="20577"/>
        <pc:sldMkLst>
          <pc:docMk/>
          <pc:sldMk cId="146207218" sldId="277"/>
        </pc:sldMkLst>
        <pc:spChg chg="mod">
          <ac:chgData name="Andreas Hähnel" userId="e512dcb6-ddea-4b73-a79b-7abc1dbe66cd" providerId="ADAL" clId="{957EF650-2938-4E63-A558-2AE89CF65115}" dt="2023-07-03T15:34:29.534" v="1910" actId="20577"/>
          <ac:spMkLst>
            <pc:docMk/>
            <pc:sldMk cId="146207218" sldId="277"/>
            <ac:spMk id="2" creationId="{CF9483C8-A5F1-A770-179D-C012D2CC4EA6}"/>
          </ac:spMkLst>
        </pc:spChg>
        <pc:spChg chg="mod">
          <ac:chgData name="Andreas Hähnel" userId="e512dcb6-ddea-4b73-a79b-7abc1dbe66cd" providerId="ADAL" clId="{957EF650-2938-4E63-A558-2AE89CF65115}" dt="2023-07-03T15:38:00.667" v="2250" actId="20577"/>
          <ac:spMkLst>
            <pc:docMk/>
            <pc:sldMk cId="146207218" sldId="277"/>
            <ac:spMk id="3" creationId="{761D91D0-FE4E-DA05-0ABC-9304DD34CB37}"/>
          </ac:spMkLst>
        </pc:spChg>
        <pc:spChg chg="del">
          <ac:chgData name="Andreas Hähnel" userId="e512dcb6-ddea-4b73-a79b-7abc1dbe66cd" providerId="ADAL" clId="{957EF650-2938-4E63-A558-2AE89CF65115}" dt="2023-07-03T15:35:59.437" v="2165" actId="931"/>
          <ac:spMkLst>
            <pc:docMk/>
            <pc:sldMk cId="146207218" sldId="277"/>
            <ac:spMk id="4" creationId="{FE85A53C-A8AD-FE2C-3DDE-55B6FC145AD9}"/>
          </ac:spMkLst>
        </pc:spChg>
        <pc:spChg chg="add del mod">
          <ac:chgData name="Andreas Hähnel" userId="e512dcb6-ddea-4b73-a79b-7abc1dbe66cd" providerId="ADAL" clId="{957EF650-2938-4E63-A558-2AE89CF65115}" dt="2023-07-03T15:36:01.970" v="2168" actId="478"/>
          <ac:spMkLst>
            <pc:docMk/>
            <pc:sldMk cId="146207218" sldId="277"/>
            <ac:spMk id="7" creationId="{8CB0E958-87B4-8593-CD11-60EDCD16B042}"/>
          </ac:spMkLst>
        </pc:spChg>
        <pc:picChg chg="add mod">
          <ac:chgData name="Andreas Hähnel" userId="e512dcb6-ddea-4b73-a79b-7abc1dbe66cd" providerId="ADAL" clId="{957EF650-2938-4E63-A558-2AE89CF65115}" dt="2023-07-03T15:36:00.317" v="2167" actId="962"/>
          <ac:picMkLst>
            <pc:docMk/>
            <pc:sldMk cId="146207218" sldId="277"/>
            <ac:picMk id="6" creationId="{AEA3C17E-06E8-9B8B-D7F8-1104B2B2641B}"/>
          </ac:picMkLst>
        </pc:picChg>
      </pc:sldChg>
      <pc:sldChg chg="addSp delSp modSp new mod">
        <pc:chgData name="Andreas Hähnel" userId="e512dcb6-ddea-4b73-a79b-7abc1dbe66cd" providerId="ADAL" clId="{957EF650-2938-4E63-A558-2AE89CF65115}" dt="2023-07-03T15:36:22.431" v="2173" actId="478"/>
        <pc:sldMkLst>
          <pc:docMk/>
          <pc:sldMk cId="1768158289" sldId="278"/>
        </pc:sldMkLst>
        <pc:spChg chg="add del mod">
          <ac:chgData name="Andreas Hähnel" userId="e512dcb6-ddea-4b73-a79b-7abc1dbe66cd" providerId="ADAL" clId="{957EF650-2938-4E63-A558-2AE89CF65115}" dt="2023-07-03T15:36:22.431" v="2173" actId="478"/>
          <ac:spMkLst>
            <pc:docMk/>
            <pc:sldMk cId="1768158289" sldId="278"/>
            <ac:spMk id="4" creationId="{5E1744F8-0932-F97B-E4D0-09BBFDE3C851}"/>
          </ac:spMkLst>
        </pc:spChg>
        <pc:picChg chg="add mod">
          <ac:chgData name="Andreas Hähnel" userId="e512dcb6-ddea-4b73-a79b-7abc1dbe66cd" providerId="ADAL" clId="{957EF650-2938-4E63-A558-2AE89CF65115}" dt="2023-07-03T15:36:19.356" v="2172" actId="962"/>
          <ac:picMkLst>
            <pc:docMk/>
            <pc:sldMk cId="1768158289" sldId="278"/>
            <ac:picMk id="3" creationId="{2A1B4CF6-659A-028C-8E3F-91E16E7CFC3A}"/>
          </ac:picMkLst>
        </pc:picChg>
      </pc:sldChg>
      <pc:sldMasterChg chg="modSp mod">
        <pc:chgData name="Andreas Hähnel" userId="e512dcb6-ddea-4b73-a79b-7abc1dbe66cd" providerId="ADAL" clId="{957EF650-2938-4E63-A558-2AE89CF65115}" dt="2023-07-03T15:13:39.401" v="624" actId="20577"/>
        <pc:sldMasterMkLst>
          <pc:docMk/>
          <pc:sldMasterMk cId="2236722499" sldId="2147483648"/>
        </pc:sldMasterMkLst>
        <pc:spChg chg="mod">
          <ac:chgData name="Andreas Hähnel" userId="e512dcb6-ddea-4b73-a79b-7abc1dbe66cd" providerId="ADAL" clId="{957EF650-2938-4E63-A558-2AE89CF65115}" dt="2023-07-03T15:13:28.194" v="614" actId="20577"/>
          <ac:spMkLst>
            <pc:docMk/>
            <pc:sldMasterMk cId="2236722499" sldId="2147483648"/>
            <ac:spMk id="8" creationId="{3171C325-AFD6-4DAD-9F16-F4883B5167FC}"/>
          </ac:spMkLst>
        </pc:spChg>
        <pc:spChg chg="mod">
          <ac:chgData name="Andreas Hähnel" userId="e512dcb6-ddea-4b73-a79b-7abc1dbe66cd" providerId="ADAL" clId="{957EF650-2938-4E63-A558-2AE89CF65115}" dt="2023-07-03T15:13:39.401" v="624" actId="20577"/>
          <ac:spMkLst>
            <pc:docMk/>
            <pc:sldMasterMk cId="2236722499" sldId="2147483648"/>
            <ac:spMk id="9" creationId="{F613171A-5D3C-4E2B-B144-72FE50778D47}"/>
          </ac:spMkLst>
        </pc:spChg>
        <pc:spChg chg="mod">
          <ac:chgData name="Andreas Hähnel" userId="e512dcb6-ddea-4b73-a79b-7abc1dbe66cd" providerId="ADAL" clId="{957EF650-2938-4E63-A558-2AE89CF65115}" dt="2023-07-03T15:13:20.727" v="587" actId="1076"/>
          <ac:spMkLst>
            <pc:docMk/>
            <pc:sldMasterMk cId="2236722499" sldId="2147483648"/>
            <ac:spMk id="11" creationId="{8340CB3F-623F-4E43-859E-210AF18690D9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3BDA-D3BE-4E85-A8B7-C2FC14BD059B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4DB3-6189-482D-862B-E2893FAE1A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Vorstellung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–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wer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bin ich, was bin ich, wo bin ich,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warum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bin ich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Regelmäßige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Projekte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 Domino -&gt; M365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Ich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baue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meine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Sessions "von 0 auf",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d.h.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ich rede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immer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kurz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über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die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absoluten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Grundlagen</a:t>
            </a:r>
            <a:r>
              <a:rPr lang="en-US" sz="1800" b="0" i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74DB3-6189-482D-862B-E2893FAE1A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18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Vorstellung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–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wer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bin ich, was bin ich, wo bin ich,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warum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bin ich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Regelmäßige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Projekte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 Domino -&gt; M365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Ich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baue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meine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Sessions "von 0 auf",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d.h.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ich rede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immer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kurz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über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die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absoluten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Grundlagen</a:t>
            </a:r>
            <a:r>
              <a:rPr lang="en-US" sz="1800" b="0" i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74DB3-6189-482D-862B-E2893FAE1A1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59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Calibri" panose="020F0502020204030204" pitchFamily="34" charset="0"/>
              </a:rPr>
              <a:t>Anderes Beispiel zum Auflockern: </a:t>
            </a:r>
          </a:p>
          <a:p>
            <a:r>
              <a:rPr lang="de-DE" sz="1800" b="0" i="0" u="none" strike="noStrike" dirty="0">
                <a:solidFill>
                  <a:srgbClr val="374151"/>
                </a:solidFill>
                <a:effectLst/>
                <a:latin typeface="Calibri" panose="020F0502020204030204" pitchFamily="34" charset="0"/>
              </a:rPr>
              <a:t>Wortkette: Starte mit einem beliebigen Wort und bitte die Teilnehmer abwechselnd, ein Wort hinzuzufügen, das mit dem letzten Buchstaben des vorherigen Wortes beginnt. Dadurch entsteht eine unterhaltsame und kreative Wortkette.</a:t>
            </a:r>
            <a:r>
              <a:rPr lang="de-DE" sz="1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74DB3-6189-482D-862B-E2893FAE1A1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8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8092-42AC-4D1F-B5AF-A21A66BA5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06030-CAD0-469E-BA01-0E5B6FECA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14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340E-9303-4CAC-99BB-2EC859D2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F7F07-D578-4AED-A4A9-C53B39DED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82D73-8465-4A81-99BD-81D7E58A6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4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B196-1906-4BD9-84EC-95FD3768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2EBD-D98E-4DEE-B08A-65576013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416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24504-DE9E-421C-A14F-2BE2C3FB5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CC89E-9E3A-4853-8408-99A0200B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12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6DEB-92F0-4946-89DB-D3ED9376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1CCB-5921-4B0A-88C3-3A68257A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8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F4D3-7834-40E4-BE74-2D5F9C56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FCC03-6239-47E1-98C8-D438897C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88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3EA-8C45-4128-8AD9-136F6421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D55F-D8D2-4FD6-BA24-17A36BD25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3667-E26B-4CDB-AC3D-406EDEED0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1CCB-5921-4B0A-88C3-3A68257A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0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717A-5835-4D7E-9C36-5132A04D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AC7B-F61B-4AFC-974C-4CA8540B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95658-D890-451C-8864-99199434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26965-7589-4736-8BE2-3B67A27DA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D1363-82D8-4035-AF2A-BB562A9F3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CB78-3F0C-4681-98BE-7A1A2972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3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8040-FCBD-4CCA-8B26-D4286956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04CB-E804-4B4E-A940-AA5B7137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63CFC-3B3A-469A-ABEE-CC64EA79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8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4F18F-2881-4091-87D4-061D56AA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5657-3BE0-49A2-88A4-DFCFEEFC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1C325-AFD6-4DAD-9F16-F4883B5167FC}"/>
              </a:ext>
            </a:extLst>
          </p:cNvPr>
          <p:cNvSpPr txBox="1"/>
          <p:nvPr userDrawn="1"/>
        </p:nvSpPr>
        <p:spPr>
          <a:xfrm>
            <a:off x="309546" y="6578322"/>
            <a:ext cx="2837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einfachM365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PowerWeek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3171A-5D3C-4E2B-B144-72FE50778D47}"/>
              </a:ext>
            </a:extLst>
          </p:cNvPr>
          <p:cNvSpPr txBox="1"/>
          <p:nvPr userDrawn="1"/>
        </p:nvSpPr>
        <p:spPr>
          <a:xfrm>
            <a:off x="10463813" y="658100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05.07.2023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0CB3F-623F-4E43-859E-210AF18690D9}"/>
              </a:ext>
            </a:extLst>
          </p:cNvPr>
          <p:cNvSpPr txBox="1"/>
          <p:nvPr userDrawn="1"/>
        </p:nvSpPr>
        <p:spPr>
          <a:xfrm>
            <a:off x="4721296" y="6578321"/>
            <a:ext cx="2749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00"/>
                </a:solidFill>
              </a:rPr>
              <a:t>Staubtrockene</a:t>
            </a:r>
            <a:r>
              <a:rPr lang="en-US" sz="1200" dirty="0">
                <a:solidFill>
                  <a:srgbClr val="FFFF00"/>
                </a:solidFill>
              </a:rPr>
              <a:t> Meetings </a:t>
            </a:r>
            <a:r>
              <a:rPr lang="en-US" sz="1200" dirty="0" err="1">
                <a:solidFill>
                  <a:srgbClr val="FFFF00"/>
                </a:solidFill>
              </a:rPr>
              <a:t>waren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gestern</a:t>
            </a:r>
            <a:r>
              <a:rPr lang="en-US" sz="1200" dirty="0">
                <a:solidFill>
                  <a:srgbClr val="FFFF00"/>
                </a:solidFill>
              </a:rPr>
              <a:t>…</a:t>
            </a:r>
            <a:endParaRPr lang="de-DE" sz="1200" dirty="0">
              <a:solidFill>
                <a:srgbClr val="FFFF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26E436-8C21-42E8-8E26-40394BC0BAC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1917" y="33018"/>
            <a:ext cx="1942562" cy="3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22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ctdev.org/category/tags/emoj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dtlandfluss.cool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nge-meme.com/2013/09/16/gamificatio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blast.com.br/2016/05/relacao-videogames-cinema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team-teamwork-team-spirit-together-2309036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tart-button-pn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eitaliani.it/chi-siamo-2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lifestyle/salute/2019/05/29/burnout-sindrome-om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lwheaton.net/2016/02/my-good-idea-was-so-good-someone-already-did-it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chujman.cumbresblogs.com/2020/08/07/songs-to-protest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B119-A226-4D88-8F34-C3575BA5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arbeite ich hiermit?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3774-6982-4C7C-BF18-13D6120A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Zuerst auf View -&gt; Folienmaster gehen</a:t>
            </a:r>
          </a:p>
          <a:p>
            <a:r>
              <a:rPr lang="de-DE" dirty="0"/>
              <a:t>In der obersten Folie die Texte der Fußzeile anpassen</a:t>
            </a:r>
          </a:p>
          <a:p>
            <a:r>
              <a:rPr lang="de-DE" dirty="0"/>
              <a:t>Gerne „Design </a:t>
            </a:r>
            <a:r>
              <a:rPr lang="de-DE" dirty="0" err="1"/>
              <a:t>Ideas</a:t>
            </a:r>
            <a:r>
              <a:rPr lang="de-DE" dirty="0"/>
              <a:t>“ verwenden</a:t>
            </a:r>
          </a:p>
          <a:p>
            <a:r>
              <a:rPr lang="de-DE" dirty="0"/>
              <a:t>Stock Images sind oft sehr gut!</a:t>
            </a:r>
          </a:p>
          <a:p>
            <a:r>
              <a:rPr lang="de-DE" dirty="0"/>
              <a:t>Bei anderen Bildern bitte auf die Lizenz achten!</a:t>
            </a:r>
          </a:p>
          <a:p>
            <a:r>
              <a:rPr lang="de-DE" dirty="0"/>
              <a:t>Der Kreativität freien Lauf lassen</a:t>
            </a:r>
          </a:p>
          <a:p>
            <a:r>
              <a:rPr lang="de-DE" dirty="0"/>
              <a:t>Deutsch / Englisch – beides möglich. Aber bitte einheitlich</a:t>
            </a:r>
          </a:p>
          <a:p>
            <a:r>
              <a:rPr lang="de-DE" dirty="0"/>
              <a:t>Diese Folie löschen (oder wenigstens ausblenden)</a:t>
            </a:r>
          </a:p>
        </p:txBody>
      </p:sp>
    </p:spTree>
    <p:extLst>
      <p:ext uri="{BB962C8B-B14F-4D97-AF65-F5344CB8AC3E}">
        <p14:creationId xmlns:p14="http://schemas.microsoft.com/office/powerpoint/2010/main" val="311277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1097-3127-02C6-005E-E6B4E4AD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Lösungsansatz</a:t>
            </a:r>
            <a:r>
              <a:rPr lang="en-US" dirty="0"/>
              <a:t>: Gamification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6893-95ED-B3B4-24A9-EECA1F12D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41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984-0EBE-5C07-5602-6F2DF984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Lösungsansatz</a:t>
            </a:r>
            <a:r>
              <a:rPr lang="en-US" dirty="0"/>
              <a:t>: Gamification!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2F34-E20E-C2ED-7D2A-12EB7D884A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Spielelemente</a:t>
            </a:r>
            <a:r>
              <a:rPr lang="en-US" dirty="0"/>
              <a:t> in nicht-</a:t>
            </a:r>
            <a:r>
              <a:rPr lang="en-US" dirty="0" err="1"/>
              <a:t>spielbezogene</a:t>
            </a:r>
            <a:r>
              <a:rPr lang="en-US" dirty="0"/>
              <a:t> </a:t>
            </a:r>
            <a:r>
              <a:rPr lang="en-US" dirty="0" err="1"/>
              <a:t>Kontexte</a:t>
            </a:r>
            <a:r>
              <a:rPr lang="en-US" dirty="0"/>
              <a:t> </a:t>
            </a:r>
            <a:r>
              <a:rPr lang="en-US" dirty="0" err="1"/>
              <a:t>einbinden</a:t>
            </a:r>
            <a:endParaRPr lang="en-US" dirty="0"/>
          </a:p>
          <a:p>
            <a:r>
              <a:rPr lang="en-US" dirty="0"/>
              <a:t>(Teams-)Meetings </a:t>
            </a:r>
            <a:r>
              <a:rPr lang="en-US" dirty="0" err="1"/>
              <a:t>unterhaltsamer</a:t>
            </a:r>
            <a:r>
              <a:rPr lang="en-US" dirty="0"/>
              <a:t> und </a:t>
            </a:r>
            <a:r>
              <a:rPr lang="en-US" dirty="0" err="1"/>
              <a:t>interaktiver</a:t>
            </a:r>
            <a:r>
              <a:rPr lang="en-US" dirty="0"/>
              <a:t> </a:t>
            </a:r>
            <a:r>
              <a:rPr lang="en-US" dirty="0" err="1"/>
              <a:t>gestalten</a:t>
            </a:r>
            <a:endParaRPr lang="en-US" dirty="0"/>
          </a:p>
          <a:p>
            <a:pPr lvl="1"/>
            <a:r>
              <a:rPr lang="en-US" dirty="0" err="1"/>
              <a:t>Einfachstes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: Emoji-</a:t>
            </a:r>
            <a:r>
              <a:rPr lang="en-US" dirty="0" err="1"/>
              <a:t>Reaktion</a:t>
            </a:r>
            <a:endParaRPr lang="de-DE" dirty="0"/>
          </a:p>
        </p:txBody>
      </p:sp>
      <p:pic>
        <p:nvPicPr>
          <p:cNvPr id="6" name="Content Placeholder 5" descr="A group of yellow emojis&#10;&#10;Description automatically generated with low confidence">
            <a:extLst>
              <a:ext uri="{FF2B5EF4-FFF2-40B4-BE49-F238E27FC236}">
                <a16:creationId xmlns:a16="http://schemas.microsoft.com/office/drawing/2014/main" id="{DBB893C7-019E-5A63-0708-AEF42F7F65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0" y="2641124"/>
            <a:ext cx="5181600" cy="2720340"/>
          </a:xfrm>
        </p:spPr>
      </p:pic>
    </p:spTree>
    <p:extLst>
      <p:ext uri="{BB962C8B-B14F-4D97-AF65-F5344CB8AC3E}">
        <p14:creationId xmlns:p14="http://schemas.microsoft.com/office/powerpoint/2010/main" val="70851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F8C6-D03F-BCC9-0F27-758C1AB8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Gamification </a:t>
            </a:r>
            <a:r>
              <a:rPr lang="en-US" dirty="0" err="1"/>
              <a:t>Elemente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C49E-7B0B-94BA-D7D0-71765979A8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Punkte</a:t>
            </a:r>
            <a:endParaRPr lang="en-US" dirty="0"/>
          </a:p>
          <a:p>
            <a:r>
              <a:rPr lang="en-US" dirty="0" err="1"/>
              <a:t>Abzeichen</a:t>
            </a:r>
            <a:endParaRPr lang="en-US" dirty="0"/>
          </a:p>
          <a:p>
            <a:r>
              <a:rPr lang="en-US" dirty="0" err="1"/>
              <a:t>Belohnungen</a:t>
            </a:r>
            <a:endParaRPr lang="en-US" dirty="0"/>
          </a:p>
          <a:p>
            <a:r>
              <a:rPr lang="en-US" dirty="0" err="1"/>
              <a:t>Herausforderungen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Wettbewerbe</a:t>
            </a:r>
            <a:endParaRPr lang="en-US" dirty="0"/>
          </a:p>
          <a:p>
            <a:r>
              <a:rPr lang="en-US" dirty="0" err="1"/>
              <a:t>Umfragen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Quiz</a:t>
            </a:r>
          </a:p>
          <a:p>
            <a:pPr lvl="1"/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https://stadtlandfluss.cool</a:t>
            </a:r>
            <a:r>
              <a:rPr lang="en-US" dirty="0"/>
              <a:t> </a:t>
            </a:r>
            <a:endParaRPr lang="de-DE" dirty="0"/>
          </a:p>
        </p:txBody>
      </p:sp>
      <p:pic>
        <p:nvPicPr>
          <p:cNvPr id="6" name="Content Placeholder 5" descr="A picture containing indoor games and sports, games, tabletop game, board game&#10;&#10;Description automatically generated">
            <a:extLst>
              <a:ext uri="{FF2B5EF4-FFF2-40B4-BE49-F238E27FC236}">
                <a16:creationId xmlns:a16="http://schemas.microsoft.com/office/drawing/2014/main" id="{5828BE07-D7BB-C7B4-3F59-3AD6E333AD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0" y="3016250"/>
            <a:ext cx="5181600" cy="1970087"/>
          </a:xfrm>
        </p:spPr>
      </p:pic>
    </p:spTree>
    <p:extLst>
      <p:ext uri="{BB962C8B-B14F-4D97-AF65-F5344CB8AC3E}">
        <p14:creationId xmlns:p14="http://schemas.microsoft.com/office/powerpoint/2010/main" val="332079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A picture containing indoor, conference room&#10;&#10;Description automatically generated">
            <a:extLst>
              <a:ext uri="{FF2B5EF4-FFF2-40B4-BE49-F238E27FC236}">
                <a16:creationId xmlns:a16="http://schemas.microsoft.com/office/drawing/2014/main" id="{7D464624-D276-E9CA-D6C5-744515AB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9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74DF-053B-A24A-F16E-D98CD895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Vorteile</a:t>
            </a:r>
            <a:r>
              <a:rPr lang="en-US" dirty="0"/>
              <a:t> von Gamification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E94B-ACF5-D8E0-6A73-5DF64F4B40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Höhere</a:t>
            </a:r>
            <a:r>
              <a:rPr lang="en-US" dirty="0"/>
              <a:t> </a:t>
            </a:r>
            <a:r>
              <a:rPr lang="en-US" dirty="0" err="1"/>
              <a:t>Beteiligung</a:t>
            </a:r>
            <a:endParaRPr lang="en-US" dirty="0"/>
          </a:p>
          <a:p>
            <a:r>
              <a:rPr lang="en-US" dirty="0"/>
              <a:t>Mehr Engagement</a:t>
            </a:r>
          </a:p>
          <a:p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Informationsaufnahme</a:t>
            </a:r>
            <a:endParaRPr lang="en-US" dirty="0"/>
          </a:p>
          <a:p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Lernfähigkeit</a:t>
            </a:r>
            <a:endParaRPr lang="en-US" dirty="0"/>
          </a:p>
          <a:p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Kreativität</a:t>
            </a:r>
            <a:endParaRPr lang="en-US" dirty="0"/>
          </a:p>
          <a:p>
            <a:r>
              <a:rPr lang="en-US" dirty="0" err="1"/>
              <a:t>Stärkung</a:t>
            </a:r>
            <a:r>
              <a:rPr lang="en-US" dirty="0"/>
              <a:t> </a:t>
            </a:r>
            <a:r>
              <a:rPr lang="en-US" dirty="0" err="1"/>
              <a:t>Teamdynamik</a:t>
            </a:r>
            <a:endParaRPr lang="en-US" dirty="0"/>
          </a:p>
          <a:p>
            <a:r>
              <a:rPr lang="en-US" dirty="0" err="1"/>
              <a:t>u.v.m.</a:t>
            </a:r>
            <a:endParaRPr lang="de-DE" dirty="0"/>
          </a:p>
        </p:txBody>
      </p:sp>
      <p:pic>
        <p:nvPicPr>
          <p:cNvPr id="6" name="Content Placeholder 5" descr="A picture containing LEGO, cartoon, design&#10;&#10;Description automatically generated">
            <a:extLst>
              <a:ext uri="{FF2B5EF4-FFF2-40B4-BE49-F238E27FC236}">
                <a16:creationId xmlns:a16="http://schemas.microsoft.com/office/drawing/2014/main" id="{95DF8CDE-FB9F-6A06-1EC0-AD8D8A908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73109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E7E6-B432-1370-7EC4-F1C7C75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</a:t>
            </a:r>
            <a:r>
              <a:rPr lang="en-US" dirty="0"/>
              <a:t> der Praxis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91FF-29CA-0B40-4530-69EEE935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Beispiel</a:t>
            </a:r>
            <a:r>
              <a:rPr lang="en-US" dirty="0"/>
              <a:t> 1: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Unternehmen</a:t>
            </a:r>
            <a:endParaRPr lang="en-US" dirty="0"/>
          </a:p>
          <a:p>
            <a:pPr lvl="1" fontAlgn="base"/>
            <a:r>
              <a:rPr lang="de-DE" dirty="0"/>
              <a:t>Herausforderung: Langeweile und geringe Beteiligung in regelmäßigen Team-Meetings</a:t>
            </a:r>
            <a:endParaRPr lang="de-DE" sz="1800" b="0" i="0" dirty="0">
              <a:solidFill>
                <a:srgbClr val="374151"/>
              </a:solidFill>
              <a:effectLst/>
              <a:latin typeface="Calibri" panose="020F0502020204030204" pitchFamily="34" charset="0"/>
            </a:endParaRPr>
          </a:p>
          <a:p>
            <a:pPr lvl="1" fontAlgn="base"/>
            <a:r>
              <a:rPr lang="de-DE" dirty="0"/>
              <a:t>Umsetzung: Das Unternehmen führte eine wöchentliche "Trivia Challenge" ein, bei der die Teammitglieder in Teams gegeneinander antraten und Fragen zu verschiedenen Themen beantworteten. </a:t>
            </a:r>
          </a:p>
          <a:p>
            <a:pPr lvl="1" fontAlgn="base"/>
            <a:r>
              <a:rPr lang="de-DE" dirty="0"/>
              <a:t>Positive Ergebnisse: Die Beteiligung und das Engagement stiegen signifikant an, da die Mitarbeiter nun aktiv an den Quizrunden teilnahmen. Dies führte zu einer verbesserten Teamdynamik und einem gesteigerten Zusammengehörigkeitsgefühl.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E7E6-B432-1370-7EC4-F1C7C75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</a:t>
            </a:r>
            <a:r>
              <a:rPr lang="en-US" dirty="0"/>
              <a:t> der Praxis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91FF-29CA-0B40-4530-69EEE935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Beispiel</a:t>
            </a:r>
            <a:r>
              <a:rPr lang="en-US" dirty="0"/>
              <a:t> 2: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Projektteam</a:t>
            </a:r>
            <a:endParaRPr lang="en-US" dirty="0"/>
          </a:p>
          <a:p>
            <a:pPr lvl="1" fontAlgn="base"/>
            <a:r>
              <a:rPr lang="de-DE" dirty="0"/>
              <a:t>Herausforderung: Mangelnde Interaktion und monotone Meetings während eines langwierigen Projekts. </a:t>
            </a:r>
          </a:p>
          <a:p>
            <a:pPr lvl="1" fontAlgn="base"/>
            <a:r>
              <a:rPr lang="de-DE" dirty="0"/>
              <a:t>Spielfreudige Lösung: Das Team führte "</a:t>
            </a:r>
            <a:r>
              <a:rPr lang="de-DE" dirty="0" err="1"/>
              <a:t>Icebreaker</a:t>
            </a:r>
            <a:r>
              <a:rPr lang="de-DE" dirty="0"/>
              <a:t> der Woche" ein, bei dem jedes Teammitglied abwechselnd eine lustige Frage oder ein interessantes Fakt teilen musste, um das Meeting aufzulockern und eine angenehme Atmosphäre zu schaffen. </a:t>
            </a:r>
          </a:p>
          <a:p>
            <a:pPr lvl="1" fontAlgn="base"/>
            <a:r>
              <a:rPr lang="de-DE" dirty="0"/>
              <a:t>Positive Ergebnisse: Die Teammitglieder begannen, sich besser kennenzulernen und sich in den Meetings aktiver einzubringen. Die </a:t>
            </a:r>
            <a:r>
              <a:rPr lang="de-DE" dirty="0" err="1"/>
              <a:t>Icebreaker</a:t>
            </a:r>
            <a:r>
              <a:rPr lang="de-DE" dirty="0"/>
              <a:t> sorgten für eine positive Stimmung und trugen zur Steigerung der Kreativität und des Teamgeists bei.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0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E7E6-B432-1370-7EC4-F1C7C75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</a:t>
            </a:r>
            <a:r>
              <a:rPr lang="en-US" dirty="0"/>
              <a:t> der Praxis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91FF-29CA-0B40-4530-69EEE935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Beispiel</a:t>
            </a:r>
            <a:r>
              <a:rPr lang="en-US" dirty="0"/>
              <a:t> 3: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Vertrieb</a:t>
            </a:r>
            <a:endParaRPr lang="en-US" dirty="0"/>
          </a:p>
          <a:p>
            <a:pPr lvl="1" fontAlgn="base"/>
            <a:r>
              <a:rPr lang="de-DE" dirty="0"/>
              <a:t>Herausforderung: Geringe Motivation und Ermüdung während regelmäßiger Vertriebs-Meetings. </a:t>
            </a:r>
          </a:p>
          <a:p>
            <a:pPr lvl="1" fontAlgn="base"/>
            <a:r>
              <a:rPr lang="de-DE" dirty="0"/>
              <a:t>Spielfreudige Lösung: Das Team implementierte einen monatlichen "Verkaufsmeister" -Wettbewerb, bei dem die Teammitglieder anhand ihrer Leistung und Zielerreichung Punkte sammelten. Am Ende des Monats wurde der Verkaufsmeister ausgezeichnet. </a:t>
            </a:r>
          </a:p>
          <a:p>
            <a:pPr lvl="1" fontAlgn="base"/>
            <a:r>
              <a:rPr lang="de-DE" dirty="0"/>
              <a:t>Positive Ergebnisse: Die spielerische Komponente des Wettbewerbs steigerte die Motivation der Vertriebsmitarbeiter, ihre Ziele zu erreichen. Es entstand ein gesunder Wettbewerb, der zu einer Steigerung der Verkaufszahlen führte und die Teamdynamik stärkte.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99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83C8-A5F1-A770-179D-C012D2CC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Anregungen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91D0-FE4E-DA05-0ABC-9304DD34CB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Icebreaker, um </a:t>
            </a:r>
            <a:r>
              <a:rPr lang="en-US" dirty="0" err="1"/>
              <a:t>ein</a:t>
            </a:r>
            <a:r>
              <a:rPr lang="en-US" dirty="0"/>
              <a:t> Meeting positive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beginnen</a:t>
            </a:r>
            <a:endParaRPr lang="en-US" dirty="0"/>
          </a:p>
          <a:p>
            <a:r>
              <a:rPr lang="en-US" dirty="0"/>
              <a:t>Energizer, um </a:t>
            </a:r>
            <a:r>
              <a:rPr lang="en-US" dirty="0" err="1"/>
              <a:t>Monotonie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durchbrechen</a:t>
            </a:r>
            <a:endParaRPr lang="en-US" dirty="0"/>
          </a:p>
          <a:p>
            <a:r>
              <a:rPr lang="en-US" dirty="0" err="1"/>
              <a:t>Interaktivität</a:t>
            </a:r>
            <a:r>
              <a:rPr lang="en-US" dirty="0"/>
              <a:t> </a:t>
            </a:r>
            <a:r>
              <a:rPr lang="en-US" dirty="0" err="1"/>
              <a:t>bewusst</a:t>
            </a:r>
            <a:r>
              <a:rPr lang="en-US" dirty="0"/>
              <a:t> </a:t>
            </a:r>
            <a:r>
              <a:rPr lang="en-US" dirty="0" err="1"/>
              <a:t>einbauen</a:t>
            </a:r>
            <a:endParaRPr lang="en-US" dirty="0"/>
          </a:p>
          <a:p>
            <a:r>
              <a:rPr lang="en-US" dirty="0" err="1"/>
              <a:t>Kollaborative</a:t>
            </a:r>
            <a:r>
              <a:rPr lang="en-US" dirty="0"/>
              <a:t> </a:t>
            </a:r>
            <a:r>
              <a:rPr lang="en-US" dirty="0" err="1"/>
              <a:t>Spiele</a:t>
            </a:r>
            <a:r>
              <a:rPr lang="en-US" dirty="0"/>
              <a:t> </a:t>
            </a:r>
            <a:r>
              <a:rPr lang="en-US" dirty="0" err="1"/>
              <a:t>einbauen</a:t>
            </a:r>
            <a:endParaRPr lang="en-US" dirty="0"/>
          </a:p>
          <a:p>
            <a:r>
              <a:rPr lang="en-US" dirty="0" err="1"/>
              <a:t>Virtuelle</a:t>
            </a:r>
            <a:r>
              <a:rPr lang="en-US" dirty="0"/>
              <a:t> </a:t>
            </a:r>
            <a:r>
              <a:rPr lang="en-US" dirty="0" err="1"/>
              <a:t>Hintergründe</a:t>
            </a:r>
            <a:r>
              <a:rPr lang="en-US" dirty="0"/>
              <a:t> und </a:t>
            </a:r>
            <a:r>
              <a:rPr lang="en-US" dirty="0" err="1"/>
              <a:t>Avatare</a:t>
            </a:r>
            <a:endParaRPr lang="en-US" dirty="0"/>
          </a:p>
          <a:p>
            <a:r>
              <a:rPr lang="en-US" dirty="0"/>
              <a:t>Feedback &amp; </a:t>
            </a:r>
            <a:r>
              <a:rPr lang="en-US" dirty="0" err="1"/>
              <a:t>Belohnungen</a:t>
            </a:r>
            <a:r>
              <a:rPr lang="en-US" dirty="0"/>
              <a:t>: </a:t>
            </a:r>
            <a:r>
              <a:rPr lang="en-US" dirty="0" err="1"/>
              <a:t>feiere</a:t>
            </a:r>
            <a:r>
              <a:rPr lang="en-US" dirty="0"/>
              <a:t> </a:t>
            </a:r>
            <a:r>
              <a:rPr lang="en-US" dirty="0" err="1"/>
              <a:t>Erfolge</a:t>
            </a:r>
            <a:r>
              <a:rPr lang="en-US" dirty="0"/>
              <a:t> und </a:t>
            </a:r>
            <a:r>
              <a:rPr lang="en-US" dirty="0" err="1"/>
              <a:t>Meilensteine</a:t>
            </a:r>
            <a:endParaRPr lang="de-DE" dirty="0"/>
          </a:p>
        </p:txBody>
      </p:sp>
      <p:pic>
        <p:nvPicPr>
          <p:cNvPr id="6" name="Content Placeholder 5" descr="A red butto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AEA3C17E-06E8-9B8B-D7F8-1104B2B26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071549"/>
            <a:ext cx="5181600" cy="3859490"/>
          </a:xfrm>
        </p:spPr>
      </p:pic>
    </p:spTree>
    <p:extLst>
      <p:ext uri="{BB962C8B-B14F-4D97-AF65-F5344CB8AC3E}">
        <p14:creationId xmlns:p14="http://schemas.microsoft.com/office/powerpoint/2010/main" val="14620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a hat pointing at the camera&#10;&#10;Description automatically generated with low confidence">
            <a:extLst>
              <a:ext uri="{FF2B5EF4-FFF2-40B4-BE49-F238E27FC236}">
                <a16:creationId xmlns:a16="http://schemas.microsoft.com/office/drawing/2014/main" id="{2A1B4CF6-659A-028C-8E3F-91E16E7CF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71925" y="576262"/>
            <a:ext cx="42481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920C-B279-4E66-BE47-495AF09CB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Staubtrockene</a:t>
            </a:r>
            <a:r>
              <a:rPr lang="en-US" dirty="0"/>
              <a:t> Meetings…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72D24-9250-49A6-BFCB-93B8D1F03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… </a:t>
            </a:r>
            <a:r>
              <a:rPr lang="en-US" i="1" dirty="0" err="1"/>
              <a:t>waren</a:t>
            </a:r>
            <a:r>
              <a:rPr lang="en-US" i="1" dirty="0"/>
              <a:t> </a:t>
            </a:r>
            <a:r>
              <a:rPr lang="en-US" i="1" dirty="0" err="1"/>
              <a:t>gestern</a:t>
            </a:r>
            <a:r>
              <a:rPr lang="en-US" i="1" dirty="0"/>
              <a:t>. </a:t>
            </a:r>
            <a:r>
              <a:rPr lang="en-US" i="1" dirty="0" err="1"/>
              <a:t>Lasst</a:t>
            </a:r>
            <a:r>
              <a:rPr lang="en-US" i="1" dirty="0"/>
              <a:t> </a:t>
            </a:r>
            <a:r>
              <a:rPr lang="en-US" i="1" dirty="0" err="1"/>
              <a:t>uns</a:t>
            </a:r>
            <a:r>
              <a:rPr lang="en-US" i="1" dirty="0"/>
              <a:t> </a:t>
            </a:r>
            <a:r>
              <a:rPr lang="en-US" i="1" dirty="0" err="1"/>
              <a:t>wieder</a:t>
            </a:r>
            <a:r>
              <a:rPr lang="en-US" i="1" dirty="0"/>
              <a:t> </a:t>
            </a:r>
            <a:r>
              <a:rPr lang="en-US" i="1" dirty="0" err="1"/>
              <a:t>Spaß</a:t>
            </a:r>
            <a:r>
              <a:rPr lang="en-US" i="1" dirty="0"/>
              <a:t> </a:t>
            </a:r>
            <a:r>
              <a:rPr lang="en-US" i="1" dirty="0" err="1"/>
              <a:t>haben</a:t>
            </a:r>
            <a:r>
              <a:rPr lang="en-US" i="1" dirty="0"/>
              <a:t>!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614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A524-FA39-49C5-959C-097A07F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Andreas Hähnel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67B6-ED52-49A4-93AB-ABA213843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76900" cy="4351338"/>
          </a:xfrm>
        </p:spPr>
        <p:txBody>
          <a:bodyPr/>
          <a:lstStyle/>
          <a:p>
            <a:r>
              <a:rPr lang="en-US" dirty="0"/>
              <a:t>Microsoft 365 </a:t>
            </a:r>
            <a:r>
              <a:rPr lang="en-US" dirty="0" err="1"/>
              <a:t>Versteher</a:t>
            </a:r>
            <a:endParaRPr lang="en-US" dirty="0"/>
          </a:p>
          <a:p>
            <a:r>
              <a:rPr lang="en-US" dirty="0"/>
              <a:t>Modern Workplace Architect</a:t>
            </a:r>
          </a:p>
          <a:p>
            <a:r>
              <a:rPr lang="en-US" dirty="0"/>
              <a:t>Cloud kann so </a:t>
            </a:r>
            <a:r>
              <a:rPr lang="en-US" dirty="0" err="1"/>
              <a:t>einfach</a:t>
            </a:r>
            <a:r>
              <a:rPr lang="en-US" dirty="0"/>
              <a:t> sein </a:t>
            </a:r>
            <a:br>
              <a:rPr lang="en-US" dirty="0"/>
            </a:br>
            <a:r>
              <a:rPr lang="en-US" dirty="0"/>
              <a:t>(man muss es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💖 PowerShell 💖</a:t>
            </a:r>
          </a:p>
          <a:p>
            <a:r>
              <a:rPr lang="en-US" dirty="0" err="1"/>
              <a:t>Seit</a:t>
            </a:r>
            <a:r>
              <a:rPr lang="en-US" dirty="0"/>
              <a:t> 2021 </a:t>
            </a:r>
            <a:r>
              <a:rPr lang="en-US" dirty="0" err="1"/>
              <a:t>selbständig</a:t>
            </a:r>
            <a:endParaRPr lang="en-US" dirty="0"/>
          </a:p>
        </p:txBody>
      </p:sp>
      <p:pic>
        <p:nvPicPr>
          <p:cNvPr id="6" name="Content Placeholder 5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CDA4E1D3-362D-4D0E-B34E-FDB45912D5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09" y="1267467"/>
            <a:ext cx="2161533" cy="2161533"/>
          </a:xfr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BE7EF16-C83F-73CF-62F7-0203374E7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19" y="4117194"/>
            <a:ext cx="1344711" cy="13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A524-FA39-49C5-959C-097A07F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Massimiliano </a:t>
            </a:r>
            <a:r>
              <a:rPr lang="en-US" dirty="0" err="1"/>
              <a:t>Klawonn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67B6-ED52-49A4-93AB-ABA213843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76900" cy="4351338"/>
          </a:xfrm>
        </p:spPr>
        <p:txBody>
          <a:bodyPr/>
          <a:lstStyle/>
          <a:p>
            <a:r>
              <a:rPr lang="en-US" dirty="0"/>
              <a:t>Modern Workplace Architect</a:t>
            </a:r>
          </a:p>
          <a:p>
            <a:r>
              <a:rPr lang="en-US" dirty="0"/>
              <a:t>Cloud kann so </a:t>
            </a:r>
            <a:r>
              <a:rPr lang="en-US" dirty="0" err="1"/>
              <a:t>einfach</a:t>
            </a:r>
            <a:r>
              <a:rPr lang="en-US" dirty="0"/>
              <a:t> sein </a:t>
            </a:r>
            <a:br>
              <a:rPr lang="en-US" dirty="0"/>
            </a:br>
            <a:r>
              <a:rPr lang="en-US" dirty="0"/>
              <a:t>(man muss es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💖 PowerShell 💖</a:t>
            </a:r>
          </a:p>
          <a:p>
            <a:r>
              <a:rPr lang="en-US" dirty="0" err="1"/>
              <a:t>Seit</a:t>
            </a:r>
            <a:r>
              <a:rPr lang="en-US" dirty="0"/>
              <a:t> 2021 </a:t>
            </a:r>
            <a:r>
              <a:rPr lang="en-US" dirty="0" err="1"/>
              <a:t>selbständig</a:t>
            </a:r>
            <a:endParaRPr lang="en-US" dirty="0"/>
          </a:p>
        </p:txBody>
      </p:sp>
      <p:pic>
        <p:nvPicPr>
          <p:cNvPr id="6" name="Content Placeholder 5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CDA4E1D3-362D-4D0E-B34E-FDB45912D5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09" y="1267467"/>
            <a:ext cx="2161533" cy="2161533"/>
          </a:xfr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BE7EF16-C83F-73CF-62F7-0203374E7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19" y="4117194"/>
            <a:ext cx="1344711" cy="13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0B05-039B-47C0-B7B7-6A624475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 </a:t>
            </a:r>
            <a:r>
              <a:rPr lang="en-US" dirty="0" err="1"/>
              <a:t>typisches</a:t>
            </a:r>
            <a:r>
              <a:rPr lang="en-US" dirty="0"/>
              <a:t> Meeting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1F91-D285-4EB6-B267-F3291206A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3A60-BEE7-B091-F209-8DADC96E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Beispiele</a:t>
            </a:r>
            <a:r>
              <a:rPr lang="en-US" dirty="0"/>
              <a:t> für Meetings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BAC2-FBD8-AC86-DB61-1E2AF98C2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Jour Fixe</a:t>
            </a:r>
          </a:p>
          <a:p>
            <a:r>
              <a:rPr lang="en-US" dirty="0"/>
              <a:t>Team Meeting</a:t>
            </a:r>
          </a:p>
          <a:p>
            <a:r>
              <a:rPr lang="de-DE" dirty="0"/>
              <a:t>Projektmeeting</a:t>
            </a:r>
          </a:p>
          <a:p>
            <a:r>
              <a:rPr lang="de-DE" dirty="0"/>
              <a:t>Budgetmeeting</a:t>
            </a:r>
          </a:p>
          <a:p>
            <a:r>
              <a:rPr lang="de-DE" dirty="0"/>
              <a:t>Strategiemeeting</a:t>
            </a:r>
          </a:p>
          <a:p>
            <a:r>
              <a:rPr lang="de-DE" dirty="0"/>
              <a:t>Town Hall</a:t>
            </a:r>
          </a:p>
          <a:p>
            <a:r>
              <a:rPr lang="de-DE" dirty="0"/>
              <a:t>Schulungen</a:t>
            </a:r>
          </a:p>
          <a:p>
            <a:endParaRPr lang="de-DE" dirty="0"/>
          </a:p>
        </p:txBody>
      </p:sp>
      <p:pic>
        <p:nvPicPr>
          <p:cNvPr id="6" name="Content Placeholder 5" descr="A picture containing indoor, coffee cup, person, computer&#10;&#10;Description automatically generated">
            <a:extLst>
              <a:ext uri="{FF2B5EF4-FFF2-40B4-BE49-F238E27FC236}">
                <a16:creationId xmlns:a16="http://schemas.microsoft.com/office/drawing/2014/main" id="{9726650C-201C-B272-803D-48935F6D4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62800" y="3102134"/>
            <a:ext cx="3200400" cy="17983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FF5B1-C8CD-DC00-CE28-60A5063B9F30}"/>
              </a:ext>
            </a:extLst>
          </p:cNvPr>
          <p:cNvSpPr txBox="1"/>
          <p:nvPr/>
        </p:nvSpPr>
        <p:spPr>
          <a:xfrm>
            <a:off x="2880792" y="5602309"/>
            <a:ext cx="643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Was </a:t>
            </a:r>
            <a:r>
              <a:rPr lang="en-US" sz="2400" b="1" dirty="0" err="1">
                <a:solidFill>
                  <a:srgbClr val="7030A0"/>
                </a:solidFill>
              </a:rPr>
              <a:t>haben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diese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Meetingtypen</a:t>
            </a:r>
            <a:r>
              <a:rPr lang="en-US" sz="2400" b="1" dirty="0">
                <a:solidFill>
                  <a:srgbClr val="7030A0"/>
                </a:solidFill>
              </a:rPr>
              <a:t> alle </a:t>
            </a:r>
            <a:r>
              <a:rPr lang="en-US" sz="2400" b="1" dirty="0" err="1">
                <a:solidFill>
                  <a:srgbClr val="7030A0"/>
                </a:solidFill>
              </a:rPr>
              <a:t>gemeinsam</a:t>
            </a:r>
            <a:r>
              <a:rPr lang="en-US" sz="2400" b="1" dirty="0">
                <a:solidFill>
                  <a:srgbClr val="7030A0"/>
                </a:solidFill>
              </a:rPr>
              <a:t>?</a:t>
            </a:r>
            <a:endParaRPr lang="de-DE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031B-2598-48C6-3B14-083EB9D4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fast alle Meetings </a:t>
            </a:r>
            <a:r>
              <a:rPr lang="en-US" dirty="0" err="1"/>
              <a:t>gemeinsam</a:t>
            </a:r>
            <a:r>
              <a:rPr lang="en-US" dirty="0"/>
              <a:t>?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DC608-0F8F-136C-B3E0-25BFE3FA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1690688"/>
            <a:ext cx="11393490" cy="272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435F7-2EF4-C530-8D28-D147C4E9C5C7}"/>
              </a:ext>
            </a:extLst>
          </p:cNvPr>
          <p:cNvSpPr txBox="1"/>
          <p:nvPr/>
        </p:nvSpPr>
        <p:spPr>
          <a:xfrm>
            <a:off x="3901200" y="5167312"/>
            <a:ext cx="4389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Absoluten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Informations</a:t>
            </a:r>
            <a:r>
              <a:rPr lang="en-US" sz="2400" b="1" dirty="0">
                <a:solidFill>
                  <a:srgbClr val="7030A0"/>
                </a:solidFill>
              </a:rPr>
              <a:t>-Overkill!</a:t>
            </a:r>
          </a:p>
          <a:p>
            <a:r>
              <a:rPr lang="en-US" sz="2400" b="1" dirty="0" err="1">
                <a:solidFill>
                  <a:srgbClr val="7030A0"/>
                </a:solidFill>
              </a:rPr>
              <a:t>Folienschlacht</a:t>
            </a:r>
            <a:r>
              <a:rPr lang="en-US" sz="2400" b="1" dirty="0">
                <a:solidFill>
                  <a:srgbClr val="7030A0"/>
                </a:solidFill>
              </a:rPr>
              <a:t> par Excellence 🤮</a:t>
            </a:r>
            <a:endParaRPr lang="de-DE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5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513D-CC22-3827-51D5-6A0C85B8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?</a:t>
            </a:r>
            <a:endParaRPr lang="de-DE" dirty="0"/>
          </a:p>
        </p:txBody>
      </p:sp>
      <p:pic>
        <p:nvPicPr>
          <p:cNvPr id="4" name="Picture 3" descr="Cartoon character sitting on a couch holding an object&#10;&#10;Description automatically generated with medium confidence">
            <a:extLst>
              <a:ext uri="{FF2B5EF4-FFF2-40B4-BE49-F238E27FC236}">
                <a16:creationId xmlns:a16="http://schemas.microsoft.com/office/drawing/2014/main" id="{9BAFCD2C-33DC-5307-4487-D63B72CDD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4750" y="1643062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7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D21D-A68F-4C48-EA7C-F704191D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Spaß</a:t>
            </a:r>
            <a:r>
              <a:rPr lang="en-US" dirty="0"/>
              <a:t> in Meetings </a:t>
            </a:r>
            <a:r>
              <a:rPr lang="en-US" dirty="0" err="1"/>
              <a:t>wichtig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22FE-D450-ED66-1564-BA32D84965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Bei </a:t>
            </a:r>
            <a:r>
              <a:rPr lang="en-US" dirty="0" err="1"/>
              <a:t>Langeweile</a:t>
            </a:r>
            <a:r>
              <a:rPr lang="en-US" dirty="0"/>
              <a:t> </a:t>
            </a:r>
            <a:r>
              <a:rPr lang="en-US" dirty="0" err="1"/>
              <a:t>schaltet</a:t>
            </a:r>
            <a:r>
              <a:rPr lang="en-US" dirty="0"/>
              <a:t> man ab</a:t>
            </a:r>
          </a:p>
          <a:p>
            <a:r>
              <a:rPr lang="en-US" dirty="0"/>
              <a:t>Bei </a:t>
            </a:r>
            <a:r>
              <a:rPr lang="en-US" dirty="0" err="1"/>
              <a:t>Spaß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Engagement</a:t>
            </a:r>
          </a:p>
          <a:p>
            <a:r>
              <a:rPr lang="en-US" dirty="0"/>
              <a:t>Bei </a:t>
            </a:r>
            <a:r>
              <a:rPr lang="en-US" dirty="0" err="1"/>
              <a:t>Spaß</a:t>
            </a:r>
            <a:r>
              <a:rPr lang="en-US" dirty="0"/>
              <a:t>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Atmosphäre</a:t>
            </a:r>
            <a:endParaRPr lang="en-US" dirty="0"/>
          </a:p>
          <a:p>
            <a:r>
              <a:rPr lang="en-US" dirty="0"/>
              <a:t>Bei </a:t>
            </a:r>
            <a:r>
              <a:rPr lang="en-US" dirty="0" err="1"/>
              <a:t>Spaß</a:t>
            </a:r>
            <a:r>
              <a:rPr lang="en-US" dirty="0"/>
              <a:t>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Teammoral</a:t>
            </a:r>
            <a:endParaRPr lang="en-US" dirty="0"/>
          </a:p>
          <a:p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Teammoral</a:t>
            </a:r>
            <a:r>
              <a:rPr lang="en-US" dirty="0"/>
              <a:t> -&gt;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Problemlösungsfähigkeiten</a:t>
            </a:r>
            <a:endParaRPr lang="en-US" dirty="0"/>
          </a:p>
          <a:p>
            <a:r>
              <a:rPr lang="en-US" dirty="0" err="1"/>
              <a:t>Kombination</a:t>
            </a:r>
            <a:r>
              <a:rPr lang="en-US" dirty="0"/>
              <a:t> von Information und </a:t>
            </a:r>
            <a:r>
              <a:rPr lang="en-US" dirty="0" err="1"/>
              <a:t>Unterhaltung</a:t>
            </a:r>
            <a:endParaRPr lang="de-DE" dirty="0"/>
          </a:p>
        </p:txBody>
      </p:sp>
      <p:pic>
        <p:nvPicPr>
          <p:cNvPr id="6" name="Content Placeholder 5" descr="A picture containing handwriting&#10;&#10;Description automatically generated">
            <a:extLst>
              <a:ext uri="{FF2B5EF4-FFF2-40B4-BE49-F238E27FC236}">
                <a16:creationId xmlns:a16="http://schemas.microsoft.com/office/drawing/2014/main" id="{F972E0C7-813B-A831-5B1E-61FF9A8363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7251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gic Cloud Template.potx" id="{3D039A2D-9962-4C23-8C4F-B40542C8444C}" vid="{495F52C8-9104-46F5-9CF3-35B03DB3D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A257619BDB54695B44570B5B7758D" ma:contentTypeVersion="14" ma:contentTypeDescription="Create a new document." ma:contentTypeScope="" ma:versionID="8a1a9a4fca3ffb585d47d9549ef70a0c">
  <xsd:schema xmlns:xsd="http://www.w3.org/2001/XMLSchema" xmlns:xs="http://www.w3.org/2001/XMLSchema" xmlns:p="http://schemas.microsoft.com/office/2006/metadata/properties" xmlns:ns2="6890a85f-3849-4a7a-940a-b0bd1b7c2703" xmlns:ns3="365d67fc-889d-44ce-8cf3-fafcad2cb3c0" targetNamespace="http://schemas.microsoft.com/office/2006/metadata/properties" ma:root="true" ma:fieldsID="f77e07144993bd09c8f8179ae4040d7c" ns2:_="" ns3:_="">
    <xsd:import namespace="6890a85f-3849-4a7a-940a-b0bd1b7c2703"/>
    <xsd:import namespace="365d67fc-889d-44ce-8cf3-fafcad2cb3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90a85f-3849-4a7a-940a-b0bd1b7c27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82cbc74-47f4-4b39-84ec-0e46d637f6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d67fc-889d-44ce-8cf3-fafcad2cb3c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e0c370a-78e5-43b6-80e5-4062d03727f4}" ma:internalName="TaxCatchAll" ma:showField="CatchAllData" ma:web="365d67fc-889d-44ce-8cf3-fafcad2cb3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90a85f-3849-4a7a-940a-b0bd1b7c2703">
      <Terms xmlns="http://schemas.microsoft.com/office/infopath/2007/PartnerControls"/>
    </lcf76f155ced4ddcb4097134ff3c332f>
    <TaxCatchAll xmlns="365d67fc-889d-44ce-8cf3-fafcad2cb3c0" xsi:nil="true"/>
  </documentManagement>
</p:properties>
</file>

<file path=customXml/itemProps1.xml><?xml version="1.0" encoding="utf-8"?>
<ds:datastoreItem xmlns:ds="http://schemas.openxmlformats.org/officeDocument/2006/customXml" ds:itemID="{E03D7886-5987-42CA-8ECA-FF70A8604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90a85f-3849-4a7a-940a-b0bd1b7c2703"/>
    <ds:schemaRef ds:uri="365d67fc-889d-44ce-8cf3-fafcad2cb3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0250D0-AE99-4D9F-B30A-33E915082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9CC925-8F3D-4A6F-BB26-2A8C883089CC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30fd6ddb-bbf4-4bcb-87f6-0d06537702d9"/>
    <ds:schemaRef ds:uri="http://schemas.microsoft.com/office/2006/metadata/properties"/>
    <ds:schemaRef ds:uri="6890a85f-3849-4a7a-940a-b0bd1b7c2703"/>
    <ds:schemaRef ds:uri="365d67fc-889d-44ce-8cf3-fafcad2cb3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Magic Cloud Template</Template>
  <TotalTime>0</TotalTime>
  <Words>698</Words>
  <Application>Microsoft Office PowerPoint</Application>
  <PresentationFormat>Widescreen</PresentationFormat>
  <Paragraphs>98</Paragraphs>
  <Slides>19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Trebuchet MS</vt:lpstr>
      <vt:lpstr>Office Theme</vt:lpstr>
      <vt:lpstr>Wie arbeite ich hiermit?</vt:lpstr>
      <vt:lpstr>Staubtrockene Meetings…</vt:lpstr>
      <vt:lpstr>Andreas Hähnel</vt:lpstr>
      <vt:lpstr>Massimiliano Klawonn</vt:lpstr>
      <vt:lpstr>Ein typisches Meeting</vt:lpstr>
      <vt:lpstr>Ein paar Beispiele für Meetings</vt:lpstr>
      <vt:lpstr>Was haben fast alle Meetings gemeinsam?</vt:lpstr>
      <vt:lpstr>Das Ergebnis?</vt:lpstr>
      <vt:lpstr>Warum ist Spaß in Meetings wichtig?</vt:lpstr>
      <vt:lpstr>Lösungsansatz: Gamification</vt:lpstr>
      <vt:lpstr>Lösungsansatz: Gamification!</vt:lpstr>
      <vt:lpstr>Gamification Elemente</vt:lpstr>
      <vt:lpstr>PowerPoint Presentation</vt:lpstr>
      <vt:lpstr>Die Vorteile von Gamification</vt:lpstr>
      <vt:lpstr>Aus der Praxis</vt:lpstr>
      <vt:lpstr>Aus der Praxis</vt:lpstr>
      <vt:lpstr>Aus der Praxis</vt:lpstr>
      <vt:lpstr>Anregungen zur Implementierung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arbeite ich hiermit?</dc:title>
  <dc:creator>Andreas Hähnel</dc:creator>
  <cp:lastModifiedBy>Andreas Hähnel</cp:lastModifiedBy>
  <cp:revision>1</cp:revision>
  <dcterms:created xsi:type="dcterms:W3CDTF">2023-07-03T14:53:24Z</dcterms:created>
  <dcterms:modified xsi:type="dcterms:W3CDTF">2023-07-03T15:38:22Z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0x010100B7EA257619BDB54695B44570B5B7758D</vt:lpwstr>
  </property>
  <property fmtid="{D5CDD505-2E9C-101B-9397-08002B2CF9AE}" pid="3" name="MediaServiceImageTags">
    <vt:lpwstr/>
  </property>
</Properties>
</file>