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27" r:id="rId19"/>
    <p:sldId id="328" r:id="rId20"/>
    <p:sldId id="329" r:id="rId21"/>
    <p:sldId id="330" r:id="rId22"/>
    <p:sldId id="331" r:id="rId23"/>
    <p:sldId id="332" r:id="rId24"/>
    <p:sldId id="333" r:id="rId25"/>
    <p:sldId id="334" r:id="rId26"/>
    <p:sldId id="335" r:id="rId27"/>
    <p:sldId id="340" r:id="rId28"/>
    <p:sldId id="319" r:id="rId29"/>
    <p:sldId id="336" r:id="rId30"/>
    <p:sldId id="337" r:id="rId31"/>
    <p:sldId id="339"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4" d="100"/>
          <a:sy n="74" d="100"/>
        </p:scale>
        <p:origin x="1520" y="2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`azure-cosmosdb-spark` connector, and stored long-term within an Azure Databricks Delta table backed by Azure Data Lake Storage. The Delta tables efficiently manage inserts and updates (e.g., upserts)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Woodgrove Bank's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Woodgrove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Woodgrove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Woodgrove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`azure-cosmosdb-spark`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9/28/2020 2:43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257" y="1178915"/>
            <a:ext cx="10267485"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7495" y="1078336"/>
            <a:ext cx="9957009" cy="560081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Lake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lnSpcReduction="10000"/>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Delta Lake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 Lake.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nalysis Services logo">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8322</Words>
  <Application>Microsoft Office PowerPoint</Application>
  <PresentationFormat>Widescreen</PresentationFormat>
  <Paragraphs>336</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2020-09-28T18:45:24Z</dcterms:modified>
</cp:coreProperties>
</file>