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46" autoAdjust="0"/>
    <p:restoredTop sz="62516" autoAdjust="0"/>
  </p:normalViewPr>
  <p:slideViewPr>
    <p:cSldViewPr snapToGrid="0">
      <p:cViewPr varScale="1">
        <p:scale>
          <a:sx n="45" d="100"/>
          <a:sy n="45" d="100"/>
        </p:scale>
        <p:origin x="957" y="39"/>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Azure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AVD </a:t>
            </a:r>
            <a:r>
              <a:rPr lang="en-US" sz="1200" b="0" i="0" kern="1200" dirty="0" err="1">
                <a:solidFill>
                  <a:schemeClr val="tx1"/>
                </a:solidFill>
                <a:effectLst/>
                <a:latin typeface="+mn-lt"/>
                <a:ea typeface="+mn-ea"/>
                <a:cs typeface="+mn-cs"/>
              </a:rPr>
              <a:t>hostpool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Azure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Azure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Azure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advanced threat protection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with Enterprise Mobility + Security E5 to support the full list of requirements outlined by the customer. Microsoft 365 licenses that support Azure Virtual Desktop include M365 E3, E5, A3, A5, F3, and Business Premium. However, the additional requirements for mobile device management, data classification and information protection, and conditional access policies require the E5 and EMS E5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Azure Virtual Desktop infrastructure. In addition, Azure Security Center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Azure Security 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ATP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App Security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Azure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Azure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ATP, Cloud App Security, Azure Security Center, and Azure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Azure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Advanced Threat Protection should all be turned on with actions and alerts to the security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Security Center standard subscription will provide a central dashboard for monitoring, locating, and alerting on common threats found in the Microsoft Threat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Azure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AVD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Office365 ProPlus at the time of creating the Azure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Azure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Azure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Azure Virtual Desktops.  The California datacenter is connecting to the Azure West US region, and the Northern Virginia datacenter is connecting to the East US region utilizing </a:t>
            </a:r>
            <a:r>
              <a:rPr lang="en-US" sz="1200" b="0" i="0" kern="1200" dirty="0" err="1">
                <a:solidFill>
                  <a:schemeClr val="tx1"/>
                </a:solidFill>
                <a:effectLst/>
                <a:latin typeface="+mn-lt"/>
                <a:ea typeface="+mn-ea"/>
                <a:cs typeface="+mn-cs"/>
              </a:rPr>
              <a:t>ExpressRoutes</a:t>
            </a:r>
            <a:r>
              <a:rPr lang="en-US" sz="1200" b="0" i="0" kern="1200" dirty="0">
                <a:solidFill>
                  <a:schemeClr val="tx1"/>
                </a:solidFill>
                <a:effectLst/>
                <a:latin typeface="+mn-lt"/>
                <a:ea typeface="+mn-ea"/>
                <a:cs typeface="+mn-cs"/>
              </a:rPr>
              <a:t> to each.  The West US and East US region VNETs are peered for highspeed backbone connection with a pass-through peering allowed from East US to </a:t>
            </a:r>
            <a:r>
              <a:rPr lang="en-US" sz="1200" b="0" i="0" kern="1200">
                <a:solidFill>
                  <a:schemeClr val="tx1"/>
                </a:solidFill>
                <a:effectLst/>
                <a:latin typeface="+mn-lt"/>
                <a:ea typeface="+mn-ea"/>
                <a:cs typeface="+mn-cs"/>
              </a:rPr>
              <a:t>the AVD </a:t>
            </a:r>
            <a:r>
              <a:rPr lang="en-US" sz="1200" b="0" i="0" kern="1200" dirty="0">
                <a:solidFill>
                  <a:schemeClr val="tx1"/>
                </a:solidFill>
                <a:effectLst/>
                <a:latin typeface="+mn-lt"/>
                <a:ea typeface="+mn-ea"/>
                <a:cs typeface="+mn-cs"/>
              </a:rPr>
              <a:t>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6/14/2021 3:58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Azure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Azure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 Azure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Azure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Azure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ProPlus</a:t>
            </a:r>
          </a:p>
          <a:p>
            <a:r>
              <a:rPr lang="en-US" sz="2800" dirty="0"/>
              <a:t>Application delivery through current Citrix app marketplace</a:t>
            </a:r>
          </a:p>
          <a:p>
            <a:r>
              <a:rPr lang="en-US" sz="2800" dirty="0"/>
              <a:t>Authorized applications managed through Cloud App Security</a:t>
            </a:r>
          </a:p>
          <a:p>
            <a:r>
              <a:rPr lang="en-US" sz="2800" dirty="0"/>
              <a:t>Managed image through AVD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Azure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Azure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Azure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5054</Words>
  <Application>Microsoft Office PowerPoint</Application>
  <PresentationFormat>Widescreen</PresentationFormat>
  <Paragraphs>428</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Azure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Azure Virtual Desktop in the enterprise</vt:lpstr>
      <vt:lpstr>Preferred target audience </vt:lpstr>
      <vt:lpstr>Microsoft 365 Subscription requirements</vt:lpstr>
      <vt:lpstr>Security requirements</vt:lpstr>
      <vt:lpstr>Network Connectivity</vt:lpstr>
      <vt:lpstr>Windows Desktop image</vt:lpstr>
      <vt:lpstr>Azure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2021-06-14T20:59:49Z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