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62516" autoAdjust="0"/>
  </p:normalViewPr>
  <p:slideViewPr>
    <p:cSldViewPr snapToGrid="0">
      <p:cViewPr varScale="1">
        <p:scale>
          <a:sx n="55" d="100"/>
          <a:sy n="55" d="100"/>
        </p:scale>
        <p:origin x="306" y="39"/>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a:t>
            </a:r>
            <a:r>
              <a:rPr lang="en-US" sz="1200" b="0" i="0" kern="1200" dirty="0" err="1">
                <a:solidFill>
                  <a:schemeClr val="tx1"/>
                </a:solidFill>
                <a:effectLst/>
                <a:latin typeface="+mn-lt"/>
                <a:ea typeface="+mn-ea"/>
                <a:cs typeface="+mn-cs"/>
              </a:rPr>
              <a:t>hostpool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a:t>
            </a:r>
            <a:r>
              <a:rPr lang="en-US" sz="1200" b="0" i="0" kern="1200" dirty="0" err="1">
                <a:solidFill>
                  <a:schemeClr val="tx1"/>
                </a:solidFill>
                <a:effectLst/>
                <a:latin typeface="+mn-lt"/>
                <a:ea typeface="+mn-ea"/>
                <a:cs typeface="+mn-cs"/>
              </a:rPr>
              <a:t>ExpressRoutes</a:t>
            </a:r>
            <a:r>
              <a:rPr lang="en-US" sz="1200" b="0" i="0" kern="1200" dirty="0">
                <a:solidFill>
                  <a:schemeClr val="tx1"/>
                </a:solidFill>
                <a:effectLst/>
                <a:latin typeface="+mn-lt"/>
                <a:ea typeface="+mn-ea"/>
                <a:cs typeface="+mn-cs"/>
              </a:rPr>
              <a:t> to each.  The West US and East US region VNETs are peered for highspeed backbone connection with a pass-through peering allowed from East US to </a:t>
            </a:r>
            <a:r>
              <a:rPr lang="en-US" sz="1200" b="0" i="0" kern="1200">
                <a:solidFill>
                  <a:schemeClr val="tx1"/>
                </a:solidFill>
                <a:effectLst/>
                <a:latin typeface="+mn-lt"/>
                <a:ea typeface="+mn-ea"/>
                <a:cs typeface="+mn-cs"/>
              </a:rPr>
              <a:t>the AVD </a:t>
            </a:r>
            <a:r>
              <a:rPr lang="en-US" sz="1200" b="0" i="0" kern="1200" dirty="0">
                <a:solidFill>
                  <a:schemeClr val="tx1"/>
                </a:solidFill>
                <a:effectLst/>
                <a:latin typeface="+mn-lt"/>
                <a:ea typeface="+mn-ea"/>
                <a:cs typeface="+mn-cs"/>
              </a:rPr>
              <a:t>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6/18/2021 5:17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1359" y="1632857"/>
            <a:ext cx="5139447"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7220" y="3343060"/>
            <a:ext cx="6204410"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2285" y="3294369"/>
            <a:ext cx="5847430"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89176"/>
            <a:ext cx="12191999"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5054</Words>
  <Application>Microsoft Office PowerPoint</Application>
  <PresentationFormat>Widescreen</PresentationFormat>
  <Paragraphs>428</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2021-06-18T21:20:50Z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