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6964" autoAdjust="0"/>
  </p:normalViewPr>
  <p:slideViewPr>
    <p:cSldViewPr snapToGrid="0">
      <p:cViewPr varScale="1">
        <p:scale>
          <a:sx n="86" d="100"/>
          <a:sy n="86" d="100"/>
        </p:scale>
        <p:origin x="1688"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Wide World Importers</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 pipeline is triggered based on a change in the Machine Learning environment. This pipeline goes through the process of building new artifacts and updating container registries with new models and services which are deployed to ACS or Kubernetes for consump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WWI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WWI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WWI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WWI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WWI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marL="0" indent="0">
              <a:buNone/>
            </a:pPr>
            <a:r>
              <a:rPr lang="en-US" sz="1800" dirty="0"/>
              <a:t>- The second </a:t>
            </a:r>
            <a:r>
              <a:rPr lang="en-US" sz="1800" dirty="0" err="1"/>
              <a:t>PythonScriptStep</a:t>
            </a:r>
            <a:r>
              <a:rPr lang="en-US" sz="1800" dirty="0"/>
              <a:t> would reference a separate Python script that evaluates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a:t>
            </a:r>
            <a:r>
              <a:rPr lang="en-US" dirty="0"/>
              <a:t>Wide World Importers (WWI) </a:t>
            </a:r>
            <a:r>
              <a:rPr lang="en-US" sz="2000" dirty="0"/>
              <a:t>can follow for orchestrating and deploying updates to the application and the deep learning model in a unified way. You will learn how WWI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WWI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WWI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WWI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datasheet tagged with the registered model to document the machine learning assets that are used and created as part of the machine learning lifecycle.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WWI define to deploy the scoring web service? What are the core steps in this pipeline? What does the pipeline output?</a:t>
            </a:r>
          </a:p>
          <a:p>
            <a:pPr marL="0" indent="0">
              <a:buNone/>
            </a:pPr>
            <a:endParaRPr lang="en-US" sz="1800" i="1" dirty="0"/>
          </a:p>
          <a:p>
            <a:pPr marL="0" indent="0">
              <a:buNone/>
            </a:pPr>
            <a:r>
              <a:rPr lang="en-US" sz="1800" dirty="0"/>
              <a:t>WWI should define a Release pipeline. This pipeline would perform the following steps:</a:t>
            </a:r>
          </a:p>
          <a:p>
            <a:pPr>
              <a:buFontTx/>
              <a:buChar char="-"/>
            </a:pPr>
            <a:r>
              <a:rPr lang="en-US" sz="1800" dirty="0"/>
              <a:t>Create a continuous deployment trigger based on either an Azure ML Model artifact or a build artifact. Thus, the release pipeline can automatically trigger either when a new trained model is registered or when the first build pipeline successfully completes.</a:t>
            </a:r>
          </a:p>
          <a:p>
            <a:pPr>
              <a:buFontTx/>
              <a:buChar char="-"/>
            </a:pPr>
            <a:r>
              <a:rPr lang="en-US" sz="1800" dirty="0"/>
              <a:t>Create an environment that defines Python packages, environment variables, and Docker settings that are needed to deploy the trained model.</a:t>
            </a:r>
          </a:p>
          <a:p>
            <a:pPr>
              <a:buFontTx/>
              <a:buChar char="-"/>
            </a:pPr>
            <a:r>
              <a:rPr lang="en-US" sz="1800" dirty="0"/>
              <a:t>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a:br>
            <a:endParaRPr lang="en-US" sz="1800" dirty="0"/>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WWI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WWI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WWI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WWI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WWI's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Wide World Importers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WWI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WWI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takes new component descriptions entered by authorized technicians and labels the components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4705</TotalTime>
  <Words>3672</Words>
  <Application>Microsoft Macintosh PowerPoint</Application>
  <PresentationFormat>Widescreen</PresentationFormat>
  <Paragraphs>267</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Jitendra Shirolkar</cp:lastModifiedBy>
  <cp:revision>129</cp:revision>
  <dcterms:created xsi:type="dcterms:W3CDTF">2016-01-21T23:17:09Z</dcterms:created>
  <dcterms:modified xsi:type="dcterms:W3CDTF">2020-09-29T20:01:11Z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