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08EF94-2544-4084-A273-24DCF1DA06AC}" v="39" dt="2022-09-17T21:22:03.3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34" autoAdjust="0"/>
    <p:restoredTop sz="94660"/>
  </p:normalViewPr>
  <p:slideViewPr>
    <p:cSldViewPr snapToGrid="0">
      <p:cViewPr>
        <p:scale>
          <a:sx n="150" d="100"/>
          <a:sy n="150" d="100"/>
        </p:scale>
        <p:origin x="516" y="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Powers" userId="96824d8fc7540c0e" providerId="LiveId" clId="{8B08EF94-2544-4084-A273-24DCF1DA06AC}"/>
    <pc:docChg chg="undo redo custSel addSld modSld">
      <pc:chgData name="Alex Powers" userId="96824d8fc7540c0e" providerId="LiveId" clId="{8B08EF94-2544-4084-A273-24DCF1DA06AC}" dt="2022-09-17T21:22:06.237" v="1965" actId="1076"/>
      <pc:docMkLst>
        <pc:docMk/>
      </pc:docMkLst>
      <pc:sldChg chg="addSp delSp modSp mod">
        <pc:chgData name="Alex Powers" userId="96824d8fc7540c0e" providerId="LiveId" clId="{8B08EF94-2544-4084-A273-24DCF1DA06AC}" dt="2022-09-17T21:17:42.167" v="1962"/>
        <pc:sldMkLst>
          <pc:docMk/>
          <pc:sldMk cId="1841996117" sldId="256"/>
        </pc:sldMkLst>
        <pc:spChg chg="mod">
          <ac:chgData name="Alex Powers" userId="96824d8fc7540c0e" providerId="LiveId" clId="{8B08EF94-2544-4084-A273-24DCF1DA06AC}" dt="2022-09-16T18:54:54.650" v="373" actId="14100"/>
          <ac:spMkLst>
            <pc:docMk/>
            <pc:sldMk cId="1841996117" sldId="256"/>
            <ac:spMk id="4" creationId="{8F63A725-333B-1E09-22CF-7C7BCCB231F6}"/>
          </ac:spMkLst>
        </pc:spChg>
        <pc:spChg chg="del mod">
          <ac:chgData name="Alex Powers" userId="96824d8fc7540c0e" providerId="LiveId" clId="{8B08EF94-2544-4084-A273-24DCF1DA06AC}" dt="2022-09-16T15:31:42.883" v="12" actId="478"/>
          <ac:spMkLst>
            <pc:docMk/>
            <pc:sldMk cId="1841996117" sldId="256"/>
            <ac:spMk id="5" creationId="{823A71C7-2240-B27E-2CF4-F172621A20ED}"/>
          </ac:spMkLst>
        </pc:spChg>
        <pc:spChg chg="add mod ord">
          <ac:chgData name="Alex Powers" userId="96824d8fc7540c0e" providerId="LiveId" clId="{8B08EF94-2544-4084-A273-24DCF1DA06AC}" dt="2022-09-16T15:05:39.530" v="9" actId="207"/>
          <ac:spMkLst>
            <pc:docMk/>
            <pc:sldMk cId="1841996117" sldId="256"/>
            <ac:spMk id="7" creationId="{B22A152D-CF63-FC57-FE1F-9765ED955DCA}"/>
          </ac:spMkLst>
        </pc:spChg>
        <pc:spChg chg="add mod">
          <ac:chgData name="Alex Powers" userId="96824d8fc7540c0e" providerId="LiveId" clId="{8B08EF94-2544-4084-A273-24DCF1DA06AC}" dt="2022-09-17T20:43:08.748" v="1115" actId="14100"/>
          <ac:spMkLst>
            <pc:docMk/>
            <pc:sldMk cId="1841996117" sldId="256"/>
            <ac:spMk id="31" creationId="{EEED2DB1-999E-DED8-239C-D5179C5F12CC}"/>
          </ac:spMkLst>
        </pc:spChg>
        <pc:spChg chg="add mod">
          <ac:chgData name="Alex Powers" userId="96824d8fc7540c0e" providerId="LiveId" clId="{8B08EF94-2544-4084-A273-24DCF1DA06AC}" dt="2022-09-17T20:46:36.174" v="1132" actId="14100"/>
          <ac:spMkLst>
            <pc:docMk/>
            <pc:sldMk cId="1841996117" sldId="256"/>
            <ac:spMk id="32" creationId="{F1428846-F251-DE26-BCCF-DBA8A4969594}"/>
          </ac:spMkLst>
        </pc:spChg>
        <pc:spChg chg="add mod">
          <ac:chgData name="Alex Powers" userId="96824d8fc7540c0e" providerId="LiveId" clId="{8B08EF94-2544-4084-A273-24DCF1DA06AC}" dt="2022-09-17T20:46:58.164" v="1137" actId="14100"/>
          <ac:spMkLst>
            <pc:docMk/>
            <pc:sldMk cId="1841996117" sldId="256"/>
            <ac:spMk id="33" creationId="{08D19B78-185D-526E-157D-8F89D53AB549}"/>
          </ac:spMkLst>
        </pc:spChg>
        <pc:spChg chg="mod">
          <ac:chgData name="Alex Powers" userId="96824d8fc7540c0e" providerId="LiveId" clId="{8B08EF94-2544-4084-A273-24DCF1DA06AC}" dt="2022-09-17T21:14:44.901" v="1774"/>
          <ac:spMkLst>
            <pc:docMk/>
            <pc:sldMk cId="1841996117" sldId="256"/>
            <ac:spMk id="35" creationId="{ABD57663-597D-31C6-86A8-61E581131F7D}"/>
          </ac:spMkLst>
        </pc:spChg>
        <pc:spChg chg="mod">
          <ac:chgData name="Alex Powers" userId="96824d8fc7540c0e" providerId="LiveId" clId="{8B08EF94-2544-4084-A273-24DCF1DA06AC}" dt="2022-09-17T21:14:44.901" v="1774"/>
          <ac:spMkLst>
            <pc:docMk/>
            <pc:sldMk cId="1841996117" sldId="256"/>
            <ac:spMk id="36" creationId="{6AFB943F-3B96-5BA7-3759-CAE09D43A306}"/>
          </ac:spMkLst>
        </pc:spChg>
        <pc:spChg chg="mod">
          <ac:chgData name="Alex Powers" userId="96824d8fc7540c0e" providerId="LiveId" clId="{8B08EF94-2544-4084-A273-24DCF1DA06AC}" dt="2022-09-17T21:14:44.901" v="1774"/>
          <ac:spMkLst>
            <pc:docMk/>
            <pc:sldMk cId="1841996117" sldId="256"/>
            <ac:spMk id="37" creationId="{633BA522-CB50-84B0-0CC5-C780088660B8}"/>
          </ac:spMkLst>
        </pc:spChg>
        <pc:spChg chg="mod">
          <ac:chgData name="Alex Powers" userId="96824d8fc7540c0e" providerId="LiveId" clId="{8B08EF94-2544-4084-A273-24DCF1DA06AC}" dt="2022-09-17T21:14:44.901" v="1774"/>
          <ac:spMkLst>
            <pc:docMk/>
            <pc:sldMk cId="1841996117" sldId="256"/>
            <ac:spMk id="38" creationId="{928EE609-6D7A-2231-802B-47D75A0F90BD}"/>
          </ac:spMkLst>
        </pc:spChg>
        <pc:spChg chg="mod">
          <ac:chgData name="Alex Powers" userId="96824d8fc7540c0e" providerId="LiveId" clId="{8B08EF94-2544-4084-A273-24DCF1DA06AC}" dt="2022-09-17T21:17:31.797" v="1959"/>
          <ac:spMkLst>
            <pc:docMk/>
            <pc:sldMk cId="1841996117" sldId="256"/>
            <ac:spMk id="40" creationId="{8CA6430C-EC43-EAD7-C918-CA1A2550FE8A}"/>
          </ac:spMkLst>
        </pc:spChg>
        <pc:spChg chg="mod">
          <ac:chgData name="Alex Powers" userId="96824d8fc7540c0e" providerId="LiveId" clId="{8B08EF94-2544-4084-A273-24DCF1DA06AC}" dt="2022-09-17T21:17:31.797" v="1959"/>
          <ac:spMkLst>
            <pc:docMk/>
            <pc:sldMk cId="1841996117" sldId="256"/>
            <ac:spMk id="41" creationId="{9A2C188F-E2CF-F5BC-EEC1-DE8360A9865B}"/>
          </ac:spMkLst>
        </pc:spChg>
        <pc:spChg chg="mod">
          <ac:chgData name="Alex Powers" userId="96824d8fc7540c0e" providerId="LiveId" clId="{8B08EF94-2544-4084-A273-24DCF1DA06AC}" dt="2022-09-17T21:17:31.797" v="1959"/>
          <ac:spMkLst>
            <pc:docMk/>
            <pc:sldMk cId="1841996117" sldId="256"/>
            <ac:spMk id="42" creationId="{03417329-2A86-D6D6-59E4-C2E3CDA59562}"/>
          </ac:spMkLst>
        </pc:spChg>
        <pc:spChg chg="mod">
          <ac:chgData name="Alex Powers" userId="96824d8fc7540c0e" providerId="LiveId" clId="{8B08EF94-2544-4084-A273-24DCF1DA06AC}" dt="2022-09-17T21:17:42.167" v="1962"/>
          <ac:spMkLst>
            <pc:docMk/>
            <pc:sldMk cId="1841996117" sldId="256"/>
            <ac:spMk id="46" creationId="{E92D97F7-5DBB-4C46-48A8-72D77F757FCD}"/>
          </ac:spMkLst>
        </pc:spChg>
        <pc:spChg chg="mod">
          <ac:chgData name="Alex Powers" userId="96824d8fc7540c0e" providerId="LiveId" clId="{8B08EF94-2544-4084-A273-24DCF1DA06AC}" dt="2022-09-17T21:17:42.167" v="1962"/>
          <ac:spMkLst>
            <pc:docMk/>
            <pc:sldMk cId="1841996117" sldId="256"/>
            <ac:spMk id="47" creationId="{3D49228B-031A-B9AB-EBA3-823BC4307245}"/>
          </ac:spMkLst>
        </pc:spChg>
        <pc:spChg chg="mod">
          <ac:chgData name="Alex Powers" userId="96824d8fc7540c0e" providerId="LiveId" clId="{8B08EF94-2544-4084-A273-24DCF1DA06AC}" dt="2022-09-17T21:17:42.167" v="1962"/>
          <ac:spMkLst>
            <pc:docMk/>
            <pc:sldMk cId="1841996117" sldId="256"/>
            <ac:spMk id="48" creationId="{078B52AF-8DB3-DE52-20B7-00F579C648E0}"/>
          </ac:spMkLst>
        </pc:spChg>
        <pc:grpChg chg="add mod">
          <ac:chgData name="Alex Powers" userId="96824d8fc7540c0e" providerId="LiveId" clId="{8B08EF94-2544-4084-A273-24DCF1DA06AC}" dt="2022-09-16T18:53:24.023" v="217" actId="1036"/>
          <ac:grpSpMkLst>
            <pc:docMk/>
            <pc:sldMk cId="1841996117" sldId="256"/>
            <ac:grpSpMk id="21" creationId="{0651F407-8599-5A4B-9B70-8A9B105DE41E}"/>
          </ac:grpSpMkLst>
        </pc:grpChg>
        <pc:grpChg chg="add del mod">
          <ac:chgData name="Alex Powers" userId="96824d8fc7540c0e" providerId="LiveId" clId="{8B08EF94-2544-4084-A273-24DCF1DA06AC}" dt="2022-09-17T21:17:28.563" v="1958" actId="478"/>
          <ac:grpSpMkLst>
            <pc:docMk/>
            <pc:sldMk cId="1841996117" sldId="256"/>
            <ac:grpSpMk id="34" creationId="{E7866E9C-3C47-D6B3-B99F-180246D3951F}"/>
          </ac:grpSpMkLst>
        </pc:grpChg>
        <pc:grpChg chg="add del mod">
          <ac:chgData name="Alex Powers" userId="96824d8fc7540c0e" providerId="LiveId" clId="{8B08EF94-2544-4084-A273-24DCF1DA06AC}" dt="2022-09-17T21:17:40.180" v="1961" actId="478"/>
          <ac:grpSpMkLst>
            <pc:docMk/>
            <pc:sldMk cId="1841996117" sldId="256"/>
            <ac:grpSpMk id="39" creationId="{A144330C-1905-3AEE-EC34-491CFFB3256E}"/>
          </ac:grpSpMkLst>
        </pc:grpChg>
        <pc:grpChg chg="add mod">
          <ac:chgData name="Alex Powers" userId="96824d8fc7540c0e" providerId="LiveId" clId="{8B08EF94-2544-4084-A273-24DCF1DA06AC}" dt="2022-09-17T21:17:42.167" v="1962"/>
          <ac:grpSpMkLst>
            <pc:docMk/>
            <pc:sldMk cId="1841996117" sldId="256"/>
            <ac:grpSpMk id="43" creationId="{CE9B324B-0558-EA30-FEEB-146A7C2DAA36}"/>
          </ac:grpSpMkLst>
        </pc:grpChg>
        <pc:grpChg chg="mod">
          <ac:chgData name="Alex Powers" userId="96824d8fc7540c0e" providerId="LiveId" clId="{8B08EF94-2544-4084-A273-24DCF1DA06AC}" dt="2022-09-17T21:17:42.167" v="1962"/>
          <ac:grpSpMkLst>
            <pc:docMk/>
            <pc:sldMk cId="1841996117" sldId="256"/>
            <ac:grpSpMk id="44" creationId="{59E07E44-4A91-A346-0631-6CCFC0482D3D}"/>
          </ac:grpSpMkLst>
        </pc:grpChg>
        <pc:graphicFrameChg chg="add mod modGraphic">
          <ac:chgData name="Alex Powers" userId="96824d8fc7540c0e" providerId="LiveId" clId="{8B08EF94-2544-4084-A273-24DCF1DA06AC}" dt="2022-09-16T18:51:58.804" v="199" actId="14100"/>
          <ac:graphicFrameMkLst>
            <pc:docMk/>
            <pc:sldMk cId="1841996117" sldId="256"/>
            <ac:graphicFrameMk id="8" creationId="{45BCC20F-198E-F5CB-245A-5ECE33C5B9ED}"/>
          </ac:graphicFrameMkLst>
        </pc:graphicFrameChg>
        <pc:graphicFrameChg chg="add del mod modGraphic">
          <ac:chgData name="Alex Powers" userId="96824d8fc7540c0e" providerId="LiveId" clId="{8B08EF94-2544-4084-A273-24DCF1DA06AC}" dt="2022-09-17T20:44:46.970" v="1125" actId="478"/>
          <ac:graphicFrameMkLst>
            <pc:docMk/>
            <pc:sldMk cId="1841996117" sldId="256"/>
            <ac:graphicFrameMk id="9" creationId="{EDBDF3FF-5E9B-3650-2FFD-EF84AC0007F9}"/>
          </ac:graphicFrameMkLst>
        </pc:graphicFrameChg>
        <pc:picChg chg="add del">
          <ac:chgData name="Alex Powers" userId="96824d8fc7540c0e" providerId="LiveId" clId="{8B08EF94-2544-4084-A273-24DCF1DA06AC}" dt="2022-09-17T20:20:00.010" v="568" actId="22"/>
          <ac:picMkLst>
            <pc:docMk/>
            <pc:sldMk cId="1841996117" sldId="256"/>
            <ac:picMk id="3" creationId="{12B58FD3-BA7F-E443-3681-376A38B5CEBC}"/>
          </ac:picMkLst>
        </pc:picChg>
        <pc:picChg chg="add del mod">
          <ac:chgData name="Alex Powers" userId="96824d8fc7540c0e" providerId="LiveId" clId="{8B08EF94-2544-4084-A273-24DCF1DA06AC}" dt="2022-09-17T21:14:42.398" v="1773" actId="478"/>
          <ac:picMkLst>
            <pc:docMk/>
            <pc:sldMk cId="1841996117" sldId="256"/>
            <ac:picMk id="6" creationId="{3D3AAF37-B383-D98B-7AC0-C90FD2267362}"/>
          </ac:picMkLst>
        </pc:picChg>
        <pc:picChg chg="add del mod">
          <ac:chgData name="Alex Powers" userId="96824d8fc7540c0e" providerId="LiveId" clId="{8B08EF94-2544-4084-A273-24DCF1DA06AC}" dt="2022-09-16T18:37:12.280" v="61" actId="478"/>
          <ac:picMkLst>
            <pc:docMk/>
            <pc:sldMk cId="1841996117" sldId="256"/>
            <ac:picMk id="10" creationId="{F4F8F6C4-8674-45C6-50EC-844B5B176BD1}"/>
          </ac:picMkLst>
        </pc:picChg>
        <pc:picChg chg="add del mod">
          <ac:chgData name="Alex Powers" userId="96824d8fc7540c0e" providerId="LiveId" clId="{8B08EF94-2544-4084-A273-24DCF1DA06AC}" dt="2022-09-16T18:37:27.831" v="67" actId="478"/>
          <ac:picMkLst>
            <pc:docMk/>
            <pc:sldMk cId="1841996117" sldId="256"/>
            <ac:picMk id="12" creationId="{BDA8DA20-C1B0-588D-38C1-9A61434454D5}"/>
          </ac:picMkLst>
        </pc:picChg>
        <pc:picChg chg="add del mod">
          <ac:chgData name="Alex Powers" userId="96824d8fc7540c0e" providerId="LiveId" clId="{8B08EF94-2544-4084-A273-24DCF1DA06AC}" dt="2022-09-16T18:37:56.693" v="75" actId="478"/>
          <ac:picMkLst>
            <pc:docMk/>
            <pc:sldMk cId="1841996117" sldId="256"/>
            <ac:picMk id="14" creationId="{19C4F607-CF2E-0ED0-3A3A-E7E13CF7A197}"/>
          </ac:picMkLst>
        </pc:picChg>
        <pc:picChg chg="add del mod ord">
          <ac:chgData name="Alex Powers" userId="96824d8fc7540c0e" providerId="LiveId" clId="{8B08EF94-2544-4084-A273-24DCF1DA06AC}" dt="2022-09-17T20:29:18.895" v="869" actId="478"/>
          <ac:picMkLst>
            <pc:docMk/>
            <pc:sldMk cId="1841996117" sldId="256"/>
            <ac:picMk id="15" creationId="{74796AF8-1869-6992-0E51-21063226878E}"/>
          </ac:picMkLst>
        </pc:picChg>
        <pc:picChg chg="add mod">
          <ac:chgData name="Alex Powers" userId="96824d8fc7540c0e" providerId="LiveId" clId="{8B08EF94-2544-4084-A273-24DCF1DA06AC}" dt="2022-09-16T18:54:38.978" v="369" actId="1038"/>
          <ac:picMkLst>
            <pc:docMk/>
            <pc:sldMk cId="1841996117" sldId="256"/>
            <ac:picMk id="16" creationId="{C6534099-554F-A696-002E-4FC40239A1D0}"/>
          </ac:picMkLst>
        </pc:picChg>
        <pc:picChg chg="add mod">
          <ac:chgData name="Alex Powers" userId="96824d8fc7540c0e" providerId="LiveId" clId="{8B08EF94-2544-4084-A273-24DCF1DA06AC}" dt="2022-09-16T18:54:30.335" v="354" actId="1037"/>
          <ac:picMkLst>
            <pc:docMk/>
            <pc:sldMk cId="1841996117" sldId="256"/>
            <ac:picMk id="18" creationId="{9622D696-862A-6A9C-1150-0E9E7B61DA2C}"/>
          </ac:picMkLst>
        </pc:picChg>
        <pc:picChg chg="add mod">
          <ac:chgData name="Alex Powers" userId="96824d8fc7540c0e" providerId="LiveId" clId="{8B08EF94-2544-4084-A273-24DCF1DA06AC}" dt="2022-09-16T18:57:31.010" v="409" actId="1038"/>
          <ac:picMkLst>
            <pc:docMk/>
            <pc:sldMk cId="1841996117" sldId="256"/>
            <ac:picMk id="20" creationId="{85E98569-0EED-AA72-53A6-FA4DA963F083}"/>
          </ac:picMkLst>
        </pc:picChg>
        <pc:picChg chg="add del mod">
          <ac:chgData name="Alex Powers" userId="96824d8fc7540c0e" providerId="LiveId" clId="{8B08EF94-2544-4084-A273-24DCF1DA06AC}" dt="2022-09-17T20:37:20.879" v="1061" actId="478"/>
          <ac:picMkLst>
            <pc:docMk/>
            <pc:sldMk cId="1841996117" sldId="256"/>
            <ac:picMk id="22" creationId="{FD9B4FBA-1A10-7441-F0A9-34CDDA813F47}"/>
          </ac:picMkLst>
        </pc:picChg>
        <pc:cxnChg chg="add mod">
          <ac:chgData name="Alex Powers" userId="96824d8fc7540c0e" providerId="LiveId" clId="{8B08EF94-2544-4084-A273-24DCF1DA06AC}" dt="2022-09-17T20:37:27.060" v="1062" actId="692"/>
          <ac:cxnSpMkLst>
            <pc:docMk/>
            <pc:sldMk cId="1841996117" sldId="256"/>
            <ac:cxnSpMk id="10" creationId="{246417DE-8803-42E4-EFC0-B3F11FA1080D}"/>
          </ac:cxnSpMkLst>
        </pc:cxnChg>
        <pc:cxnChg chg="add del mod">
          <ac:chgData name="Alex Powers" userId="96824d8fc7540c0e" providerId="LiveId" clId="{8B08EF94-2544-4084-A273-24DCF1DA06AC}" dt="2022-09-17T20:46:27.830" v="1130" actId="478"/>
          <ac:cxnSpMkLst>
            <pc:docMk/>
            <pc:sldMk cId="1841996117" sldId="256"/>
            <ac:cxnSpMk id="23" creationId="{2342E2F6-CC6F-B3B1-8A96-2D6C9FEC7270}"/>
          </ac:cxnSpMkLst>
        </pc:cxnChg>
        <pc:cxnChg chg="mod">
          <ac:chgData name="Alex Powers" userId="96824d8fc7540c0e" providerId="LiveId" clId="{8B08EF94-2544-4084-A273-24DCF1DA06AC}" dt="2022-09-17T21:17:42.167" v="1962"/>
          <ac:cxnSpMkLst>
            <pc:docMk/>
            <pc:sldMk cId="1841996117" sldId="256"/>
            <ac:cxnSpMk id="45" creationId="{E4A5BFF5-13AA-C44C-AA94-593324B4F124}"/>
          </ac:cxnSpMkLst>
        </pc:cxnChg>
      </pc:sldChg>
      <pc:sldChg chg="addSp delSp modSp add mod">
        <pc:chgData name="Alex Powers" userId="96824d8fc7540c0e" providerId="LiveId" clId="{8B08EF94-2544-4084-A273-24DCF1DA06AC}" dt="2022-09-17T21:22:06.237" v="1965" actId="1076"/>
        <pc:sldMkLst>
          <pc:docMk/>
          <pc:sldMk cId="750197160" sldId="257"/>
        </pc:sldMkLst>
        <pc:spChg chg="add del">
          <ac:chgData name="Alex Powers" userId="96824d8fc7540c0e" providerId="LiveId" clId="{8B08EF94-2544-4084-A273-24DCF1DA06AC}" dt="2022-09-17T20:21:30.450" v="599" actId="478"/>
          <ac:spMkLst>
            <pc:docMk/>
            <pc:sldMk cId="750197160" sldId="257"/>
            <ac:spMk id="4" creationId="{8F63A725-333B-1E09-22CF-7C7BCCB231F6}"/>
          </ac:spMkLst>
        </pc:spChg>
        <pc:spChg chg="add mod">
          <ac:chgData name="Alex Powers" userId="96824d8fc7540c0e" providerId="LiveId" clId="{8B08EF94-2544-4084-A273-24DCF1DA06AC}" dt="2022-09-17T20:57:28.653" v="1446" actId="1076"/>
          <ac:spMkLst>
            <pc:docMk/>
            <pc:sldMk cId="750197160" sldId="257"/>
            <ac:spMk id="5" creationId="{7BB4C036-609F-55F3-61AB-D71B4E36AF30}"/>
          </ac:spMkLst>
        </pc:spChg>
        <pc:spChg chg="add mod">
          <ac:chgData name="Alex Powers" userId="96824d8fc7540c0e" providerId="LiveId" clId="{8B08EF94-2544-4084-A273-24DCF1DA06AC}" dt="2022-09-17T20:41:58.498" v="1109" actId="1076"/>
          <ac:spMkLst>
            <pc:docMk/>
            <pc:sldMk cId="750197160" sldId="257"/>
            <ac:spMk id="8" creationId="{FB031A8F-808C-704E-4CA1-4928EAD861B4}"/>
          </ac:spMkLst>
        </pc:spChg>
        <pc:spChg chg="add mod">
          <ac:chgData name="Alex Powers" userId="96824d8fc7540c0e" providerId="LiveId" clId="{8B08EF94-2544-4084-A273-24DCF1DA06AC}" dt="2022-09-17T21:22:02.346" v="1963" actId="14100"/>
          <ac:spMkLst>
            <pc:docMk/>
            <pc:sldMk cId="750197160" sldId="257"/>
            <ac:spMk id="9" creationId="{BDE47CAC-B9C0-D362-CCE0-A99D0D76F93F}"/>
          </ac:spMkLst>
        </pc:spChg>
        <pc:spChg chg="add mod ord topLvl">
          <ac:chgData name="Alex Powers" userId="96824d8fc7540c0e" providerId="LiveId" clId="{8B08EF94-2544-4084-A273-24DCF1DA06AC}" dt="2022-09-17T21:14:14.908" v="1767" actId="207"/>
          <ac:spMkLst>
            <pc:docMk/>
            <pc:sldMk cId="750197160" sldId="257"/>
            <ac:spMk id="10" creationId="{E4DFAAD4-0C4B-31B7-23B2-E647CA22D9B7}"/>
          </ac:spMkLst>
        </pc:spChg>
        <pc:spChg chg="add del mod">
          <ac:chgData name="Alex Powers" userId="96824d8fc7540c0e" providerId="LiveId" clId="{8B08EF94-2544-4084-A273-24DCF1DA06AC}" dt="2022-09-17T20:57:12.042" v="1440" actId="478"/>
          <ac:spMkLst>
            <pc:docMk/>
            <pc:sldMk cId="750197160" sldId="257"/>
            <ac:spMk id="11" creationId="{CE682194-20FC-1F05-98C2-A243C0A30913}"/>
          </ac:spMkLst>
        </pc:spChg>
        <pc:spChg chg="add del mod">
          <ac:chgData name="Alex Powers" userId="96824d8fc7540c0e" providerId="LiveId" clId="{8B08EF94-2544-4084-A273-24DCF1DA06AC}" dt="2022-09-17T21:05:25.978" v="1589" actId="478"/>
          <ac:spMkLst>
            <pc:docMk/>
            <pc:sldMk cId="750197160" sldId="257"/>
            <ac:spMk id="15" creationId="{9255BC10-F208-90E1-3DE7-435056C6BC01}"/>
          </ac:spMkLst>
        </pc:spChg>
        <pc:spChg chg="add mod topLvl">
          <ac:chgData name="Alex Powers" userId="96824d8fc7540c0e" providerId="LiveId" clId="{8B08EF94-2544-4084-A273-24DCF1DA06AC}" dt="2022-09-17T21:17:25.374" v="1957" actId="1037"/>
          <ac:spMkLst>
            <pc:docMk/>
            <pc:sldMk cId="750197160" sldId="257"/>
            <ac:spMk id="23" creationId="{341B1750-BE3C-06E3-E42E-52F07EA95595}"/>
          </ac:spMkLst>
        </pc:spChg>
        <pc:spChg chg="add del mod ord">
          <ac:chgData name="Alex Powers" userId="96824d8fc7540c0e" providerId="LiveId" clId="{8B08EF94-2544-4084-A273-24DCF1DA06AC}" dt="2022-09-17T21:08:52.440" v="1638" actId="478"/>
          <ac:spMkLst>
            <pc:docMk/>
            <pc:sldMk cId="750197160" sldId="257"/>
            <ac:spMk id="28" creationId="{DA002D42-DEA9-CD1B-6B40-1819709FCBC5}"/>
          </ac:spMkLst>
        </pc:spChg>
        <pc:spChg chg="add del mod ord">
          <ac:chgData name="Alex Powers" userId="96824d8fc7540c0e" providerId="LiveId" clId="{8B08EF94-2544-4084-A273-24DCF1DA06AC}" dt="2022-09-17T21:10:21.984" v="1656" actId="478"/>
          <ac:spMkLst>
            <pc:docMk/>
            <pc:sldMk cId="750197160" sldId="257"/>
            <ac:spMk id="29" creationId="{184F6E69-EAB3-D8A6-F17D-30AEE9F144FD}"/>
          </ac:spMkLst>
        </pc:spChg>
        <pc:spChg chg="add mod ord">
          <ac:chgData name="Alex Powers" userId="96824d8fc7540c0e" providerId="LiveId" clId="{8B08EF94-2544-4084-A273-24DCF1DA06AC}" dt="2022-09-17T21:14:24.664" v="1769" actId="170"/>
          <ac:spMkLst>
            <pc:docMk/>
            <pc:sldMk cId="750197160" sldId="257"/>
            <ac:spMk id="30" creationId="{23B36D3A-0122-391F-D9F7-64831142FC18}"/>
          </ac:spMkLst>
        </pc:spChg>
        <pc:spChg chg="add del mod topLvl">
          <ac:chgData name="Alex Powers" userId="96824d8fc7540c0e" providerId="LiveId" clId="{8B08EF94-2544-4084-A273-24DCF1DA06AC}" dt="2022-09-17T21:15:18.014" v="1780" actId="478"/>
          <ac:spMkLst>
            <pc:docMk/>
            <pc:sldMk cId="750197160" sldId="257"/>
            <ac:spMk id="31" creationId="{86EF1CF3-593A-5D74-4F87-258CD338CDA0}"/>
          </ac:spMkLst>
        </pc:spChg>
        <pc:spChg chg="add mod">
          <ac:chgData name="Alex Powers" userId="96824d8fc7540c0e" providerId="LiveId" clId="{8B08EF94-2544-4084-A273-24DCF1DA06AC}" dt="2022-09-17T21:22:06.237" v="1965" actId="1076"/>
          <ac:spMkLst>
            <pc:docMk/>
            <pc:sldMk cId="750197160" sldId="257"/>
            <ac:spMk id="41" creationId="{23A2D066-595B-174D-8D61-4B65B9458B35}"/>
          </ac:spMkLst>
        </pc:spChg>
        <pc:grpChg chg="del">
          <ac:chgData name="Alex Powers" userId="96824d8fc7540c0e" providerId="LiveId" clId="{8B08EF94-2544-4084-A273-24DCF1DA06AC}" dt="2022-09-16T19:36:08.110" v="412" actId="478"/>
          <ac:grpSpMkLst>
            <pc:docMk/>
            <pc:sldMk cId="750197160" sldId="257"/>
            <ac:grpSpMk id="21" creationId="{0651F407-8599-5A4B-9B70-8A9B105DE41E}"/>
          </ac:grpSpMkLst>
        </pc:grpChg>
        <pc:grpChg chg="add del">
          <ac:chgData name="Alex Powers" userId="96824d8fc7540c0e" providerId="LiveId" clId="{8B08EF94-2544-4084-A273-24DCF1DA06AC}" dt="2022-09-17T21:02:43.237" v="1531" actId="165"/>
          <ac:grpSpMkLst>
            <pc:docMk/>
            <pc:sldMk cId="750197160" sldId="257"/>
            <ac:grpSpMk id="22" creationId="{B2F47E66-D035-A76C-C42D-8F19C0A4AC15}"/>
          </ac:grpSpMkLst>
        </pc:grpChg>
        <pc:grpChg chg="add del">
          <ac:chgData name="Alex Powers" userId="96824d8fc7540c0e" providerId="LiveId" clId="{8B08EF94-2544-4084-A273-24DCF1DA06AC}" dt="2022-09-17T21:13:42.616" v="1726" actId="164"/>
          <ac:grpSpMkLst>
            <pc:docMk/>
            <pc:sldMk cId="750197160" sldId="257"/>
            <ac:grpSpMk id="32" creationId="{C0FCD724-F5B9-638A-AA41-8B2DC4D54886}"/>
          </ac:grpSpMkLst>
        </pc:grpChg>
        <pc:grpChg chg="add mod">
          <ac:chgData name="Alex Powers" userId="96824d8fc7540c0e" providerId="LiveId" clId="{8B08EF94-2544-4084-A273-24DCF1DA06AC}" dt="2022-09-17T21:16:59.861" v="1836" actId="1037"/>
          <ac:grpSpMkLst>
            <pc:docMk/>
            <pc:sldMk cId="750197160" sldId="257"/>
            <ac:grpSpMk id="33" creationId="{566B8A10-1C44-7C93-2833-06EEA951974D}"/>
          </ac:grpSpMkLst>
        </pc:grpChg>
        <pc:grpChg chg="add">
          <ac:chgData name="Alex Powers" userId="96824d8fc7540c0e" providerId="LiveId" clId="{8B08EF94-2544-4084-A273-24DCF1DA06AC}" dt="2022-09-17T21:17:37.699" v="1960" actId="164"/>
          <ac:grpSpMkLst>
            <pc:docMk/>
            <pc:sldMk cId="750197160" sldId="257"/>
            <ac:grpSpMk id="40" creationId="{3E59CFEE-D50A-FB3C-5E67-20350575628F}"/>
          </ac:grpSpMkLst>
        </pc:grpChg>
        <pc:graphicFrameChg chg="add del mod modGraphic">
          <ac:chgData name="Alex Powers" userId="96824d8fc7540c0e" providerId="LiveId" clId="{8B08EF94-2544-4084-A273-24DCF1DA06AC}" dt="2022-09-17T20:40:10.205" v="1101" actId="478"/>
          <ac:graphicFrameMkLst>
            <pc:docMk/>
            <pc:sldMk cId="750197160" sldId="257"/>
            <ac:graphicFrameMk id="3" creationId="{EC71D15E-7AB9-30ED-AD5B-4C772F6CC629}"/>
          </ac:graphicFrameMkLst>
        </pc:graphicFrameChg>
        <pc:graphicFrameChg chg="del">
          <ac:chgData name="Alex Powers" userId="96824d8fc7540c0e" providerId="LiveId" clId="{8B08EF94-2544-4084-A273-24DCF1DA06AC}" dt="2022-09-16T19:36:07.309" v="411" actId="478"/>
          <ac:graphicFrameMkLst>
            <pc:docMk/>
            <pc:sldMk cId="750197160" sldId="257"/>
            <ac:graphicFrameMk id="8" creationId="{45BCC20F-198E-F5CB-245A-5ECE33C5B9ED}"/>
          </ac:graphicFrameMkLst>
        </pc:graphicFrameChg>
        <pc:picChg chg="add del mod">
          <ac:chgData name="Alex Powers" userId="96824d8fc7540c0e" providerId="LiveId" clId="{8B08EF94-2544-4084-A273-24DCF1DA06AC}" dt="2022-09-17T21:14:29.796" v="1770" actId="478"/>
          <ac:picMkLst>
            <pc:docMk/>
            <pc:sldMk cId="750197160" sldId="257"/>
            <ac:picMk id="2" creationId="{62635C1F-775F-82F9-1EBA-A2AC170655C2}"/>
          </ac:picMkLst>
        </pc:picChg>
        <pc:cxnChg chg="add mod">
          <ac:chgData name="Alex Powers" userId="96824d8fc7540c0e" providerId="LiveId" clId="{8B08EF94-2544-4084-A273-24DCF1DA06AC}" dt="2022-09-17T15:09:00.849" v="566" actId="1036"/>
          <ac:cxnSpMkLst>
            <pc:docMk/>
            <pc:sldMk cId="750197160" sldId="257"/>
            <ac:cxnSpMk id="6" creationId="{A6C93B1D-14A2-EFE7-F441-0AE538EEEB07}"/>
          </ac:cxnSpMkLst>
        </pc:cxnChg>
        <pc:cxnChg chg="add mod topLvl">
          <ac:chgData name="Alex Powers" userId="96824d8fc7540c0e" providerId="LiveId" clId="{8B08EF94-2544-4084-A273-24DCF1DA06AC}" dt="2022-09-17T21:04:43.644" v="1574" actId="1076"/>
          <ac:cxnSpMkLst>
            <pc:docMk/>
            <pc:sldMk cId="750197160" sldId="257"/>
            <ac:cxnSpMk id="13" creationId="{7D6D3D44-4393-8755-C27C-4CE8AF7AF5B4}"/>
          </ac:cxnSpMkLst>
        </pc:cxnChg>
        <pc:cxnChg chg="add mod">
          <ac:chgData name="Alex Powers" userId="96824d8fc7540c0e" providerId="LiveId" clId="{8B08EF94-2544-4084-A273-24DCF1DA06AC}" dt="2022-09-17T21:16:34.859" v="1825" actId="692"/>
          <ac:cxnSpMkLst>
            <pc:docMk/>
            <pc:sldMk cId="750197160" sldId="257"/>
            <ac:cxnSpMk id="35" creationId="{A56C015E-6999-F2E4-9DE1-4B75112A2D9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0BF22-7CD0-0A08-C0CE-7EF77C73B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9D15D9-EBD3-A7F3-7FA6-7C3226E1A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94CED-EA87-B30B-C891-70333AA80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F51FD-82EC-4229-ADA8-636CB853AC36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76A97-054B-A02B-6575-0AE23EA4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D631D-8F15-2ABD-E48F-4F59FDF5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31FE-6621-4094-AC2F-792AFCCE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99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D9DCD-7E37-EC6D-FAF9-D25DEEA6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1E3A47-5964-051A-5722-DE8779930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041C8-5B57-6F66-E0D6-E5D14FB90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F51FD-82EC-4229-ADA8-636CB853AC36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ED12B-E27C-30A2-F83A-12D75617D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DA024-6C68-FDC1-100E-C2DFF37D2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31FE-6621-4094-AC2F-792AFCCE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00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DC2AED-C9FB-5765-01E9-0D68311317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72D446-F271-3417-E742-F9B0269C9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3B049-16BF-F25D-D3A3-8E4865909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F51FD-82EC-4229-ADA8-636CB853AC36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6C4FE-C7A5-CF47-FBDA-A5B1120C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6323D-3141-5F89-C03E-E6EF6332E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31FE-6621-4094-AC2F-792AFCCE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86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3E906-1D80-446A-CD1F-82388243C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5053B-4A2B-7536-2A15-0157F1E49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E7DFD-90D2-7F60-AEED-CB28B459F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F51FD-82EC-4229-ADA8-636CB853AC36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847FB-2225-7226-4CBE-C6DF07354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8103A-E0A4-2768-0038-330A25E10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31FE-6621-4094-AC2F-792AFCCE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42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9AD1-7BA4-0E3B-AFCD-843BEDDB5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E9002-3D95-CEB7-31FA-DE3A1A61B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67B28-4DA5-419A-9D87-6568B241A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F51FD-82EC-4229-ADA8-636CB853AC36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48B23-8B1D-A55C-9C98-F32FB8DB3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78142-7E8F-081B-CE49-7280D511D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31FE-6621-4094-AC2F-792AFCCE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39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CD1B1-2D19-ECA8-2BDA-C25E2F5AE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3522A-E9F0-0E3E-38EA-1C2FDACBAB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D5295-D34D-8638-0ECE-05A523969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3CE0A-C713-34B0-33FA-B808D0A5D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F51FD-82EC-4229-ADA8-636CB853AC36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5A427-9A6A-580B-6ECA-A6F693A8B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2477A-711B-81B5-26F1-3C527477D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31FE-6621-4094-AC2F-792AFCCE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4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E8185-4430-59DD-E6B6-7F06982B3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F3BFC-0CB6-4492-1058-2586CD55D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667B2-B215-A328-1DF7-C1701B371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13BAF8-FA48-712C-6348-CFA3475B96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19E944-EB81-FEDE-E5C6-54F1756B18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6CFF14-080B-6513-D53E-10D956CB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F51FD-82EC-4229-ADA8-636CB853AC36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D93A41-7066-912B-567C-AA1C00CCB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21F1A3-3C40-8FEB-ACA6-DF3227ADF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31FE-6621-4094-AC2F-792AFCCE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5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8533E-0D1F-4672-4000-A69E6C40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6A1B4C-E4DC-5280-C99F-B9D0F7757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F51FD-82EC-4229-ADA8-636CB853AC36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5E6B0D-B968-B9F0-24EC-EB977214E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5BE47D-E458-7AA1-2E78-5E3A450A9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31FE-6621-4094-AC2F-792AFCCE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6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C32980-0DE5-F570-283F-E1279960C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F51FD-82EC-4229-ADA8-636CB853AC36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964F35-4E63-CA63-D860-486C497D4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E19DB-531E-AF2B-A4AF-BA978C70D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31FE-6621-4094-AC2F-792AFCCE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45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BFE27-DD5F-F9AE-D0CA-37346829B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B61EF-6B64-23F8-2093-18A052961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CA9E72-B8E0-F107-2A86-3CFE63502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7AE34-F6C4-E284-4124-738A63EF8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F51FD-82EC-4229-ADA8-636CB853AC36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7B444-52F1-7EBC-5DBA-95F9F83EC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99296-E0E6-DF2F-6516-6A49F3575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31FE-6621-4094-AC2F-792AFCCE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1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80E27-95E6-4F0C-FE96-012D960C7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5E9495-4FF4-9EB4-73A1-87653B3BE3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CF9D3-D7CB-55AC-2C4F-F168B540C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DC076-0C12-33D1-91D5-65D40FCF7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F51FD-82EC-4229-ADA8-636CB853AC36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A43A8-3633-EED0-5105-C0E88D2CF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799D3-273F-8A6F-DFC3-B0E12331C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31FE-6621-4094-AC2F-792AFCCE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2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C4FBBF-A78C-B1C0-F992-6AA0C1EAF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89272-BA2B-68A2-D6BB-29DE5549F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8D158-52F1-B1A4-DC3A-4B103FC0E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F51FD-82EC-4229-ADA8-636CB853AC36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988AB-288C-5246-B805-1892A161C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79267-39F9-D09B-A849-80B2845D47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C31FE-6621-4094-AC2F-792AFCCE7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98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2A152D-CF63-FC57-FE1F-9765ED955D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63A725-333B-1E09-22CF-7C7BCCB231F6}"/>
              </a:ext>
            </a:extLst>
          </p:cNvPr>
          <p:cNvSpPr/>
          <p:nvPr/>
        </p:nvSpPr>
        <p:spPr>
          <a:xfrm>
            <a:off x="0" y="1050679"/>
            <a:ext cx="12192000" cy="1250561"/>
          </a:xfrm>
          <a:prstGeom prst="rect">
            <a:avLst/>
          </a:prstGeom>
          <a:solidFill>
            <a:srgbClr val="D9D9D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5BCC20F-198E-F5CB-245A-5ECE33C5B9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936744"/>
              </p:ext>
            </p:extLst>
          </p:nvPr>
        </p:nvGraphicFramePr>
        <p:xfrm>
          <a:off x="243840" y="663786"/>
          <a:ext cx="11704320" cy="84497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901440">
                  <a:extLst>
                    <a:ext uri="{9D8B030D-6E8A-4147-A177-3AD203B41FA5}">
                      <a16:colId xmlns:a16="http://schemas.microsoft.com/office/drawing/2014/main" val="3566982662"/>
                    </a:ext>
                  </a:extLst>
                </a:gridCol>
                <a:gridCol w="3901440">
                  <a:extLst>
                    <a:ext uri="{9D8B030D-6E8A-4147-A177-3AD203B41FA5}">
                      <a16:colId xmlns:a16="http://schemas.microsoft.com/office/drawing/2014/main" val="38202703"/>
                    </a:ext>
                  </a:extLst>
                </a:gridCol>
                <a:gridCol w="3901440">
                  <a:extLst>
                    <a:ext uri="{9D8B030D-6E8A-4147-A177-3AD203B41FA5}">
                      <a16:colId xmlns:a16="http://schemas.microsoft.com/office/drawing/2014/main" val="1705318046"/>
                    </a:ext>
                  </a:extLst>
                </a:gridCol>
              </a:tblGrid>
              <a:tr h="84497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000354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0651F407-8599-5A4B-9B70-8A9B105DE41E}"/>
              </a:ext>
            </a:extLst>
          </p:cNvPr>
          <p:cNvGrpSpPr/>
          <p:nvPr/>
        </p:nvGrpSpPr>
        <p:grpSpPr>
          <a:xfrm>
            <a:off x="460160" y="699651"/>
            <a:ext cx="8027784" cy="356616"/>
            <a:chOff x="419520" y="689491"/>
            <a:chExt cx="8027784" cy="356616"/>
          </a:xfrm>
        </p:grpSpPr>
        <p:pic>
          <p:nvPicPr>
            <p:cNvPr id="16" name="Graphic 15" descr="Continuous Improvement outline">
              <a:extLst>
                <a:ext uri="{FF2B5EF4-FFF2-40B4-BE49-F238E27FC236}">
                  <a16:creationId xmlns:a16="http://schemas.microsoft.com/office/drawing/2014/main" id="{C6534099-554F-A696-002E-4FC40239A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90688" y="689491"/>
              <a:ext cx="356616" cy="356616"/>
            </a:xfrm>
            <a:prstGeom prst="rect">
              <a:avLst/>
            </a:prstGeom>
          </p:spPr>
        </p:pic>
        <p:pic>
          <p:nvPicPr>
            <p:cNvPr id="18" name="Graphic 17" descr="Label outline">
              <a:extLst>
                <a:ext uri="{FF2B5EF4-FFF2-40B4-BE49-F238E27FC236}">
                  <a16:creationId xmlns:a16="http://schemas.microsoft.com/office/drawing/2014/main" id="{9622D696-862A-6A9C-1150-0E9E7B61DA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91280" y="689491"/>
              <a:ext cx="356616" cy="356616"/>
            </a:xfrm>
            <a:prstGeom prst="rect">
              <a:avLst/>
            </a:prstGeom>
          </p:spPr>
        </p:pic>
        <p:pic>
          <p:nvPicPr>
            <p:cNvPr id="20" name="Graphic 19" descr="Money outline">
              <a:extLst>
                <a:ext uri="{FF2B5EF4-FFF2-40B4-BE49-F238E27FC236}">
                  <a16:creationId xmlns:a16="http://schemas.microsoft.com/office/drawing/2014/main" id="{85E98569-0EED-AA72-53A6-FA4DA963F0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19520" y="689491"/>
              <a:ext cx="356616" cy="356616"/>
            </a:xfrm>
            <a:prstGeom prst="rect">
              <a:avLst/>
            </a:prstGeom>
          </p:spPr>
        </p:pic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6417DE-8803-42E4-EFC0-B3F11FA1080D}"/>
              </a:ext>
            </a:extLst>
          </p:cNvPr>
          <p:cNvCxnSpPr>
            <a:cxnSpLocks/>
          </p:cNvCxnSpPr>
          <p:nvPr/>
        </p:nvCxnSpPr>
        <p:spPr>
          <a:xfrm flipV="1">
            <a:off x="5765800" y="4066330"/>
            <a:ext cx="6190300" cy="32595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EEED2DB1-999E-DED8-239C-D5179C5F12CC}"/>
              </a:ext>
            </a:extLst>
          </p:cNvPr>
          <p:cNvSpPr/>
          <p:nvPr/>
        </p:nvSpPr>
        <p:spPr>
          <a:xfrm>
            <a:off x="5854703" y="2387599"/>
            <a:ext cx="6093458" cy="16787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1428846-F251-DE26-BCCF-DBA8A4969594}"/>
              </a:ext>
            </a:extLst>
          </p:cNvPr>
          <p:cNvSpPr/>
          <p:nvPr/>
        </p:nvSpPr>
        <p:spPr>
          <a:xfrm>
            <a:off x="243840" y="2387599"/>
            <a:ext cx="5443644" cy="42278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D19B78-185D-526E-157D-8F89D53AB549}"/>
              </a:ext>
            </a:extLst>
          </p:cNvPr>
          <p:cNvSpPr/>
          <p:nvPr/>
        </p:nvSpPr>
        <p:spPr>
          <a:xfrm>
            <a:off x="5854703" y="4235450"/>
            <a:ext cx="6093457" cy="238003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E9B324B-0558-EA30-FEEB-146A7C2DAA36}"/>
              </a:ext>
            </a:extLst>
          </p:cNvPr>
          <p:cNvGrpSpPr/>
          <p:nvPr/>
        </p:nvGrpSpPr>
        <p:grpSpPr>
          <a:xfrm>
            <a:off x="158647" y="210445"/>
            <a:ext cx="436957" cy="256032"/>
            <a:chOff x="158647" y="210445"/>
            <a:chExt cx="436957" cy="256032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9E07E44-4A91-A346-0631-6CCFC0482D3D}"/>
                </a:ext>
              </a:extLst>
            </p:cNvPr>
            <p:cNvGrpSpPr/>
            <p:nvPr/>
          </p:nvGrpSpPr>
          <p:grpSpPr>
            <a:xfrm>
              <a:off x="158647" y="210445"/>
              <a:ext cx="383313" cy="256032"/>
              <a:chOff x="595221" y="226462"/>
              <a:chExt cx="383313" cy="256032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92D97F7-5DBB-4C46-48A8-72D77F757FCD}"/>
                  </a:ext>
                </a:extLst>
              </p:cNvPr>
              <p:cNvSpPr/>
              <p:nvPr/>
            </p:nvSpPr>
            <p:spPr>
              <a:xfrm rot="13500000">
                <a:off x="724614" y="228573"/>
                <a:ext cx="256032" cy="251809"/>
              </a:xfrm>
              <a:prstGeom prst="rect">
                <a:avLst/>
              </a:prstGeom>
              <a:gradFill flip="none" rotWithShape="1">
                <a:gsLst>
                  <a:gs pos="0">
                    <a:srgbClr val="00B0F0"/>
                  </a:gs>
                  <a:gs pos="55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5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D49228B-031A-B9AB-EBA3-823BC4307245}"/>
                  </a:ext>
                </a:extLst>
              </p:cNvPr>
              <p:cNvSpPr/>
              <p:nvPr/>
            </p:nvSpPr>
            <p:spPr>
              <a:xfrm rot="13500000">
                <a:off x="786410" y="291754"/>
                <a:ext cx="132439" cy="1262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078B52AF-8DB3-DE52-20B7-00F579C648E0}"/>
                  </a:ext>
                </a:extLst>
              </p:cNvPr>
              <p:cNvSpPr/>
              <p:nvPr/>
            </p:nvSpPr>
            <p:spPr>
              <a:xfrm>
                <a:off x="595221" y="239012"/>
                <a:ext cx="219393" cy="23093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latin typeface="Segoe UI Bold" panose="020B0802040204020203" pitchFamily="34" charset="0"/>
                    <a:cs typeface="Segoe UI Bold" panose="020B0802040204020203" pitchFamily="34" charset="0"/>
                  </a:rPr>
                  <a:t>C</a:t>
                </a:r>
              </a:p>
            </p:txBody>
          </p:sp>
        </p:grp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4A5BFF5-13AA-C44C-AA94-593324B4F1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579" y="338460"/>
              <a:ext cx="170025" cy="2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1996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2A152D-CF63-FC57-FE1F-9765ED955D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63A725-333B-1E09-22CF-7C7BCCB231F6}"/>
              </a:ext>
            </a:extLst>
          </p:cNvPr>
          <p:cNvSpPr/>
          <p:nvPr/>
        </p:nvSpPr>
        <p:spPr>
          <a:xfrm>
            <a:off x="0" y="1050679"/>
            <a:ext cx="12192000" cy="1250561"/>
          </a:xfrm>
          <a:prstGeom prst="rect">
            <a:avLst/>
          </a:prstGeom>
          <a:solidFill>
            <a:srgbClr val="D9D9D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C93B1D-14A2-EFE7-F441-0AE538EEEB07}"/>
              </a:ext>
            </a:extLst>
          </p:cNvPr>
          <p:cNvCxnSpPr>
            <a:cxnSpLocks/>
          </p:cNvCxnSpPr>
          <p:nvPr/>
        </p:nvCxnSpPr>
        <p:spPr>
          <a:xfrm>
            <a:off x="234953" y="3469640"/>
            <a:ext cx="7818438" cy="0"/>
          </a:xfrm>
          <a:prstGeom prst="line">
            <a:avLst/>
          </a:prstGeom>
          <a:ln w="7302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BB4C036-609F-55F3-61AB-D71B4E36AF30}"/>
              </a:ext>
            </a:extLst>
          </p:cNvPr>
          <p:cNvSpPr/>
          <p:nvPr/>
        </p:nvSpPr>
        <p:spPr>
          <a:xfrm>
            <a:off x="234952" y="645125"/>
            <a:ext cx="7766047" cy="278387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031A8F-808C-704E-4CA1-4928EAD861B4}"/>
              </a:ext>
            </a:extLst>
          </p:cNvPr>
          <p:cNvSpPr/>
          <p:nvPr/>
        </p:nvSpPr>
        <p:spPr>
          <a:xfrm>
            <a:off x="234952" y="3643633"/>
            <a:ext cx="7766047" cy="278387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E47CAC-B9C0-D362-CCE0-A99D0D76F93F}"/>
              </a:ext>
            </a:extLst>
          </p:cNvPr>
          <p:cNvSpPr/>
          <p:nvPr/>
        </p:nvSpPr>
        <p:spPr>
          <a:xfrm rot="5400000">
            <a:off x="8676082" y="148035"/>
            <a:ext cx="2783874" cy="377805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D6D3D44-4393-8755-C27C-4CE8AF7AF5B4}"/>
              </a:ext>
            </a:extLst>
          </p:cNvPr>
          <p:cNvCxnSpPr>
            <a:cxnSpLocks/>
          </p:cNvCxnSpPr>
          <p:nvPr/>
        </p:nvCxnSpPr>
        <p:spPr>
          <a:xfrm>
            <a:off x="1321717" y="204726"/>
            <a:ext cx="117355" cy="100006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E59CFEE-D50A-FB3C-5E67-20350575628F}"/>
              </a:ext>
            </a:extLst>
          </p:cNvPr>
          <p:cNvGrpSpPr/>
          <p:nvPr/>
        </p:nvGrpSpPr>
        <p:grpSpPr>
          <a:xfrm>
            <a:off x="158647" y="210445"/>
            <a:ext cx="436957" cy="256032"/>
            <a:chOff x="158647" y="210445"/>
            <a:chExt cx="436957" cy="256032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66B8A10-1C44-7C93-2833-06EEA951974D}"/>
                </a:ext>
              </a:extLst>
            </p:cNvPr>
            <p:cNvGrpSpPr/>
            <p:nvPr/>
          </p:nvGrpSpPr>
          <p:grpSpPr>
            <a:xfrm>
              <a:off x="158647" y="210445"/>
              <a:ext cx="383313" cy="256032"/>
              <a:chOff x="595221" y="226462"/>
              <a:chExt cx="383313" cy="256032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4DFAAD4-0C4B-31B7-23B2-E647CA22D9B7}"/>
                  </a:ext>
                </a:extLst>
              </p:cNvPr>
              <p:cNvSpPr/>
              <p:nvPr/>
            </p:nvSpPr>
            <p:spPr>
              <a:xfrm rot="13500000">
                <a:off x="724614" y="228573"/>
                <a:ext cx="256032" cy="251809"/>
              </a:xfrm>
              <a:prstGeom prst="rect">
                <a:avLst/>
              </a:prstGeom>
              <a:gradFill flip="none" rotWithShape="1">
                <a:gsLst>
                  <a:gs pos="0">
                    <a:srgbClr val="00B0F0"/>
                  </a:gs>
                  <a:gs pos="55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5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3B36D3A-0122-391F-D9F7-64831142FC18}"/>
                  </a:ext>
                </a:extLst>
              </p:cNvPr>
              <p:cNvSpPr/>
              <p:nvPr/>
            </p:nvSpPr>
            <p:spPr>
              <a:xfrm rot="13500000">
                <a:off x="786410" y="291754"/>
                <a:ext cx="132439" cy="1262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341B1750-BE3C-06E3-E42E-52F07EA95595}"/>
                  </a:ext>
                </a:extLst>
              </p:cNvPr>
              <p:cNvSpPr/>
              <p:nvPr/>
            </p:nvSpPr>
            <p:spPr>
              <a:xfrm>
                <a:off x="595221" y="239012"/>
                <a:ext cx="219393" cy="23093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latin typeface="Segoe UI Bold" panose="020B0802040204020203" pitchFamily="34" charset="0"/>
                    <a:cs typeface="Segoe UI Bold" panose="020B0802040204020203" pitchFamily="34" charset="0"/>
                  </a:rPr>
                  <a:t>C</a:t>
                </a:r>
              </a:p>
            </p:txBody>
          </p: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56C015E-6999-F2E4-9DE1-4B75112A2D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579" y="338460"/>
              <a:ext cx="170025" cy="2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23A2D066-595B-174D-8D61-4B65B9458B35}"/>
              </a:ext>
            </a:extLst>
          </p:cNvPr>
          <p:cNvSpPr/>
          <p:nvPr/>
        </p:nvSpPr>
        <p:spPr>
          <a:xfrm rot="5400000">
            <a:off x="8676081" y="3146543"/>
            <a:ext cx="2783874" cy="377805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97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1752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 Bold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Powers</dc:creator>
  <cp:lastModifiedBy>Alex Powers</cp:lastModifiedBy>
  <cp:revision>1</cp:revision>
  <dcterms:created xsi:type="dcterms:W3CDTF">2022-09-16T14:44:37Z</dcterms:created>
  <dcterms:modified xsi:type="dcterms:W3CDTF">2022-09-17T21:22:11Z</dcterms:modified>
</cp:coreProperties>
</file>