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63" r:id="rId6"/>
    <p:sldId id="264" r:id="rId7"/>
    <p:sldId id="265" r:id="rId8"/>
    <p:sldId id="266" r:id="rId9"/>
    <p:sldId id="267" r:id="rId10"/>
    <p:sldId id="259" r:id="rId11"/>
    <p:sldId id="260" r:id="rId12"/>
    <p:sldId id="261"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2" d="100"/>
          <a:sy n="42" d="100"/>
        </p:scale>
        <p:origin x="72" y="7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1:19.562"/>
    </inkml:context>
    <inkml:brush xml:id="br0">
      <inkml:brushProperty name="width" value="0.05" units="cm"/>
      <inkml:brushProperty name="height" value="0.05" units="cm"/>
      <inkml:brushProperty name="color" value="#E71224"/>
    </inkml:brush>
  </inkml:definitions>
  <inkml:trace contextRef="#ctx0" brushRef="#br0">1515 776 24575,'-1'4'0,"-10"4"0,-15 9 0,7-8 0,0-1 0,-1-1 0,0-1 0,0-1 0,-1 0 0,1-2 0,-28 2 0,-156-5 0,107-3 0,-90 5 0,-151-6 0,316 2 0,1-1 0,0-2 0,0 0 0,0-1 0,1-1 0,-29-14 0,12 2 0,2-1 0,-50-37 0,75 50 0,0 0 0,1 0 0,0-1 0,0 0 0,0-1 0,1 0 0,1-1 0,-1 1 0,2-1 0,-1-1 0,1 1 0,1-1 0,0 0 0,0 0 0,1-1 0,1 1 0,0-1 0,0 0 0,0-13 0,2 13 0,0-1 0,1 1 0,0-1 0,1 1 0,0-1 0,1 1 0,1 0 0,0 0 0,6-16 0,-5 19 0,1 0 0,0 0 0,1 0 0,0 0 0,1 1 0,0 0 0,0 0 0,0 1 0,1 0 0,0 0 0,12-7 0,4-2 0,21-16 0,2 2 0,66-31 0,-66 39 0,-19 7 0,1 1 0,1 2 0,0 1 0,1 1 0,0 2 0,1 0 0,41-2 0,257 10 0,-141 3 0,-142-1 0,0 2 0,0 2 0,-1 2 0,0 2 0,48 17 0,217 99 0,-290-116 0,0 1 0,-1 2 0,-1-1 0,0 2 0,0 1 0,-2 0 0,0 1 0,0 1 0,15 22 0,-26-31 0,0 1 0,0 0 0,-1 1 0,-1-1 0,1 1 0,-2 0 0,1 0 0,-1 0 0,3 20 0,-6-22 0,1-1 0,-2 1 0,1-1 0,-1 1 0,0-1 0,0 1 0,-1-1 0,0 1 0,0-1 0,-1 0 0,0 0 0,0 0 0,-1-1 0,0 1 0,-5 7 0,4-9 0,1-1 0,-1 1 0,0-1 0,0 1 0,0-1 0,-1-1 0,0 1 0,0-1 0,0 0 0,0 0 0,0-1 0,-12 4 0,-12 1 0,-47 6 0,34-7 0,-273 60 0,297-62 0,-1 2-173,0 1-1,1 1 1,-20 10-1,28-13-497,-20 10-6155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3:39.166"/>
    </inkml:context>
    <inkml:brush xml:id="br0">
      <inkml:brushProperty name="width" value="0.05" units="cm"/>
      <inkml:brushProperty name="height" value="0.05" units="cm"/>
    </inkml:brush>
  </inkml:definitions>
  <inkml:trace contextRef="#ctx0" brushRef="#br0">3 43 24575,'10'-12'0,"19"-17"0,-29 29 0,1-1 0,0 1 0,0 0 0,-1 0 0,1 0 0,0-1 0,0 1 0,0 0 0,-1 0 0,1 0 0,0 0 0,0 0 0,0 0 0,-1 1 0,1-1 0,0 0 0,0 0 0,-1 0 0,1 1 0,0-1 0,-1 0 0,1 1 0,0-1 0,-1 1 0,1-1 0,0 1 0,-1-1 0,1 1 0,-1-1 0,1 1 0,-1 0 0,1-1 0,-1 1 0,1 0 0,-1-1 0,0 1 0,1 0 0,-1 0 0,0-1 0,0 1 0,1 0 0,-1 0 0,0 0 0,0-1 0,0 1 0,0 1 0,4 14 0,0 1 0,-1 0 0,0 0 0,-2 0 0,0 33 0,-15 92 0,8-88 0,-8 70 0,-35 551 0,49-663-119,2 33 372,-2-43-336,1 0-1,-1 0 1,1 0 0,-1 0-1,1 0 1,0 0 0,0 0 0,0 0-1,0 0 1,0 0 0,0-1 0,0 1-1,1 0 1,-1-1 0,1 1-1,-1-1 1,3 2 0,13 4-6743</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34.615"/>
    </inkml:context>
    <inkml:brush xml:id="br0">
      <inkml:brushProperty name="width" value="0.05" units="cm"/>
      <inkml:brushProperty name="height" value="0.05" units="cm"/>
    </inkml:brush>
  </inkml:definitions>
  <inkml:trace contextRef="#ctx0" brushRef="#br0">0 1 24575,'2'0'0,"-1"1"0,0-1 0,1 0 0,-1 1 0,0-1 0,0 1 0,0 0 0,0-1 0,0 1 0,1 0 0,-1 0 0,0 0 0,-1 0 0,1-1 0,0 1 0,0 0 0,0 1 0,0-1 0,-1 0 0,1 0 0,-1 0 0,1 0 0,-1 1 0,1-1 0,-1 0 0,0 0 0,1 2 0,7 39 0,-8-38 0,18 101 0,3 27 0,-3 1 0,2 17 0,-19-138 0,-2-7 0,1-1 0,0 1 0,0-1 0,1 1 0,-1-1 0,1 0 0,0 1 0,0-1 0,1 0 0,-1 1 0,1-1 0,0 0 0,4 7 0,1-11-1365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35.145"/>
    </inkml:context>
    <inkml:brush xml:id="br0">
      <inkml:brushProperty name="width" value="0.05" units="cm"/>
      <inkml:brushProperty name="height" value="0.05" units="cm"/>
    </inkml:brush>
  </inkml:definitions>
  <inkml:trace contextRef="#ctx0" brushRef="#br0">95 0 24575,'-1'7'0,"0"-1"0,-1 1 0,0-1 0,0 1 0,-1-1 0,1 0 0,-2 0 0,1 0 0,0 0 0,-1-1 0,0 1 0,-1-1 0,-8 8 0,9-9 0,0 0 0,0 0 0,0 1 0,1-1 0,-1 1 0,1 0 0,0-1 0,0 1 0,1 1 0,0-1 0,0 0 0,0 1 0,0-1 0,1 1 0,0-1 0,-1 10 0,3-13 0,0 0 0,-1 0 0,1 0 0,0 0 0,0-1 0,0 1 0,0 0 0,1 0 0,-1-1 0,0 1 0,1 0 0,-1-1 0,1 1 0,0-1 0,0 0 0,-1 0 0,1 1 0,0-1 0,0 0 0,0-1 0,0 1 0,0 0 0,0-1 0,0 1 0,0-1 0,0 1 0,3-1 0,65 5 0,-60-5 0,195 16 0,5 1 0,-136-17-1365,-43-1-5461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35.533"/>
    </inkml:context>
    <inkml:brush xml:id="br0">
      <inkml:brushProperty name="width" value="0.05" units="cm"/>
      <inkml:brushProperty name="height" value="0.05" units="cm"/>
    </inkml:brush>
  </inkml:definitions>
  <inkml:trace contextRef="#ctx0" brushRef="#br0">0 0 24575,'7'0'0,"1"7"0,0 7 0,-1 9 0,-3 12 0,5 7 0,1 8 0,-2 3 0,-1 4 0,3 5 0,1 5 0,-1 3 0,-4-4 0,-1-7 0,-3-7 0,6-6 0,0-17 0,0-14-8191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36.121"/>
    </inkml:context>
    <inkml:brush xml:id="br0">
      <inkml:brushProperty name="width" value="0.05" units="cm"/>
      <inkml:brushProperty name="height" value="0.05" units="cm"/>
    </inkml:brush>
  </inkml:definitions>
  <inkml:trace contextRef="#ctx0" brushRef="#br0">1 107 24575,'4'5'0,"8"-10"0,16-17 0,-22 17 0,6-4 0,1 0 0,-1 0 0,2 1 0,-1 1 0,1 0 0,0 1 0,1 0 0,-1 1 0,31-6 0,-38 10 0,0 0 0,0 1 0,0 0 0,0 0 0,1 1 0,-1 0 0,0 0 0,0 0 0,0 1 0,0 0 0,-1 1 0,1-1 0,0 1 0,-1 1 0,0-1 0,0 1 0,0 0 0,0 0 0,-1 1 0,1 0 0,-1 0 0,0 0 0,7 11 0,-5-8 0,-1 1 0,0 1 0,0-1 0,-1 1 0,0 0 0,-1 0 0,0 1 0,-1-1 0,0 1 0,0 0 0,-1-1 0,-1 1 0,0 0 0,0 0 0,-1 0 0,0 0 0,-1 0 0,-1 0 0,1 0 0,-2 0 0,0 0 0,0-1 0,-1 1 0,0-1 0,0 0 0,-1 0 0,-1-1 0,0 1 0,0-1 0,-14 15 0,-16 18 0,-1-1 0,-3-2 0,-1-2 0,-1-2 0,-63 40 0,103-75 0,1 1 0,-1 0 0,1-1 0,0 1 0,-1 0 0,1 0 0,0 0 0,0 0 0,-1 0 0,1 0 0,0 1 0,0-1 0,0 0 0,1 1 0,-1-1 0,-1 2 0,2-2 0,1-1 0,-1 1 0,0-1 0,0 1 0,1-1 0,-1 1 0,0-1 0,1 1 0,-1-1 0,1 1 0,-1-1 0,1 0 0,-1 1 0,0-1 0,1 0 0,-1 1 0,1-1 0,0 0 0,-1 0 0,1 1 0,-1-1 0,1 0 0,-1 0 0,1 0 0,-1 0 0,1 0 0,0 0 0,0 0 0,64 0 0,-52 0 0,403-4-1365,-382 4-5461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36.460"/>
    </inkml:context>
    <inkml:brush xml:id="br0">
      <inkml:brushProperty name="width" value="0.05" units="cm"/>
      <inkml:brushProperty name="height" value="0.05" units="cm"/>
    </inkml:brush>
  </inkml:definitions>
  <inkml:trace contextRef="#ctx0" brushRef="#br0">238 1 24575,'6'0'0,"3"6"0,-8 9 0,-3 7 0,-7 7 0,-9 5 0,-2 8 0,-3 4 0,-4 7 0,3 6 0,-2 0 0,5 2 0,-1-3 0,3-5 0,5-5 0,-1-11 0,1-12-8191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39.909"/>
    </inkml:context>
    <inkml:brush xml:id="br0">
      <inkml:brushProperty name="width" value="0.05" units="cm"/>
      <inkml:brushProperty name="height" value="0.05" units="cm"/>
    </inkml:brush>
  </inkml:definitions>
  <inkml:trace contextRef="#ctx0" brushRef="#br0">0 115 24575,'0'0'0,"0"0"0,0 1 0,0-1 0,1 0 0,-1 0 0,0 1 0,0-1 0,0 0 0,0 0 0,0 0 0,0 1 0,0-1 0,1 0 0,-1 0 0,0 0 0,0 1 0,0-1 0,1 0 0,-1 0 0,0 0 0,0 0 0,0 0 0,1 1 0,-1-1 0,0 0 0,0 0 0,0 0 0,1 0 0,-1 0 0,0 0 0,0 0 0,1 0 0,-1 0 0,0 0 0,0 0 0,1 0 0,-1 0 0,0 0 0,0 0 0,1 0 0,-1 0 0,0 0 0,0 0 0,1-1 0,-1 1 0,20-8 0,18-14 0,-22 10 0,0 2 0,1 0 0,1 1 0,0 1 0,0 0 0,0 1 0,1 1 0,0 1 0,0 1 0,0 1 0,1 0 0,28 0 0,-41 3 0,5 0 0,0 0 0,1 0 0,-1 1 0,0 1 0,18 4 0,-27-5 0,0 0 0,0 0 0,-1 0 0,1 1 0,0-1 0,-1 1 0,1 0 0,-1-1 0,1 1 0,-1 1 0,0-1 0,0 0 0,0 0 0,0 1 0,0-1 0,0 1 0,-1 0 0,1-1 0,-1 1 0,0 0 0,0 0 0,0 0 0,0 0 0,-1 0 0,1 0 0,-1 0 0,1 4 0,-1 7 0,0 1 0,-2-1 0,1 0 0,-2 0 0,0 0 0,0 0 0,-10 23 0,4-13 0,-2-1 0,-1 1 0,-20 29 0,-24 19 0,-4-2 0,-123 113 0,181-181 0,0 0 0,-1 1 0,1-1 0,0 1 0,0-1 0,0 1 0,1 0 0,-1 0 0,1-1 0,-1 1 0,1 0 0,0 1 0,0-1 0,1 0 0,-2 3 0,3-4 0,-1-1 0,0 1 0,0-1 0,1 1 0,-1-1 0,1 0 0,0 1 0,-1-1 0,1 0 0,0 0 0,0 1 0,-1-1 0,1 0 0,0 0 0,0 0 0,1 0 0,-1 0 0,0 0 0,0 0 0,0 0 0,0-1 0,1 1 0,-1 0 0,0-1 0,1 1 0,-1-1 0,1 0 0,-1 1 0,1-1 0,-1 0 0,0 0 0,1 0 0,-1 1 0,1-2 0,-1 1 0,2 0 0,21-1 0,-1-1 0,0-1 0,0 0 0,-1-2 0,1-1 0,21-9 0,-2 3 0,181-55-1365,-191 56-5461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40.563"/>
    </inkml:context>
    <inkml:brush xml:id="br0">
      <inkml:brushProperty name="width" value="0.05" units="cm"/>
      <inkml:brushProperty name="height" value="0.05" units="cm"/>
    </inkml:brush>
  </inkml:definitions>
  <inkml:trace contextRef="#ctx0" brushRef="#br0">40 133 24575,'-31'-6'0,"30"6"0,1 0 0,-1-1 0,1 1 0,-1-1 0,1 1 0,-1 0 0,1-1 0,-1 1 0,1-1 0,0 1 0,-1-1 0,1 1 0,0-1 0,-1 1 0,1-1 0,0 0 0,0 1 0,-1-1 0,1 1 0,0-1 0,0 0 0,0 1 0,0-1 0,0 0 0,0 1 0,0-2 0,1 0 0,0 0 0,0 0 0,0 0 0,0 0 0,1 0 0,-1 0 0,1 0 0,-1 0 0,1 1 0,0-1 0,0 1 0,-1-1 0,1 1 0,0-1 0,0 1 0,1 0 0,-1 0 0,0 0 0,0 0 0,3 0 0,47-16 0,107-20 0,-73 19 0,-80 16 0,0 1 0,1 0 0,-1 0 0,1 0 0,-1 1 0,1 0 0,-1 0 0,1 1 0,-1 0 0,0 0 0,1 0 0,-1 1 0,8 2 0,-10-1 0,-1-1 0,1 0 0,-1 1 0,0 0 0,0 0 0,1 0 0,-2 0 0,1 0 0,0 0 0,-1 1 0,1 0 0,-1-1 0,0 1 0,-1 0 0,1 0 0,0 0 0,-1 0 0,0 0 0,0 0 0,0 1 0,0 3 0,0 12 0,0 0 0,-1 0 0,-1 0 0,-1 0 0,0 0 0,-2 0 0,0-1 0,-1 1 0,-2-1 0,1 0 0,-2-1 0,-1 0 0,0 0 0,-17 23 0,-16 20 0,-2-3 0,-78 79 0,121-137 0,1 1 0,-1-1 0,0 1 0,1 0 0,-1-1 0,0 1 0,1 0 0,-1-1 0,1 1 0,-1 0 0,1 0 0,0-1 0,-1 1 0,1 0 0,0 0 0,-1 0 0,1 0 0,0-1 0,0 1 0,0 0 0,0 0 0,0 0 0,0 0 0,0 0 0,0 0 0,0-1 0,0 2 0,1-1 0,0 0 0,0 0 0,0 0 0,0 0 0,0-1 0,0 1 0,0 0 0,0-1 0,1 1 0,-1-1 0,0 1 0,0-1 0,0 0 0,1 1 0,-1-1 0,2 0 0,65 0 0,-55-1 0,32-2 0,73-17 0,-35 5 0,160-29-1365,-198 33-5461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40.938"/>
    </inkml:context>
    <inkml:brush xml:id="br0">
      <inkml:brushProperty name="width" value="0.05" units="cm"/>
      <inkml:brushProperty name="height" value="0.05" units="cm"/>
    </inkml:brush>
  </inkml:definitions>
  <inkml:trace contextRef="#ctx0" brushRef="#br0">1 17 24575,'-1'0'0,"1"-1"0,0 0 0,0 1 0,0-1 0,0 1 0,0-1 0,0 1 0,0-1 0,0 0 0,1 1 0,-1-1 0,0 1 0,0-1 0,0 1 0,1-1 0,-1 1 0,0-1 0,1 1 0,-1-1 0,0 1 0,1-1 0,-1 1 0,0-1 0,1 1 0,-1 0 0,1-1 0,-1 1 0,1 0 0,-1-1 0,1 1 0,-1 0 0,1 0 0,-1-1 0,1 1 0,0 0 0,-1 0 0,1 0 0,-1 0 0,1 0 0,-1 0 0,1 0 0,0 0 0,-1 0 0,1 0 0,-1 0 0,1 0 0,-1 0 0,1 1 0,0-1 0,-1 0 0,1 0 0,-1 0 0,1 1 0,-1-1 0,1 0 0,0 2 0,2-1 0,0 1 0,0-1 0,-1 1 0,1 0 0,-1 0 0,1 1 0,-1-1 0,1 0 0,1 4 0,1 3 0,-2-1 0,1 1 0,-1 0 0,-1 0 0,1 0 0,-2 0 0,2 15 0,0 71 0,-4-63 0,3 28-273,-4 0 0,-2 0 0,-2-1 0,-27 108 0,22-134-6553</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41.296"/>
    </inkml:context>
    <inkml:brush xml:id="br0">
      <inkml:brushProperty name="width" value="0.05" units="cm"/>
      <inkml:brushProperty name="height" value="0.05" units="cm"/>
    </inkml:brush>
  </inkml:definitions>
  <inkml:trace contextRef="#ctx0" brushRef="#br0">191 0 24575,'0'7'0,"0"7"0,0 8 0,0 7 0,-6 4 0,-3 4 0,-5 1 0,-1 0 0,-3 0 0,0 1 0,-2-1 0,-4-7 0,2-2 0,-2-7 0,3-6-8191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44.880"/>
    </inkml:context>
    <inkml:brush xml:id="br0">
      <inkml:brushProperty name="width" value="0.05" units="cm"/>
      <inkml:brushProperty name="height" value="0.05" units="cm"/>
    </inkml:brush>
  </inkml:definitions>
  <inkml:trace contextRef="#ctx0" brushRef="#br0">1 221 24575,'16'2'0,"-7"-2"0,1-16 0,-5 3 0,2 1 0,-1 0 0,2 0 0,-1 1 0,2 0 0,0 0 0,0 1 0,0 1 0,1-1 0,1 1 0,0 1 0,0 0 0,0 0 0,18-7 0,-12 7 0,0 0 0,1 1 0,0 1 0,0 1 0,0 1 0,1 0 0,0 1 0,0 1 0,36 1 0,-50 1 0,0 1 0,-1-1 0,1 1 0,0 0 0,-1 1 0,1-1 0,0 1 0,-1 0 0,0 0 0,1 0 0,-1 0 0,0 1 0,0 0 0,0 0 0,-1 0 0,1 0 0,-1 1 0,1-1 0,-1 1 0,0 0 0,-1 0 0,1 0 0,-1 0 0,1 0 0,-1 1 0,-1-1 0,1 1 0,-1-1 0,1 1 0,0 9 0,0-2 0,-1-1 0,0 1 0,-1-1 0,-1 1 0,1 0 0,-2-1 0,0 1 0,0-1 0,-1 0 0,0 1 0,-10 19 0,-5 4 0,-3 0 0,0-2 0,-36 41 0,-86 83 0,71-81 0,70-75 0,0 1 0,0 0 0,1-1 0,-1 1 0,1 0 0,-1 0 0,1 0 0,-1 0 0,1 1 0,0-1 0,0 0 0,0 0 0,0 1 0,1-1 0,-1 1 0,1-1 0,-1 0 0,1 1 0,0 3 0,1-4 0,0 0 0,0 0 0,1 0 0,-1-1 0,1 1 0,-1 0 0,1-1 0,-1 1 0,1-1 0,0 0 0,0 1 0,0-1 0,0 0 0,0 0 0,0 0 0,0-1 0,0 1 0,0 0 0,0-1 0,0 0 0,1 1 0,1-1 0,42 11 0,-1-3 0,1-1 0,0-3 0,0-1 0,1-2 0,-1-3 0,67-10 0,-71 4-1365,-6 1-5461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3:41.131"/>
    </inkml:context>
    <inkml:brush xml:id="br0">
      <inkml:brushProperty name="width" value="0.05" units="cm"/>
      <inkml:brushProperty name="height" value="0.05" units="cm"/>
    </inkml:brush>
  </inkml:definitions>
  <inkml:trace contextRef="#ctx0" brushRef="#br0">299 23 24575,'0'0'0,"0"0"0,-1 0 0,1 0 0,0 0 0,0 0 0,0-1 0,0 1 0,-1 0 0,1 0 0,0 0 0,0-1 0,0 1 0,0 0 0,0 0 0,0 0 0,-1-1 0,1 1 0,0 0 0,0 0 0,0-1 0,0 1 0,0 0 0,0 0 0,0 0 0,0-1 0,0 1 0,0 0 0,0 0 0,0-1 0,0 1 0,0 0 0,0 0 0,1-1 0,-1 1 0,0 0 0,0 0 0,0 0 0,0-1 0,0 1 0,0 0 0,1 0 0,-1 0 0,0 0 0,0-1 0,0 1 0,0 0 0,1 0 0,-1 0 0,0 0 0,0 0 0,0 0 0,1 0 0,-1-1 0,0 1 0,0 0 0,1 0 0,-1 0 0,0 0 0,1 0 0,-21-11 0,14 10 0,-1 0 0,1 1 0,-1 0 0,1 0 0,-1 1 0,1 0 0,-1 0 0,1 0 0,-1 1 0,1 0 0,0 0 0,0 1 0,0 0 0,0 0 0,1 0 0,-6 5 0,-1 0 0,0 0 0,1 1 0,0 1 0,1 0 0,0 0 0,-11 16 0,10-9 0,0 0 0,2 1 0,0 1 0,1-1 0,0 1 0,2 1 0,0-1 0,1 1 0,-2 25 0,5-34 0,1 1 0,0-1 0,1 1 0,1 0 0,-1-1 0,2 1 0,0-1 0,0 1 0,1-1 0,0 0 0,1 0 0,1 0 0,-1-1 0,2 1 0,-1-1 0,2 0 0,9 13 0,-10-18 0,-1 0 0,0-1 0,1 1 0,0-1 0,0 0 0,0 0 0,0-1 0,1 0 0,-1 0 0,1 0 0,0-1 0,0 0 0,0 0 0,0-1 0,0 0 0,0 0 0,0-1 0,1 0 0,-1 0 0,0-1 0,0 0 0,0 0 0,11-3 0,6-3 0,0-1 0,-1-1 0,0-1 0,-1-1 0,30-19 0,-40 23-79,186-124-1207,-170 110-5540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45.518"/>
    </inkml:context>
    <inkml:brush xml:id="br0">
      <inkml:brushProperty name="width" value="0.05" units="cm"/>
      <inkml:brushProperty name="height" value="0.05" units="cm"/>
    </inkml:brush>
  </inkml:definitions>
  <inkml:trace contextRef="#ctx0" brushRef="#br0">17 114 24575,'-9'-20'0,"9"19"0,-1 1 0,0-1 0,1 0 0,-1 0 0,1 1 0,-1-1 0,1 0 0,-1 0 0,1 0 0,-1 0 0,1 1 0,0-1 0,-1 0 0,1 0 0,0 0 0,0 0 0,0 0 0,0 0 0,0 0 0,0 0 0,0 0 0,0 0 0,0 0 0,0 0 0,1 1 0,-1-1 0,0 0 0,1 0 0,-1 0 0,0 0 0,1 0 0,-1 1 0,1-1 0,-1 0 0,1 0 0,0 1 0,-1-1 0,1 0 0,1 0 0,8-6 0,0 0 0,1 0 0,0 2 0,0-1 0,1 1 0,-1 1 0,1 0 0,0 1 0,1 0 0,23-2 0,12 1 0,73 5 0,-63 1 0,-52-2 0,0 0 0,0 0 0,0 1 0,0 0 0,0 0 0,0 0 0,0 1 0,0 0 0,0 0 0,-1 1 0,1-1 0,9 8 0,-13-9 0,0 2 0,0-1 0,0 0 0,-1 0 0,1 0 0,-1 1 0,0-1 0,1 1 0,-1-1 0,0 1 0,-1 0 0,1-1 0,0 1 0,-1 0 0,1-1 0,-1 1 0,0 0 0,0 0 0,0-1 0,0 1 0,-1 0 0,1 0 0,-1-1 0,0 1 0,1 0 0,-1-1 0,0 1 0,-1-1 0,1 1 0,0-1 0,-2 3 0,-4 7 0,0-1 0,-1 0 0,-1 0 0,1 0 0,-1-1 0,-1-1 0,0 1 0,-1-2 0,1 1 0,-21 10 0,12-7 0,-1-2 0,0 0 0,0-2 0,-1 0 0,-37 9 0,32-15 0,26-2 0,0-1 0,-1 1 0,1 0 0,0 0 0,0-1 0,0 1 0,0 0 0,0 0 0,0-1 0,0 1 0,0 0 0,0 0 0,0-1 0,0 1 0,0 0 0,0 0 0,0-1 0,1 1 0,-1 0 0,0 0 0,0 0 0,0-1 0,0 1 0,0 0 0,0 0 0,1-1 0,-1 1 0,0 0 0,0 0 0,0 0 0,1 0 0,-1-1 0,0 1 0,0 0 0,0 0 0,1 0 0,-1 0 0,0 0 0,0 0 0,1 0 0,-1 0 0,1 0 0,45-24 0,-20 14 0,1 2 0,-1 0 0,2 2 0,-1 1 0,1 1 0,0 2 0,0 1 0,0 1 0,-1 1 0,35 6 0,-55-6 0,-1 1 0,0 0 0,0 0 0,0 0 0,0 1 0,0 0 0,-1 1 0,1-1 0,-1 1 0,0 0 0,0 0 0,0 0 0,0 1 0,-1 0 0,0 0 0,4 6 0,-3-3 0,-1 0 0,-1 0 0,1 0 0,-1 0 0,-1 1 0,1-1 0,-1 1 0,-1 0 0,0 0 0,0 16 0,-1-10 0,-1 0 0,-1 0 0,0 0 0,-1 0 0,0 0 0,-2-1 0,0 0 0,0 0 0,-1 0 0,-1 0 0,0-1 0,-1 0 0,-16 21 0,13-23 7,-1 0 0,0 0 0,-1-1 0,0 0 0,0-1 1,-1-1-1,0 0 0,-1-1 0,0-1 0,0 0 0,0-1 0,0-1 0,-1 0 0,0-1 0,0 0 0,-17 0 0,19-3-85,0 0 0,1 0 0,-1-1-1,0-1 1,1-1 0,-1 0 0,1 0 0,0-1 0,0-1-1,0 0 1,1-1 0,0 0 0,0-1 0,0 0 0,1-1-1,0 0 1,0-1 0,-17-19 0,3-4-6748</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49.084"/>
    </inkml:context>
    <inkml:brush xml:id="br0">
      <inkml:brushProperty name="width" value="0.05" units="cm"/>
      <inkml:brushProperty name="height" value="0.05" units="cm"/>
    </inkml:brush>
  </inkml:definitions>
  <inkml:trace contextRef="#ctx0" brushRef="#br0">21 190 24575,'1'-6'0,"0"-1"0,0 1 0,1-1 0,0 1 0,0-1 0,0 1 0,1 0 0,0 0 0,0 1 0,0-1 0,1 0 0,0 1 0,0 0 0,0 0 0,1 0 0,-1 0 0,1 1 0,0 0 0,1 0 0,-1 0 0,1 1 0,-1 0 0,9-4 0,7-3 0,0 1 0,0 1 0,1 1 0,0 1 0,34-5 0,-27 6 0,2 2 0,29 1 0,-52 2 0,-1 0 0,0 0 0,0 1 0,1 0 0,-1 0 0,0 1 0,0 0 0,0 0 0,0 1 0,-1 0 0,1 0 0,-1 0 0,1 1 0,5 5 0,-10-7 0,-1 0 0,0 1 0,1-1 0,-1 1 0,0-1 0,0 1 0,0 0 0,-1-1 0,1 1 0,-1 0 0,1 0 0,-1-1 0,0 1 0,0 0 0,0 0 0,0-1 0,-1 1 0,1 0 0,-1 0 0,0-1 0,0 1 0,0 0 0,0-1 0,0 1 0,0-1 0,-1 1 0,-2 3 0,-4 7 0,0-1 0,0 0 0,-20 21 0,7-12 0,-1 0 0,-48 33 0,58-46 0,0-1 0,-1 0 0,1 0 0,-1-2 0,-1 1 0,1-2 0,-1 0 0,-18 3 0,29-6 0,1-1 0,0 0 0,-1 0 0,1 0 0,-1 0 0,1 0 0,0 0 0,-1 0 0,1-1 0,-1 1 0,1-1 0,0 0 0,-1 0 0,1 0 0,0 0 0,0 0 0,0 0 0,0-1 0,0 1 0,0-1 0,0 1 0,-3-4 0,5 3 0,-1 1 0,1-1 0,-1 1 0,1-1 0,-1 0 0,1 1 0,0-1 0,0 0 0,0 1 0,0-1 0,0 1 0,0-1 0,0 0 0,1 1 0,-1-1 0,0 1 0,1-1 0,0 1 0,-1-1 0,1 1 0,0-1 0,0 1 0,-1-1 0,1 1 0,0 0 0,0 0 0,1-1 0,-1 1 0,0 0 0,0 0 0,1 0 0,-1 0 0,0 0 0,3 0 0,5-5 0,1 0 0,0 1 0,0 0 0,1 1 0,-1 0 0,1 1 0,0 0 0,0 0 0,0 1 0,20 0 0,-16 1 0,0 0 0,0 2 0,0 0 0,-1 0 0,1 2 0,0 0 0,26 8 0,-34-8 0,0 0 0,0 1 0,0-1 0,0 1 0,0 1 0,-1-1 0,0 1 0,0 0 0,0 1 0,-1-1 0,1 1 0,-1 0 0,-1 1 0,1-1 0,-1 1 0,0 0 0,-1 0 0,1 0 0,-2 0 0,1 1 0,-1-1 0,0 1 0,0 0 0,1 14 0,-3-10 0,-1 0 0,1 0 0,-2 0 0,0 0 0,0 0 0,-1-1 0,-1 1 0,0-1 0,0 0 0,-1 0 0,0 0 0,-1-1 0,-1 0 0,1 0 0,-16 17 0,8-14-52,0-1-1,-1-1 1,0 0-1,0-1 1,-1 0-1,-1-2 1,0 0-1,0 0 1,0-2-1,-1 0 1,0-1-1,0-1 1,0-1-1,0 0 1,-1-1-1,1-1 1,-1-1-1,0-1 1,1 0-1,-1-2 1,1 0-1,0-1 1,0 0-1,0-2 0,-21-9 1,12-1-6774</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49.424"/>
    </inkml:context>
    <inkml:brush xml:id="br0">
      <inkml:brushProperty name="width" value="0.05" units="cm"/>
      <inkml:brushProperty name="height" value="0.05" units="cm"/>
    </inkml:brush>
  </inkml:definitions>
  <inkml:trace contextRef="#ctx0" brushRef="#br0">451 0 24575,'0'7'0,"0"7"0,-7 9 0,-1 6 0,-6 5 0,-8 2 0,-5 2 0,-5 6 0,-9 3 0,-4-1 0,0 4 0,-6 1 0,0-9 0,9-6 0,4-8 0,10-9-8191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54.419"/>
    </inkml:context>
    <inkml:brush xml:id="br0">
      <inkml:brushProperty name="width" value="0.05" units="cm"/>
      <inkml:brushProperty name="height" value="0.05" units="cm"/>
    </inkml:brush>
  </inkml:definitions>
  <inkml:trace contextRef="#ctx0" brushRef="#br0">17 137 24575,'0'5'0,"0"1"0,1-1 0,0 0 0,0 0 0,0 0 0,1 0 0,0 0 0,4 8 0,-6-12 0,1 0 0,-1 0 0,1 0 0,-1 0 0,1 0 0,-1-1 0,1 1 0,0 0 0,-1 0 0,1 0 0,0-1 0,0 1 0,-1-1 0,1 1 0,0 0 0,0-1 0,0 1 0,0-1 0,0 0 0,0 1 0,0-1 0,0 0 0,0 0 0,0 1 0,0-1 0,0 0 0,0 0 0,0 0 0,0 0 0,0 0 0,0-1 0,0 1 0,0 0 0,0 0 0,0-1 0,0 1 0,0 0 0,0-1 0,0 1 0,0-1 0,0 1 0,-1-1 0,1 0 0,0 1 0,0-1 0,-1 0 0,1 0 0,0 1 0,0-2 0,51-61 0,-39 45 0,2 0 0,0 1 0,0 0 0,23-18 0,-34 32 0,0 0 0,1 0 0,-1 0 0,0 1 0,1 0 0,0 0 0,0 0 0,-1 0 0,1 1 0,0-1 0,0 1 0,0 1 0,0-1 0,1 1 0,-1 0 0,0 0 0,0 0 0,0 1 0,0-1 0,0 1 0,0 0 0,0 1 0,9 3 0,-10-3 0,0-1 0,-1 1 0,1 0 0,0 0 0,-1 1 0,1-1 0,-1 1 0,1-1 0,-1 1 0,0 0 0,-1 1 0,1-1 0,0 0 0,-1 1 0,0-1 0,1 1 0,-1 0 0,-1 0 0,1 0 0,-1 0 0,1 0 0,-1 0 0,0 0 0,-1 0 0,1 1 0,-1-1 0,0 0 0,0 0 0,0 1 0,0-1 0,-1 0 0,0 0 0,0 1 0,0-1 0,-3 8 0,-3 4 0,0 1 0,-1-1 0,-1-1 0,0 0 0,-1 0 0,-1 0 0,-17 16 0,-211 222 0,218-232 0,15-17 0,1 0 0,0 1 0,1-1 0,-1 1 0,1 0 0,0 0 0,0 1 0,0-1 0,1 1 0,0 0 0,-4 9 0,7-14 0,0 0 0,1-1 0,-1 1 0,0 0 0,0 0 0,1 0 0,-1-1 0,1 1 0,-1 0 0,0-1 0,1 1 0,-1 0 0,1-1 0,0 1 0,-1 0 0,1-1 0,-1 1 0,1-1 0,0 0 0,-1 1 0,1-1 0,0 1 0,0-1 0,-1 0 0,1 1 0,0-1 0,0 0 0,0 0 0,-1 0 0,1 0 0,0 0 0,0 0 0,0 0 0,0 0 0,-1 0 0,1 0 0,0 0 0,0 0 0,1-1 0,44-6 0,-37 5 0,222-40 0,-198 37 42,43-1 0,-51 5-405,0-1 1,0-1 0,35-10 0,-37 6-6464</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54.872"/>
    </inkml:context>
    <inkml:brush xml:id="br0">
      <inkml:brushProperty name="width" value="0.05" units="cm"/>
      <inkml:brushProperty name="height" value="0.05" units="cm"/>
    </inkml:brush>
  </inkml:definitions>
  <inkml:trace contextRef="#ctx0" brushRef="#br0">192 1 24575,'-9'20'0,"-1"1"0,-2-2 0,0 1 0,-18 21 0,-11 10 0,31-41 0,1 0 0,0 1 0,0 0 0,1 1 0,1 0 0,0 0 0,-10 24 0,17-34 0,0-1 0,-1 1 0,1-1 0,0 1 0,0-1 0,0 1 0,0-1 0,0 1 0,0 0 0,1-1 0,-1 1 0,0-1 0,1 1 0,-1-1 0,1 1 0,0-1 0,0 1 0,-1-1 0,1 0 0,0 0 0,0 1 0,0-1 0,0 0 0,0 0 0,0 0 0,1 0 0,-1 0 0,0 0 0,1 0 0,-1 0 0,0-1 0,1 1 0,-1 0 0,1-1 0,-1 1 0,1-1 0,-1 0 0,1 1 0,1-1 0,9 2 0,0 0 0,0-1 0,24 0 0,-28-1 0,52-4 42,0-2-1,107-26 1,-106 18-539,1 3 1,89-5-1,-120 16-6329</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55.199"/>
    </inkml:context>
    <inkml:brush xml:id="br0">
      <inkml:brushProperty name="width" value="0.05" units="cm"/>
      <inkml:brushProperty name="height" value="0.05" units="cm"/>
    </inkml:brush>
  </inkml:definitions>
  <inkml:trace contextRef="#ctx0" brushRef="#br0">0 1 24575,'6'0'0,"2"6"0,0 8 0,-1 9 0,-3 6 0,-1 11 0,-2 4 0,0 2 0,-1 5 0,0 6 0,-1 0 0,1 3 0,6-2 0,2 0 0,0-2 0,-1-5 0,-3-4 0,-1-11-8191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55.775"/>
    </inkml:context>
    <inkml:brush xml:id="br0">
      <inkml:brushProperty name="width" value="0.05" units="cm"/>
      <inkml:brushProperty name="height" value="0.05" units="cm"/>
    </inkml:brush>
  </inkml:definitions>
  <inkml:trace contextRef="#ctx0" brushRef="#br0">5 116 24575,'1'-3'0,"0"0"0,0 0 0,0 0 0,1 0 0,-1 0 0,0 0 0,1 0 0,0 0 0,0 0 0,0 1 0,0-1 0,0 1 0,1-1 0,-1 1 0,1 0 0,-1 0 0,6-3 0,50-30 0,-46 30 0,1 0 0,0 0 0,1 2 0,-1-1 0,0 1 0,1 1 0,0 1 0,0 0 0,0 1 0,18 1 0,-22 0 0,0 0 0,0 0 0,0 1 0,0 1 0,-1 0 0,1 0 0,0 0 0,-1 1 0,0 1 0,0 0 0,-1 0 0,1 1 0,-1 0 0,13 12 0,-18-15 0,0 0 0,-1 0 0,0 0 0,1 0 0,-1 0 0,-1 0 0,1 1 0,0-1 0,-1 1 0,1 0 0,-1-1 0,0 1 0,-1 0 0,1 0 0,-1-1 0,1 1 0,-1 0 0,-1 6 0,0-4 0,0-1 0,-1 1 0,0-1 0,0 1 0,0-1 0,-1 0 0,1 0 0,-1 0 0,0-1 0,-1 1 0,-5 5 0,-5 4 0,0-1 0,-1-1 0,0 0 0,-1-1 0,0-1 0,-25 12 0,22-14 0,1-1 0,-1 0 0,-1-1 0,-19 3 0,28-7 0,1-1 0,-1 0 0,0 0 0,1-1 0,-1 0 0,0-1 0,1 0 0,-1-1 0,-10-3 0,20 5 0,1 0 0,-1 0 0,0 0 0,0 0 0,0-1 0,1 1 0,-1 0 0,0-1 0,0 1 0,1 0 0,-1-1 0,0 1 0,0-1 0,1 1 0,-1-1 0,1 1 0,-1-1 0,1 0 0,-1 1 0,1-1 0,-1 0 0,1 1 0,-1-2 0,13-9 0,40-4 0,-43 13 0,16-5 0,1 1 0,0 1 0,0 1 0,1 2 0,40 1 0,-56 2 0,1 0 0,0 0 0,-1 1 0,0 1 0,1 0 0,-1 1 0,0 0 0,-1 0 0,1 1 0,-1 1 0,0 0 0,0 0 0,0 1 0,16 16 0,-21-19 0,-1 0 0,0 0 0,0 1 0,-1-1 0,1 1 0,-1 0 0,0 0 0,0 1 0,-1-1 0,1 1 0,-1-1 0,0 1 0,-1 0 0,0-1 0,0 1 0,0 0 0,0 0 0,-1 0 0,0 0 0,0 0 0,-1 0 0,0 0 0,0-1 0,0 1 0,0 0 0,-1 0 0,0-1 0,0 1 0,-1-1 0,0 0 0,0 1 0,0-1 0,-6 6 0,-2 3 0,0-1 0,-1 0 0,-1-1 0,0-1 0,-1 0 0,0 0 0,0-2 0,-1 0 0,-1 0 0,-20 7 0,16-8-114,0 0 1,-1-2-1,0 0 0,0-2 0,-1 0 1,1-1-1,-1-2 0,0 0 0,1-1 1,-1-1-1,-38-7 0,27 0-6712</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56.184"/>
    </inkml:context>
    <inkml:brush xml:id="br0">
      <inkml:brushProperty name="width" value="0.05" units="cm"/>
      <inkml:brushProperty name="height" value="0.05" units="cm"/>
    </inkml:brush>
  </inkml:definitions>
  <inkml:trace contextRef="#ctx0" brushRef="#br0">359 1 24575,'6'0'0,"3"6"0,-8 3 0,-9 5 0,-4 7 0,-6 0 0,-6 2 0,-5 4 0,-10 4 0,-6 2 0,0 3 0,1 0 0,8 1 0,3-5 0,8-3 0,8-6-8191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00.643"/>
    </inkml:context>
    <inkml:brush xml:id="br0">
      <inkml:brushProperty name="width" value="0.05" units="cm"/>
      <inkml:brushProperty name="height" value="0.05" units="cm"/>
    </inkml:brush>
  </inkml:definitions>
  <inkml:trace contextRef="#ctx0" brushRef="#br0">37 147 24575,'15'-11'0,"0"0"0,1 1 0,0 1 0,0 0 0,1 2 0,1-1 0,22-5 0,26-12 0,-66 25 0,22-10 0,1 1 0,0 1 0,26-6 0,-43 13 0,0 0 0,0 1 0,0-1 0,0 1 0,0 0 0,0 1 0,0-1 0,8 3 0,-12-3 0,0 1 0,0 0 0,1 0 0,-1 0 0,0 0 0,0 0 0,0 1 0,0-1 0,0 1 0,-1-1 0,1 1 0,0-1 0,-1 1 0,1 0 0,-1 0 0,1 0 0,-1 0 0,0 0 0,0 0 0,0 0 0,1 3 0,-1 0 0,-1 0 0,1 0 0,-1 0 0,0 0 0,0 0 0,0 0 0,-1 0 0,0 0 0,0-1 0,0 1 0,-1 0 0,1 0 0,-1-1 0,0 1 0,-1-1 0,1 1 0,-1-1 0,0 0 0,-4 5 0,-8 10 0,-1 0 0,-25 23 0,40-42 0,-33 32 0,-66 46 0,84-67 0,-1-1 0,0 0 0,-1-1 0,0-1 0,0 0 0,-31 7 0,49-14 0,-1-1 0,1 0 0,-1 0 0,1 0 0,-1 1 0,1-1 0,-1 0 0,1 0 0,-1 0 0,1 0 0,-1 0 0,1 0 0,-1 0 0,1 0 0,-1 0 0,1 0 0,-1 0 0,1 0 0,-1 0 0,1 0 0,-1-1 0,1 1 0,0 0 0,-1 0 0,1 0 0,-1-1 0,1 1 0,-1-1 0,8-10 0,22-11 0,-5 10 0,0 1 0,0 1 0,1 2 0,0 0 0,1 2 0,0 0 0,-1 2 0,28-1 0,-40 4 0,-1 1 0,0 0 0,0 1 0,1 0 0,-1 1 0,0 0 0,0 1 0,-1 1 0,1-1 0,-1 2 0,1 0 0,-1 0 0,0 1 0,-1 0 0,0 1 0,0 0 0,0 1 0,-1 0 0,11 12 0,-16-14 0,1 0 0,-1 1 0,0 0 0,0 0 0,-1 0 0,1 0 0,-2 1 0,1-1 0,-1 1 0,0 0 0,-1 0 0,0-1 0,0 1 0,-1 0 0,0 0 0,0 0 0,-1 0 0,0 0 0,0 0 0,-1-1 0,0 1 0,0 0 0,-1-1 0,-6 13 0,3-7 0,-1-1 0,0 0 0,-1 0 0,0-1 0,-1 0 0,0-1 0,0 0 0,-1 0 0,-1-1 0,0 0 0,0-1 0,-1 0 0,-15 8 0,4-7 0,-1-1 0,0 0 0,-1-2 0,1-1 0,-1-1 0,0-1 0,-1-1 0,1-2 0,0 0 0,0-2 0,-47-8 0,65 9-85,-1-1 0,1-1-1,-1 1 1,1-1 0,0 0-1,0-1 1,1 0 0,-1 0-1,1 0 1,-1-1 0,1 0-1,1 0 1,-1-1 0,1 1-1,-5-8 1,-7-15-6741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00.999"/>
    </inkml:context>
    <inkml:brush xml:id="br0">
      <inkml:brushProperty name="width" value="0.05" units="cm"/>
      <inkml:brushProperty name="height" value="0.05" units="cm"/>
    </inkml:brush>
  </inkml:definitions>
  <inkml:trace contextRef="#ctx0" brushRef="#br0">0 1 24575,'4'1'0,"-1"0"0,1 0 0,-1 0 0,0 0 0,1 1 0,-1 0 0,0-1 0,0 1 0,0 0 0,0 1 0,-1-1 0,4 3 0,29 33 0,-28-27 0,0 0 0,-1 1 0,0 0 0,-1 0 0,-1 0 0,0 1 0,3 14 0,11 93 0,-14 118 0,-2-30 0,4-175-1365,1-8-5461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3:41.580"/>
    </inkml:context>
    <inkml:brush xml:id="br0">
      <inkml:brushProperty name="width" value="0.05" units="cm"/>
      <inkml:brushProperty name="height" value="0.05" units="cm"/>
    </inkml:brush>
  </inkml:definitions>
  <inkml:trace contextRef="#ctx0" brushRef="#br0">205 152 24575,'-30'-8'0,"29"7"0,-1 0 0,0 0 0,1 1 0,-1-1 0,0 0 0,1 1 0,-1 0 0,0-1 0,0 1 0,0 0 0,0 0 0,1 0 0,-1 0 0,0 0 0,0 0 0,0 0 0,0 0 0,1 1 0,-1-1 0,0 1 0,0 0 0,1-1 0,-1 1 0,0 0 0,1 0 0,-1 0 0,-2 2 0,-5 5 0,1 1 0,-1-1 0,1 1 0,1 0 0,0 1 0,0 0 0,1 0 0,-8 18 0,3-5 0,2 0 0,1 1 0,-6 29 0,11-43 0,2 0 0,0 0 0,0 0 0,1 0 0,0 0 0,0 0 0,1 1 0,1-1 0,0 0 0,0-1 0,1 1 0,0 0 0,7 15 0,-6-18 0,0-1 0,0 0 0,0 1 0,1-1 0,0-1 0,0 1 0,0-1 0,1 0 0,0 0 0,0-1 0,0 1 0,1-1 0,-1-1 0,1 1 0,0-1 0,0 0 0,0-1 0,14 4 0,-1-4 0,0 0 0,0-1 0,0-1 0,0-1 0,0 0 0,0-2 0,0 0 0,-1-1 0,1-1 0,-1-1 0,26-12 0,-16 5 0,0-1 0,-2-2 0,1 0 0,-2-2 0,0-1 0,32-31 0,-48 41 0,-1-1 0,-1 0 0,0 0 0,0-1 0,-1 0 0,0-1 0,-1 1 0,-1-1 0,0 0 0,0 0 0,-1-1 0,0 0 0,2-18 0,-5 22 0,-1 1 0,0-1 0,0 1 0,-1-1 0,0 0 0,0 1 0,-1-1 0,0 1 0,0 0 0,-1-1 0,0 1 0,-1 0 0,0 1 0,0-1 0,0 1 0,-1 0 0,0 0 0,-1 0 0,0 1 0,0-1 0,-8-6 0,2 4 11,-1 0 0,0 0 0,0 1 0,-1 1 0,0 1 0,0-1-1,-1 2 1,0 0 0,0 1 0,-29-4 0,33 6-98,1 1-1,-1 0 1,1 1 0,-1 1-1,0-1 1,1 2 0,-1-1-1,1 2 1,0-1-1,0 1 1,0 1 0,0 0-1,0 0 1,1 1 0,-1 0-1,-14 12 1,0 5-6739</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01.516"/>
    </inkml:context>
    <inkml:brush xml:id="br0">
      <inkml:brushProperty name="width" value="0.05" units="cm"/>
      <inkml:brushProperty name="height" value="0.05" units="cm"/>
    </inkml:brush>
  </inkml:definitions>
  <inkml:trace contextRef="#ctx0" brushRef="#br0">0 82 24575,'9'-1'0,"0"-1"0,0 1 0,0-1 0,-1-1 0,1 0 0,-1 0 0,0-1 0,0 0 0,8-4 0,38-17 0,-16 16 0,0 3 0,0 0 0,1 3 0,-1 1 0,1 2 0,64 8 0,-100-8 0,0 0 0,1 1 0,-1-1 0,0 0 0,0 1 0,0 0 0,0 0 0,-1 0 0,1 0 0,0 0 0,0 1 0,-1-1 0,1 1 0,0 0 0,-1 0 0,0 0 0,1 0 0,-1 0 0,0 0 0,0 1 0,0-1 0,-1 1 0,1-1 0,0 1 0,-1 0 0,0-1 0,0 1 0,1 0 0,-2 0 0,1 0 0,0 0 0,0 6 0,-1-3 0,0 0 0,-1 0 0,1 0 0,-1 0 0,-1 0 0,1 0 0,-1 0 0,0 0 0,-1 0 0,1-1 0,-1 1 0,0-1 0,0 0 0,-1 0 0,-6 8 0,-5 3 0,0-1 0,-2-1 0,1 0 0,-1-1 0,-29 16 0,37-24 0,0 0 0,-1-1 0,1 0 0,-1 0 0,0-1 0,0 0 0,0-1 0,0 0 0,0-1 0,-1 0 0,1 0 0,0-1 0,-17-2 0,13-6 0,20-1 0,25-6 0,-4 8 0,37-8 0,85-9 0,-133 22 0,1 1 0,0 0 0,0 2 0,0 0 0,0 0 0,0 2 0,-1 0 0,1 1 0,-1 1 0,22 9 0,-32-11 0,-1 0 0,0 0 0,0 0 0,-1 1 0,1 0 0,-1 0 0,0 0 0,0 0 0,0 1 0,0-1 0,-1 1 0,0 0 0,0 0 0,0 1 0,-1-1 0,1 0 0,-1 1 0,-1 0 0,1-1 0,-1 1 0,0 0 0,0 0 0,0 0 0,-1 0 0,0-1 0,0 1 0,-2 6 0,1-3 0,0 0 0,-1 0 0,-1 0 0,1-1 0,-1 1 0,-1-1 0,1 0 0,-1 0 0,-1 0 0,0 0 0,0-1 0,0 1 0,-1-1 0,0-1 0,0 1 0,-1-1 0,-9 6 0,0 0-80,-2-2 0,1 0-1,-1 0 1,-1-2 0,0-1-1,0 0 1,0-1 0,-1-1-1,0-1 1,0-1 0,0 0 0,0-2-1,0 0 1,-1-1 0,1-1-1,-33-6 1,18-2-6746</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01.888"/>
    </inkml:context>
    <inkml:brush xml:id="br0">
      <inkml:brushProperty name="width" value="0.05" units="cm"/>
      <inkml:brushProperty name="height" value="0.05" units="cm"/>
    </inkml:brush>
  </inkml:definitions>
  <inkml:trace contextRef="#ctx0" brushRef="#br0">292 1 24575,'6'6'0,"8"2"0,9 6 0,-7 7 0,-12 7 0,-12 3 0,-12 4 0,-9 2 0,-5 1 0,-4 0 0,-1 0 0,0 0 0,0-1 0,0 1 0,1-1 0,7-7-8191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05.742"/>
    </inkml:context>
    <inkml:brush xml:id="br0">
      <inkml:brushProperty name="width" value="0.05" units="cm"/>
      <inkml:brushProperty name="height" value="0.05" units="cm"/>
    </inkml:brush>
  </inkml:definitions>
  <inkml:trace contextRef="#ctx0" brushRef="#br0">148 177 24575,'4'-4'0,"0"0"0,0 0 0,0 0 0,-1-1 0,0 1 0,5-9 0,8-11 0,-3 11 0,2 1 0,-1 0 0,2 1 0,-1 0 0,1 1 0,1 1 0,0 1 0,0 0 0,19-5 0,-29 11 0,0 0 0,0 1 0,0 0 0,0 0 0,12 0 0,-18 1 0,0 0 0,0 0 0,0 0 0,0 0 0,0 0 0,0 0 0,0 1 0,0-1 0,0 0 0,0 0 0,0 1 0,0-1 0,0 1 0,0-1 0,0 1 0,0-1 0,0 1 0,0 0 0,0-1 0,-1 1 0,1 0 0,0 0 0,-1-1 0,1 1 0,0 0 0,-1 0 0,1 0 0,-1 0 0,1 0 0,-1 0 0,0 0 0,1 0 0,-1 0 0,0 0 0,0 0 0,0 0 0,1 0 0,-1 0 0,0 0 0,0 0 0,-1 0 0,1 0 0,0 1 0,0-1 0,0 0 0,-2 2 0,0 5 0,-2 0 0,1-1 0,-1 1 0,0 0 0,-1-1 0,0 0 0,0 0 0,-1 0 0,-8 8 0,-68 55 0,36-31 0,-33 18 0,88-61 0,-1-1 0,1 2 0,1-1 0,-1 1 0,0 0 0,1 1 0,-1 0 0,1 1 0,-1 0 0,1 0 0,0 1 0,0 0 0,-1 1 0,1 0 0,9 3 0,-6-2 0,0 0 0,-1 1 0,0 0 0,1 1 0,-1 0 0,-1 1 0,1 1 0,-1 0 0,0 0 0,0 1 0,18 15 0,-25-17 0,0 0 0,1 0 0,-2 0 0,1 0 0,0 1 0,-1 0 0,0 0 0,-1 0 0,1 0 0,-1 0 0,0 0 0,-1 1 0,0-1 0,0 1 0,1 8 0,-3-4 0,1-1 0,-1 0 0,-1 0 0,0 0 0,0 0 0,-1 0 0,0-1 0,-1 1 0,-6 11 0,0-3 0,-1-1 0,0 0 0,-2 0 0,0-1 0,0-1 0,-2 0 0,0-1 0,0 0 0,-25 16 0,28-23 9,1-1-1,-1 0 1,0-1-1,0-1 1,-1 0 0,1 0-1,-1-1 1,0-1-1,0 0 1,0-1-1,0 0 1,0-1-1,-23-2 1,27 1-77,1-1 1,-1 1-1,1-2 1,-1 1-1,1-1 1,0 0-1,0-1 1,0 0-1,0 0 1,1-1-1,0 0 1,0 0-1,0 0 1,0-1-1,1 0 1,0-1-1,1 1 1,-1-1-1,1 0 1,0-1-1,-5-10 1,0-8-6759</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06.416"/>
    </inkml:context>
    <inkml:brush xml:id="br0">
      <inkml:brushProperty name="width" value="0.05" units="cm"/>
      <inkml:brushProperty name="height" value="0.05" units="cm"/>
    </inkml:brush>
  </inkml:definitions>
  <inkml:trace contextRef="#ctx0" brushRef="#br0">62 96 24575,'0'-2'0,"1"-1"0,-1 1 0,1 0 0,-1 0 0,1-1 0,0 1 0,0 0 0,0 0 0,0 0 0,0 0 0,1 0 0,-1 0 0,0 0 0,1 0 0,0 1 0,-1-1 0,1 0 0,0 1 0,0 0 0,0-1 0,2 0 0,51-24 0,-36 18 0,-13 5 0,1 0 0,-1 0 0,1 1 0,-1 0 0,1 0 0,0 1 0,0 0 0,0 0 0,0 1 0,0 0 0,0 0 0,0 0 0,0 1 0,0 0 0,-1 0 0,1 1 0,0 0 0,0 0 0,-1 1 0,0 0 0,1 0 0,-1 0 0,0 1 0,0 0 0,-1 0 0,1 0 0,-1 1 0,0 0 0,0 0 0,-1 0 0,1 0 0,-1 1 0,0 0 0,-1 0 0,1 0 0,-1 0 0,0 0 0,-1 1 0,0 0 0,3 11 0,-4-6 0,-1 1 0,0-1 0,0 1 0,-1-1 0,-1 0 0,0 0 0,-1 0 0,-1 0 0,1 0 0,-2 0 0,0-1 0,0 1 0,-1-1 0,-10 14 0,-5 6 0,-1-1 0,-2 0 0,-40 38 0,53-58 0,-11 13 0,-36 26 0,53-45 0,-1 0 0,1 0 0,-1-1 0,1 1 0,-1-1 0,0-1 0,-1 1 0,1-1 0,0 0 0,-1-1 0,1 1 0,-1-1 0,-7 0 0,13-1 0,-1 0 0,1 0 0,0 0 0,0 0 0,-1 0 0,1 0 0,0-1 0,0 1 0,-1 0 0,1-1 0,0 1 0,0-1 0,0 1 0,0-1 0,0 0 0,-1 1 0,1-1 0,0 0 0,1 0 0,-1 0 0,0 1 0,0-1 0,0 0 0,0 0 0,1 0 0,-2-2 0,2 1 0,0 0 0,-1 0 0,1 0 0,0 0 0,0 0 0,0 1 0,1-1 0,-1 0 0,0 0 0,1 0 0,-1 0 0,1 0 0,0 0 0,0 1 0,1-3 0,1-3 0,1 1 0,0 0 0,0 0 0,0 1 0,1-1 0,0 1 0,0 0 0,8-6 0,-8 8 0,-1 0 0,1 1 0,-1 0 0,1 0 0,0 0 0,0 0 0,0 1 0,0 0 0,0 0 0,0 0 0,1 1 0,-1-1 0,0 1 0,0 0 0,0 1 0,1-1 0,-1 1 0,0 0 0,8 4 0,3 1 0,0 2 0,-1 0 0,0 1 0,22 18 0,-24-17 0,1 0 0,1-1 0,0 0 0,25 10 0,-31-15-62,0-1 0,0 0 0,1-1 0,-1 0 0,0-1 0,1 0 0,-1-1 0,1 1 0,-1-2 0,1 1 0,-1-1 0,1-1-1,-1 0 1,0 0 0,0-1 0,0 0 0,0 0 0,0-1 0,-1-1 0,1 1 0,13-11 0,-4 1-6764</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06.959"/>
    </inkml:context>
    <inkml:brush xml:id="br0">
      <inkml:brushProperty name="width" value="0.05" units="cm"/>
      <inkml:brushProperty name="height" value="0.05" units="cm"/>
    </inkml:brush>
  </inkml:definitions>
  <inkml:trace contextRef="#ctx0" brushRef="#br0">18 154 24575,'-1'0'0,"1"0"0,-1 0 0,0 0 0,1 0 0,-1 0 0,0 0 0,1 0 0,-1-1 0,0 1 0,1 0 0,-1 0 0,0-1 0,1 1 0,-1 0 0,1-1 0,-1 1 0,1-1 0,-1 1 0,1-1 0,-1 1 0,1-1 0,-1 1 0,1-1 0,-1 1 0,1-1 0,0 1 0,-1-1 0,1 0 0,0 1 0,0-1 0,-1 0 0,1 1 0,0-1 0,0 0 0,0 1 0,0-1 0,0 0 0,0 1 0,0-1 0,0 0 0,0 0 0,0 1 0,1-1 0,-1 0 0,0 1 0,0-1 0,0 1 0,1-1 0,-1 0 0,1 1 0,-1-1 0,0 1 0,1-2 0,21-33 0,-15 27 0,1 0 0,1 0 0,0 1 0,0 0 0,0 1 0,1 0 0,0 0 0,0 1 0,0 1 0,1-1 0,-1 2 0,1-1 0,0 2 0,22-4 0,-1 3 0,0 0 0,0 3 0,0 0 0,33 6 0,-60-6 0,-1 1 0,1 0 0,0 0 0,-1 0 0,1 0 0,-1 1 0,1 0 0,-1 0 0,0 0 0,0 0 0,0 1 0,0-1 0,0 1 0,0 0 0,-1 0 0,0 1 0,1-1 0,-1 1 0,0-1 0,-1 1 0,1 0 0,-1 0 0,0 0 0,0 1 0,0-1 0,0 0 0,-1 1 0,1 0 0,-1-1 0,0 1 0,-1-1 0,1 1 0,-1 0 0,0 7 0,-1 7 0,-1 1 0,0-1 0,-1 1 0,-1-1 0,-1 0 0,-1 0 0,-8 19 0,-1-3 0,-2 0 0,-1-1 0,-1-1 0,-36 46 0,43-63 0,-1-2 0,-1 1 0,1-2 0,-2 0 0,0 0 0,-1-2 0,0 0 0,-1 0 0,0-2 0,-32 14 0,44-21 0,1-1 0,-1 1 0,0-1 0,0 0 0,0-1 0,0 1 0,-1-1 0,1 0 0,0 0 0,0 0 0,0-1 0,0 0 0,-5-1 0,8 1 0,0 0 0,1 0 0,-1 0 0,0 0 0,1 0 0,-1 0 0,1-1 0,-1 1 0,1 0 0,0-1 0,0 0 0,0 1 0,0-1 0,0 1 0,0-1 0,0 0 0,0 0 0,0 0 0,1 1 0,-1-1 0,1 0 0,0 0 0,-1 0 0,1 0 0,0 0 0,0 0 0,0 0 0,0 0 0,1 0 0,-1 0 0,0 1 0,1-1 0,-1 0 0,1 0 0,0 0 0,1-2 0,4-13 0,1 0 0,0 1 0,1 0 0,1 1 0,1 0 0,0 0 0,1 1 0,24-26 0,-28 34 0,1-1 0,-1 1 0,1 1 0,0-1 0,0 1 0,1 1 0,-1 0 0,12-4 0,-15 6 0,0 1 0,1 0 0,-1 0 0,1 0 0,-1 0 0,1 1 0,0 0 0,-1 0 0,1 1 0,-1 0 0,1 0 0,-1 0 0,1 0 0,9 5 0,6 6 11,1 1 1,-1 1-1,-1 0 0,-1 2 0,0 0 1,-1 1-1,20 25 0,50 44-1466,-62-65-5371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07.303"/>
    </inkml:context>
    <inkml:brush xml:id="br0">
      <inkml:brushProperty name="width" value="0.05" units="cm"/>
      <inkml:brushProperty name="height" value="0.05" units="cm"/>
    </inkml:brush>
  </inkml:definitions>
  <inkml:trace contextRef="#ctx0" brushRef="#br0">175 0 24575,'7'0'0,"1"7"0,0 7 0,-2 9 0,-8 6 0,-3 4 0,-8 10 0,-7 3 0,-7 6 0,-5 8 0,-4-1 0,-1-5 0,5-10-8191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0.857"/>
    </inkml:context>
    <inkml:brush xml:id="br0">
      <inkml:brushProperty name="width" value="0.05" units="cm"/>
      <inkml:brushProperty name="height" value="0.05" units="cm"/>
    </inkml:brush>
  </inkml:definitions>
  <inkml:trace contextRef="#ctx0" brushRef="#br0">0 68 24575,'18'-2'0,"-1"0"0,0-1 0,0-1 0,-1-1 0,33-13 0,43-11 0,-85 28 0,0-1 0,1 1 0,-1 1 0,0 0 0,1 0 0,-1 0 0,0 1 0,0 0 0,1 0 0,9 4 0,-14-5 0,-1 1 0,1 0 0,-1 0 0,0 0 0,1 1 0,-1-1 0,0 1 0,0-1 0,0 1 0,0 0 0,0-1 0,0 1 0,0 0 0,-1 0 0,1 0 0,0 1 0,-1-1 0,0 0 0,0 1 0,0-1 0,0 0 0,1 4 0,-1-1 0,-1 0 0,1 0 0,-1-1 0,0 1 0,-1 0 0,1 0 0,-1-1 0,0 1 0,0 0 0,-1-1 0,-2 8 0,-1-1 0,-1 0 0,1 0 0,-2-1 0,1 0 0,-2 0 0,1-1 0,-1 0 0,0 0 0,-13 10 0,17-16 0,1-1 0,0 0 0,-1 0 0,1 0 0,-1 0 0,0 0 0,0-1 0,1 1 0,-1-1 0,0 0 0,0 0 0,0-1 0,-1 1 0,1-1 0,0 0 0,-7 0 0,10 0 0,1 0 0,0-1 0,0 1 0,-1 0 0,1 0 0,0 0 0,0 0 0,-1-1 0,1 1 0,0 0 0,0 0 0,-1 0 0,1-1 0,0 1 0,0 0 0,0 0 0,0-1 0,-1 1 0,1 0 0,0-1 0,0 1 0,0 0 0,0 0 0,0-1 0,0 1 0,0 0 0,0-1 0,0 1 0,0 0 0,0-1 0,0 1 0,0 0 0,0 0 0,0-1 0,0 1 0,0 0 0,0-1 0,0 1 0,1 0 0,-1 0 0,0-1 0,0 1 0,0 0 0,0 0 0,1-1 0,-1 1 0,0 0 0,0 0 0,1-1 0,-1 1 0,0 0 0,0 0 0,1 0 0,-1 0 0,0 0 0,0-1 0,1 1 0,-1 0 0,0 0 0,1 0 0,-1 0 0,1 0 0,19-13 0,-20 13 0,11-5 0,1 0 0,-1 1 0,1 0 0,0 1 0,0 0 0,0 1 0,0 1 0,0 0 0,0 0 0,0 1 0,1 1 0,-1 0 0,0 0 0,0 1 0,0 1 0,0 0 0,12 6 0,-18-7 0,0 0 0,0 1 0,0 0 0,0 0 0,-1 1 0,1-1 0,-1 1 0,0 0 0,0 1 0,-1-1 0,1 1 0,-1 0 0,0 0 0,0 0 0,-1 1 0,0-1 0,1 1 0,-2 0 0,1 0 0,-1 0 0,0 0 0,0 0 0,-1 1 0,1-1 0,-2 1 0,1-1 0,-1 1 0,0-1 0,0 0 0,0 1 0,-1-1 0,0 1 0,-3 9 0,0-5 7,0 0-1,-1 0 0,-1 0 0,0 0 1,0-1-1,-1 0 0,0 0 1,-1-1-1,0 0 0,0 0 1,-1-1-1,0 0 0,-1-1 0,1 0 1,-2 0-1,1-1 0,-1 0 1,-15 6-1,18-9-23,-1 0 0,1 0 1,-1-1-1,0 0 0,1-1 0,-1 1 1,0-2-1,0 1 0,0-1 0,0-1 1,-11-1-1,13 0-59,1 0 1,0 0-1,0 0 1,0 0-1,0-1 1,1 0-1,-1 0 1,1-1-1,0 1 1,0-1-1,0-1 1,0 1-1,1-1 1,-1 1-1,1-1 0,-6-11 1,-6-13-6751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1.478"/>
    </inkml:context>
    <inkml:brush xml:id="br0">
      <inkml:brushProperty name="width" value="0.05" units="cm"/>
      <inkml:brushProperty name="height" value="0.05" units="cm"/>
    </inkml:brush>
  </inkml:definitions>
  <inkml:trace contextRef="#ctx0" brushRef="#br0">0 125 24575,'8'-1'0,"-1"-1"0,0 1 0,1-2 0,-1 1 0,0-1 0,0 0 0,0 0 0,-1-1 0,1 0 0,-1 0 0,0 0 0,0-1 0,-1 0 0,1 0 0,6-9 0,-7 9 0,1-1 0,-1 0 0,1 1 0,0 0 0,1 0 0,-1 1 0,1 0 0,0 0 0,0 0 0,0 1 0,1 0 0,-1 1 0,13-3 0,-16 5 0,0 0 0,0 1 0,0-1 0,0 1 0,0 0 0,0 0 0,0 1 0,0-1 0,-1 1 0,1 0 0,0 0 0,-1 0 0,0 0 0,1 1 0,-1 0 0,0-1 0,0 1 0,-1 0 0,1 0 0,-1 0 0,1 1 0,-1-1 0,0 1 0,2 4 0,2 3 0,-1-1 0,-1 2 0,1-1 0,-2 0 0,0 1 0,0 0 0,1 12 0,-4-12 0,0 0 0,0 0 0,-1 0 0,-1 0 0,0 0 0,-1 0 0,0-1 0,-1 1 0,0-1 0,0 0 0,-2 0 0,1 0 0,-1-1 0,-1 0 0,-11 14 0,0-2 0,-2 0 0,0-2 0,-2 0 0,0-1 0,-30 19 0,24-14 0,29-14 0,20-5 0,28-5 14,0-2-1,0-2 0,58-12 0,12-1-1431,-87 14-5408</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1.914"/>
    </inkml:context>
    <inkml:brush xml:id="br0">
      <inkml:brushProperty name="width" value="0.05" units="cm"/>
      <inkml:brushProperty name="height" value="0.05" units="cm"/>
    </inkml:brush>
  </inkml:definitions>
  <inkml:trace contextRef="#ctx0" brushRef="#br0">220 0 24575,'1'0'0,"0"0"0,-1 0 0,1 0 0,0 0 0,-1 1 0,1-1 0,0 0 0,-1 0 0,1 0 0,0 0 0,-1 1 0,1-1 0,0 0 0,-1 1 0,1-1 0,-1 1 0,1-1 0,-1 0 0,1 1 0,-1-1 0,1 1 0,-1-1 0,1 1 0,-1 0 0,0-1 0,1 1 0,-1-1 0,0 1 0,1 0 0,-1-1 0,0 1 0,0 0 0,0-1 0,1 1 0,-1 0 0,0-1 0,0 1 0,0 0 0,0 0 0,0-1 0,-1 1 0,1 0 0,0-1 0,0 1 0,0 0 0,0-1 0,-1 1 0,1 0 0,0-1 0,-1 1 0,1-1 0,-1 1 0,0 0 0,-20 35 0,2-14 0,-2-1 0,-31 24 0,-23 23 0,67-58 0,2-6 0,1 2 0,1-1 0,-1 0 0,1 1 0,-7 11 0,11-16 0,-1 0 0,1-1 0,0 1 0,0 0 0,0-1 0,-1 1 0,1 0 0,0 0 0,0-1 0,0 1 0,0 0 0,0 0 0,0-1 0,0 1 0,1 0 0,-1-1 0,0 1 0,0 0 0,0-1 0,1 1 0,-1 0 0,0-1 0,1 1 0,0 1 0,0-1 0,1 0 0,0 0 0,-1 0 0,1 0 0,0 0 0,-1-1 0,1 1 0,0 0 0,0-1 0,0 1 0,0-1 0,0 0 0,-1 0 0,3 1 0,23-1 0,0-1 0,0 0 0,0-2 0,47-12 0,35-4 0,121 13-586,-200 7-193,6-1-6047</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2.242"/>
    </inkml:context>
    <inkml:brush xml:id="br0">
      <inkml:brushProperty name="width" value="0.05" units="cm"/>
      <inkml:brushProperty name="height" value="0.05" units="cm"/>
    </inkml:brush>
  </inkml:definitions>
  <inkml:trace contextRef="#ctx0" brushRef="#br0">76 0 24575,'0'7'0,"-6"1"0,-2 7 0,0 5 0,2 7 0,1 5 0,3 9 0,0 4 0,-5 8 0,-1-1 0,0 5 0,2-2 0,1 3 0,3-3 0,0-4 0,2-10-8191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3:42.157"/>
    </inkml:context>
    <inkml:brush xml:id="br0">
      <inkml:brushProperty name="width" value="0.05" units="cm"/>
      <inkml:brushProperty name="height" value="0.05" units="cm"/>
    </inkml:brush>
  </inkml:definitions>
  <inkml:trace contextRef="#ctx0" brushRef="#br0">0 0 24575,'2'1'0,"0"0"0,-1-1 0,1 1 0,0 0 0,-1 0 0,1 0 0,-1 0 0,1 1 0,-1-1 0,1 0 0,-1 0 0,0 1 0,0-1 0,0 1 0,0-1 0,0 1 0,0 0 0,0-1 0,0 1 0,0 0 0,0 3 0,16 46 0,-15-45 0,7 32 0,-2 0 0,-1 0 0,1 44 0,-7 120 0,-1-116 0,-1 37 0,-2-53 0,4 1 0,2-1 0,23 129 0,-13-158-1365,1-7-5461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2.583"/>
    </inkml:context>
    <inkml:brush xml:id="br0">
      <inkml:brushProperty name="width" value="0.05" units="cm"/>
      <inkml:brushProperty name="height" value="0.05" units="cm"/>
    </inkml:brush>
  </inkml:definitions>
  <inkml:trace contextRef="#ctx0" brushRef="#br0">402 1 24575,'-6'6'0,"-9"8"0,-8 9 0,-6 6 0,-4 4 0,-4 3 0,-1-5 0,0 0 0,-1-1 0,1 2 0,0 1 0,1-4 0,6-8-8191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6.162"/>
    </inkml:context>
    <inkml:brush xml:id="br0">
      <inkml:brushProperty name="width" value="0.05" units="cm"/>
      <inkml:brushProperty name="height" value="0.05" units="cm"/>
    </inkml:brush>
  </inkml:definitions>
  <inkml:trace contextRef="#ctx0" brushRef="#br0">277 1 24575,'-1'3'0,"0"0"0,0 1 0,0-1 0,0 0 0,-1 0 0,1 0 0,-1 0 0,0 0 0,0-1 0,0 1 0,0 0 0,-4 3 0,-32 31 0,36-35 0,-21 16 0,-48 29 0,47-32 0,0 1 0,-24 21 0,46-35 0,0-1 0,1 0 0,-1 1 0,1-1 0,-1 1 0,1-1 0,-1 1 0,1 0 0,0 0 0,0 0 0,0-1 0,0 1 0,0 0 0,0 0 0,1 0 0,-1 1 0,1-1 0,-1 0 0,1 0 0,0 0 0,0 0 0,0 0 0,0 1 0,0 2 0,1-3 0,1 0 0,-1 0 0,0 0 0,1 0 0,0 0 0,-1 0 0,1-1 0,0 1 0,0 0 0,0-1 0,0 0 0,0 1 0,0-1 0,0 0 0,0 0 0,1 0 0,-1-1 0,0 1 0,0 0 0,1-1 0,-1 1 0,4-1 0,45 5 0,1-1 0,102-8 0,-34 0 0,-75 4-81,-19 1-240,0-1 0,0-1 0,34-6 0,-29-1-6505</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6.488"/>
    </inkml:context>
    <inkml:brush xml:id="br0">
      <inkml:brushProperty name="width" value="0.05" units="cm"/>
      <inkml:brushProperty name="height" value="0.05" units="cm"/>
    </inkml:brush>
  </inkml:definitions>
  <inkml:trace contextRef="#ctx0" brushRef="#br0">67 0 24575,'3'4'0,"-1"-1"0,1 1 0,-1 0 0,0 0 0,0-1 0,0 1 0,0 0 0,-1 1 0,0-1 0,0 0 0,0 0 0,0 1 0,0-1 0,-1 0 0,0 1 0,0-1 0,0 1 0,-1-1 0,0 6 0,-4 12 0,0 0 0,-15 36 0,-1 10 0,13-6 0,3-1 0,3 1 0,5 68 0,1-69 0,-4 1 0,-2-1 0,-11 68 0,5-89-1365,2-7-5461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6.949"/>
    </inkml:context>
    <inkml:brush xml:id="br0">
      <inkml:brushProperty name="width" value="0.05" units="cm"/>
      <inkml:brushProperty name="height" value="0.05" units="cm"/>
    </inkml:brush>
  </inkml:definitions>
  <inkml:trace contextRef="#ctx0" brushRef="#br0">0 0 24575,'0'7'0,"0"7"0,0 9 0,0 6 0,0 4 0,6 3 0,3 2 0,-1 1 0,-1-1 0,-3 0 0,-1 7 0,-1 0 0,-2 0 0,6-1 0,2-16 0,0-11-8191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7.554"/>
    </inkml:context>
    <inkml:brush xml:id="br0">
      <inkml:brushProperty name="width" value="0.05" units="cm"/>
      <inkml:brushProperty name="height" value="0.05" units="cm"/>
    </inkml:brush>
  </inkml:definitions>
  <inkml:trace contextRef="#ctx0" brushRef="#br0">0 42 24575,'5'0'0,"0"-1"0,0-1 0,-1 1 0,1 0 0,0-1 0,8-5 0,23-7 0,-10 9 0,1 1 0,-1 1 0,0 2 0,1 0 0,0 2 0,-1 1 0,43 8 0,-66-10 0,1 1 0,-1 0 0,0 0 0,1 0 0,-1 1 0,0-1 0,0 1 0,0-1 0,0 1 0,0 0 0,-1 0 0,1 1 0,0-1 0,-1 0 0,0 1 0,1 0 0,-1-1 0,0 1 0,-1 0 0,1 0 0,0 0 0,-1 0 0,1 0 0,-1 1 0,0-1 0,0 0 0,-1 1 0,1-1 0,-1 0 0,1 1 0,-1-1 0,0 1 0,-1 5 0,-1 0 0,0 0 0,-1-1 0,0 1 0,0-1 0,-1 0 0,0 0 0,-1 0 0,0-1 0,0 1 0,0-1 0,-12 11 0,-2 2 0,-2 0 0,-39 28 0,54-43 0,0-1 0,0 0 0,-1 0 0,0-1 0,0 0 0,0 0 0,0-1 0,0 0 0,0 0 0,0 0 0,-1-1 0,1 0 0,-1-1 0,1 0 0,-10 0 0,16 0 0,1 0 0,-1 0 0,0 0 0,0 0 0,0 0 0,1-1 0,-1 1 0,0 0 0,0 0 0,1 0 0,-1-1 0,0 1 0,1-1 0,-1 1 0,0 0 0,1-1 0,-1 1 0,0-1 0,1 1 0,-1-1 0,1 0 0,-1 0 0,10-9 0,27-5 0,-3 5 0,1 1 0,-1 2 0,1 1 0,59-2 0,-73 8 0,0 0 0,-1 1 0,1 1 0,0 1 0,-1 1 0,0 0 0,0 2 0,0 0 0,29 14 0,-44-18 0,-1-1 0,0 1 0,0 0 0,0-1 0,0 1 0,-1 1 0,1-1 0,0 0 0,-1 1 0,0-1 0,1 1 0,-1-1 0,0 1 0,0 0 0,-1 0 0,1 0 0,-1 0 0,1 1 0,-1-1 0,0 0 0,0 1 0,0-1 0,-1 0 0,1 1 0,-1-1 0,0 1 0,0-1 0,0 5 0,-2-1 0,0 1 0,-1-1 0,0 1 0,0-1 0,0 0 0,-1 0 0,0 0 0,-1-1 0,1 1 0,-1-1 0,-10 9 0,-3 4 0,-2-1 0,0-1 0,-1 0 0,-1-2 0,0-1 0,-1 0 0,-1-2 0,0-1 0,0 0 0,-1-2 0,-1-1 0,1-1 0,-1-1 0,0-1 0,-34 1 0,51-6-170,1-1-1,-1 0 0,1 0 1,-1-1-1,1 0 0,-1 0 1,-14-7-1,-10-8-6655</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7.993"/>
    </inkml:context>
    <inkml:brush xml:id="br0">
      <inkml:brushProperty name="width" value="0.05" units="cm"/>
      <inkml:brushProperty name="height" value="0.05" units="cm"/>
    </inkml:brush>
  </inkml:definitions>
  <inkml:trace contextRef="#ctx0" brushRef="#br0">196 0 24575,'6'7'0,"-4"7"0,-9 9 0,-3 6 0,-6 5 0,-7 2 0,-5 2 0,2 0 0,-2-6 0,5-2 0,0-7 0,4-6-8191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8.506"/>
    </inkml:context>
    <inkml:brush xml:id="br0">
      <inkml:brushProperty name="width" value="0.05" units="cm"/>
      <inkml:brushProperty name="height" value="0.05" units="cm"/>
    </inkml:brush>
  </inkml:definitions>
  <inkml:trace contextRef="#ctx0" brushRef="#br0">137 1 24575,'2'0'0,"0"0"0,0 0 0,0 0 0,0 0 0,0 0 0,0 0 0,0 1 0,0-1 0,0 1 0,0-1 0,0 1 0,0 0 0,0 0 0,0 0 0,-1 0 0,1 0 0,0 0 0,2 3 0,-4-3 0,1 0 0,0 1 0,-1-1 0,1 0 0,-1 1 0,1-1 0,-1 1 0,0-1 0,1 1 0,-1-1 0,0 1 0,0-1 0,0 1 0,0-1 0,0 1 0,-1-1 0,1 1 0,0-1 0,-1 3 0,-5 8 0,1 1 0,-1-1 0,-1-1 0,-13 19 0,5-8 0,-4 9 0,1-4 0,2 0 0,0 1 0,2 1 0,-18 54 0,31-81 0,0 0 0,1 0 0,-1 0 0,1 0 0,-1 0 0,1 0 0,0 0 0,0 0 0,0 1 0,0-1 0,0 0 0,0 0 0,1 0 0,-1 0 0,1 0 0,-1 0 0,1 0 0,0 0 0,0 0 0,0 0 0,0 0 0,0 0 0,0 0 0,0-1 0,1 1 0,-1 0 0,1-1 0,-1 0 0,1 1 0,0-1 0,-1 0 0,1 1 0,0-1 0,0 0 0,0 0 0,0-1 0,0 1 0,0 0 0,0-1 0,0 1 0,0-1 0,0 0 0,0 1 0,0-1 0,1 0 0,1-1 0,15 1 0,0-1 0,-1 0 0,1-2 0,24-6 0,-20 4 0,-8 3 0,80-17 0,1 5 0,123-3 0,-208 18-341,1-2 0,-1 0-1,22-4 1,-10-2-6485</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8.862"/>
    </inkml:context>
    <inkml:brush xml:id="br0">
      <inkml:brushProperty name="width" value="0.05" units="cm"/>
      <inkml:brushProperty name="height" value="0.05" units="cm"/>
    </inkml:brush>
  </inkml:definitions>
  <inkml:trace contextRef="#ctx0" brushRef="#br0">0 1 24575,'1'0'0,"1"1"0,-1-1 0,0 0 0,1 1 0,-1-1 0,0 1 0,0 0 0,0-1 0,0 1 0,1 0 0,-1 0 0,0-1 0,0 1 0,0 0 0,-1 0 0,1 0 0,0 0 0,0 1 0,-1-1 0,1 0 0,0 0 0,-1 0 0,1 1 0,-1-1 0,1 0 0,-1 3 0,9 39 0,-9-40 0,7 97 0,-7 139 0,-3-99 0,2-82-76,-1-26-246,2 1-1,1-1 1,7 41 0,0-42-6504</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9.390"/>
    </inkml:context>
    <inkml:brush xml:id="br0">
      <inkml:brushProperty name="width" value="0.05" units="cm"/>
      <inkml:brushProperty name="height" value="0.05" units="cm"/>
    </inkml:brush>
  </inkml:definitions>
  <inkml:trace contextRef="#ctx0" brushRef="#br0">1 142 24575,'6'-1'0,"0"-1"0,1 0 0,-1 0 0,0-1 0,0 1 0,0-1 0,5-5 0,12-4 0,45-19 0,-20 9 0,69-24 0,-114 45 0,0 0 0,1-1 0,-1 1 0,1 1 0,-1-1 0,1 0 0,-1 1 0,1 0 0,-1-1 0,1 1 0,0 1 0,-1-1 0,1 0 0,-1 1 0,1 0 0,-1 0 0,0 0 0,1 0 0,-1 1 0,0-1 0,0 1 0,1 0 0,-1 0 0,-1 0 0,1 0 0,0 0 0,0 1 0,-1-1 0,0 1 0,1 0 0,-1 0 0,0-1 0,0 2 0,0-1 0,-1 0 0,1 0 0,-1 0 0,2 8 0,0 1 0,-1 0 0,0 0 0,-1 0 0,0 1 0,-1-1 0,0 1 0,-1-1 0,0 0 0,-1 1 0,-5 13 0,-3 7 0,-1 0 0,-3-1 0,0-1 0,-2 0 0,-1-1 0,-29 38 0,-142 151 0,168-197 0,10-12 0,3-3 0,1-1 0,0 1 0,0 0 0,1 0 0,0 1 0,-5 9 0,10-16 0,1-1 0,-1 0 0,0 1 0,1-1 0,-1 1 0,1-1 0,-1 0 0,1 1 0,-1-1 0,1 0 0,-1 0 0,1 1 0,-1-1 0,1 0 0,-1 0 0,1 0 0,0 0 0,-1 0 0,1 0 0,-1 0 0,1 0 0,-1 0 0,1 0 0,-1 0 0,1 0 0,0 0 0,-1 0 0,1 0 0,-1-1 0,1 1 0,0 0 0,24-4 0,99-28 0,-68 16 0,0 2 0,81-9 0,-32 21 61,-65 2-774,70-8 0,-76 1-6113</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9.733"/>
    </inkml:context>
    <inkml:brush xml:id="br0">
      <inkml:brushProperty name="width" value="0.05" units="cm"/>
      <inkml:brushProperty name="height" value="0.05" units="cm"/>
    </inkml:brush>
  </inkml:definitions>
  <inkml:trace contextRef="#ctx0" brushRef="#br0">36 14 24575,'0'-1'0,"0"1"0,0 0 0,0-1 0,-1 1 0,1-1 0,0 1 0,0 0 0,0-1 0,0 1 0,0-1 0,0 1 0,0 0 0,0-1 0,0 1 0,0-1 0,1 1 0,-1 0 0,0-1 0,0 1 0,0 0 0,0-1 0,0 1 0,1-1 0,-1 1 0,0 0 0,0 0 0,1-1 0,-1 1 0,0 0 0,1-1 0,-1 1 0,0 0 0,1 0 0,-1-1 0,0 1 0,1 0 0,-1 0 0,0 0 0,1 0 0,-1 0 0,1 0 0,-1-1 0,0 1 0,1 0 0,-1 0 0,1 0 0,-1 0 0,1 1 0,0 0 0,-1-1 0,1 1 0,-1 0 0,1 0 0,-1 0 0,1-1 0,-1 1 0,0 0 0,1 0 0,-1 0 0,0 0 0,0 0 0,0 0 0,1 0 0,-1 0 0,0-1 0,0 1 0,0 0 0,-1 0 0,1 0 0,0 0 0,0 0 0,0 0 0,-1 0 0,0 1 0,-13 48 0,5-17 0,0 0 0,2 1 0,-3 38 0,11-22 0,2 0 0,2 1 0,2-2 0,2 1 0,21 62 0,-13-48 0,-2 1 0,7 79 0,-18 16-1365,-4-122-5461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3:42.639"/>
    </inkml:context>
    <inkml:brush xml:id="br0">
      <inkml:brushProperty name="width" value="0.05" units="cm"/>
      <inkml:brushProperty name="height" value="0.05" units="cm"/>
    </inkml:brush>
  </inkml:definitions>
  <inkml:trace contextRef="#ctx0" brushRef="#br0">111 80 24575,'-12'13'0,"1"1"0,1 0 0,0 1 0,1 0 0,0 1 0,1 0 0,1 0 0,1 0 0,0 1 0,-6 31 0,8-25 0,1-1 0,1 1 0,0 0 0,2-1 0,1 1 0,1 0 0,9 44 0,-9-58 0,1 1 0,0 0 0,1-1 0,0 1 0,0-1 0,1 0 0,0-1 0,1 1 0,0-1 0,0 0 0,1 0 0,0-1 0,0 0 0,1 0 0,0-1 0,0 0 0,0 0 0,1-1 0,0 0 0,0 0 0,0-1 0,19 6 0,-12-6 0,1-1 0,-1-1 0,1 0 0,-1-1 0,1 0 0,0-2 0,-1 0 0,1-1 0,-1 0 0,1-1 0,-1-1 0,0-1 0,19-8 0,-8 2 0,-1-2 0,-1-1 0,0 0 0,0-2 0,-2-1 0,0-1 0,-1-1 0,21-23 0,-34 32 0,-1 0 0,0-1 0,-1 0 0,0 0 0,-1-1 0,0 1 0,0-2 0,5-20 0,-9 23 0,0 1 0,0-1 0,-1 1 0,-1-1 0,0 0 0,0 1 0,-1-1 0,0 1 0,-1-1 0,0 1 0,0-1 0,-1 1 0,-4-10 0,-1 4 0,0 0 0,-1 1 0,0 0 0,-1 0 0,-1 1 0,0 0 0,-1 1 0,0 0 0,-1 1 0,0 0 0,0 1 0,-1 1 0,-22-11 0,21 12 0,0 1 0,-1 0 0,0 1 0,0 1 0,-1 0 0,0 1 0,1 1 0,-1 0 0,0 2 0,-1 0 0,1 1 0,0 0 0,-21 4 0,29-2-124,1 0 0,-1 1 0,1 0 0,0 0 0,0 0 0,0 1-1,1 1 1,-1-1 0,1 1 0,-10 9 0,-6 8-6702</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24.566"/>
    </inkml:context>
    <inkml:brush xml:id="br0">
      <inkml:brushProperty name="width" value="0.05" units="cm"/>
      <inkml:brushProperty name="height" value="0.05" units="cm"/>
    </inkml:brush>
  </inkml:definitions>
  <inkml:trace contextRef="#ctx0" brushRef="#br0">61 41 24575,'5'-1'0,"0"0"0,-1 0 0,1-1 0,0 1 0,-1-1 0,9-4 0,23-8 0,28 6 0,-1 3 0,118 7 0,-63 0 0,-70-3 0,-28 0 0,-1 0 0,1 1 0,-1 1 0,1 1 0,24 6 0,-39-7 0,-1 1 0,1 0 0,-1 0 0,1 0 0,-1 0 0,0 1 0,0-1 0,0 1 0,0 0 0,0 0 0,-1 1 0,1-1 0,-1 1 0,0-1 0,0 1 0,-1 0 0,1 1 0,-1-1 0,1 0 0,-1 1 0,-1-1 0,1 1 0,-1-1 0,0 1 0,0 0 0,1 5 0,2 41 0,-1 0 0,-9 86 0,1-15 0,5 335 0,1-451 0,-1-1 0,0 0 0,-1 1 0,1-1 0,-1 0 0,0 0 0,-1 1 0,1-1 0,-1 0 0,0 0 0,0 0 0,0-1 0,-1 1 0,-6 8 0,4-8 0,0 0 0,-1-1 0,0 0 0,1 0 0,-1 0 0,-1-1 0,1 0 0,0 0 0,-1-1 0,0 0 0,-8 2 0,-58 13-195,-2-3 0,0-3 0,0-4 0,-1-3 0,0-3 0,-131-16 0,137 7-6631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27.456"/>
    </inkml:context>
    <inkml:brush xml:id="br0">
      <inkml:brushProperty name="width" value="0.05" units="cm"/>
      <inkml:brushProperty name="height" value="0.05" units="cm"/>
    </inkml:brush>
  </inkml:definitions>
  <inkml:trace contextRef="#ctx0" brushRef="#br0">1 1 24575,'11'11'0,"-1"1"0,1 1 0,-2 0 0,0 0 0,0 1 0,-2 0 0,1 0 0,-2 1 0,0-1 0,-1 2 0,0-1 0,-1 0 0,-1 1 0,3 28 0,-4 10 0,-3 0 0,-2 0 0,-10 56 0,1-3 0,-6 15 0,-1 26 0,18-142-124,1-1 0,0 1 0,1 0 0,-1 0 0,1 0 0,1 0-1,-1-1 1,1 1 0,0-1 0,3 7 0,9 11-6702</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28.093"/>
    </inkml:context>
    <inkml:brush xml:id="br0">
      <inkml:brushProperty name="width" value="0.05" units="cm"/>
      <inkml:brushProperty name="height" value="0.05" units="cm"/>
    </inkml:brush>
  </inkml:definitions>
  <inkml:trace contextRef="#ctx0" brushRef="#br0">426 1 24575,'1'2'0,"0"0"0,0-1 0,0 1 0,0 0 0,1 0 0,-1-1 0,0 1 0,1-1 0,-1 1 0,1-1 0,3 3 0,4 4 0,-19-9 0,-6-3 0,0 0 0,0 2 0,-1 0 0,1 0 0,0 2 0,-1 0 0,1 1 0,0 0 0,0 2 0,-29 7 0,32-6 0,0 0 0,0 1 0,1 0 0,-1 1 0,2 0 0,-1 1 0,1 0 0,0 1 0,0 1 0,1 0 0,0 0 0,0 0 0,-13 19 0,21-25 0,0 0 0,0 1 0,0-1 0,0 0 0,1 1 0,-1-1 0,1 1 0,0-1 0,0 1 0,0 0 0,0-1 0,1 1 0,0 0 0,-1-1 0,1 1 0,1 0 0,-1 0 0,0-1 0,2 5 0,0-3 0,0 0 0,0 0 0,1-1 0,-1 1 0,1-1 0,0 1 0,1-1 0,-1 0 0,1 0 0,0 0 0,-1-1 0,6 4 0,8 4 0,-1 0 0,2-2 0,-1 0 0,1-1 0,1 0 0,20 4 0,56 11 0,-59-17 0,0 3 0,-1 0 0,65 28 0,-93-34 0,0 1 0,0 0 0,0 0 0,-1 0 0,1 1 0,-1 0 0,0 0 0,-1 1 0,1-1 0,-1 1 0,0 0 0,0 1 0,-1-1 0,0 1 0,0 0 0,0 0 0,-1 1 0,0-1 0,-1 0 0,0 1 0,0 0 0,0 0 0,0 8 0,-2-12 0,0 0 0,0 1 0,0-1 0,-1 0 0,1 0 0,-1 1 0,0-1 0,0 0 0,-1 0 0,1 0 0,-1 0 0,0 0 0,0-1 0,0 1 0,0 0 0,-5 5 0,1-4 0,0 1 0,0-1 0,0 0 0,0-1 0,-1 1 0,0-1 0,0-1 0,-11 5 0,-4 0 0,0-1 0,-1-1 0,0-2 0,0 0 0,-26 1 0,23-4 20,0-2 0,0 0 0,1-2 0,-1 0 0,-43-13 0,52 11-169,1-1 1,-1 0-1,1-1 1,0-1-1,0 0 1,1-1-1,0-1 1,1-1-1,-15-12 1,5-4-6678</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28.481"/>
    </inkml:context>
    <inkml:brush xml:id="br0">
      <inkml:brushProperty name="width" value="0.05" units="cm"/>
      <inkml:brushProperty name="height" value="0.05" units="cm"/>
    </inkml:brush>
  </inkml:definitions>
  <inkml:trace contextRef="#ctx0" brushRef="#br0">1 1 24575,'1'0'0,"1"1"0,-1-1 0,0 0 0,0 1 0,1-1 0,-1 1 0,0 0 0,0-1 0,0 1 0,0 0 0,1 0 0,-1 0 0,0 0 0,-1 0 0,1 0 0,0 0 0,0 0 0,0 0 0,-1 0 0,1 0 0,0 1 0,-1-1 0,1 0 0,-1 0 0,1 1 0,-1-1 0,0 2 0,8 41 0,-7-41 0,6 113 0,-8 121 0,-1-92 0,1 403-1365,1-520-5461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28.820"/>
    </inkml:context>
    <inkml:brush xml:id="br0">
      <inkml:brushProperty name="width" value="0.05" units="cm"/>
      <inkml:brushProperty name="height" value="0.05" units="cm"/>
    </inkml:brush>
  </inkml:definitions>
  <inkml:trace contextRef="#ctx0" brushRef="#br0">0 0 24575,'6'0'0,"3"6"0,5 3 0,7-2 0,6 0 0,5-3 0,3 5 0,2 1 0,1-1 0,0-3 0,0-1 0,0 4 0,-1 0 0,7-1 0,1-2 0,0-2 0,-8-1-8191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29.147"/>
    </inkml:context>
    <inkml:brush xml:id="br0">
      <inkml:brushProperty name="width" value="0.05" units="cm"/>
      <inkml:brushProperty name="height" value="0.05" units="cm"/>
    </inkml:brush>
  </inkml:definitions>
  <inkml:trace contextRef="#ctx0" brushRef="#br0">1 1 24575,'0'6'0,"6"2"0,9 0 0,8-2 0,6-2 0,4-1 0,3-1 0,2-2 0,7 0 0,2 0 0,-1 0 0,-9-1-8191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29.477"/>
    </inkml:context>
    <inkml:brush xml:id="br0">
      <inkml:brushProperty name="width" value="0.05" units="cm"/>
      <inkml:brushProperty name="height" value="0.05" units="cm"/>
    </inkml:brush>
  </inkml:definitions>
  <inkml:trace contextRef="#ctx0" brushRef="#br0">1 1 24575,'1'0'0,"1"0"0,-1 1 0,0-1 0,1 1 0,-1 0 0,0-1 0,0 1 0,0 0 0,1 0 0,-1 0 0,0 0 0,0-1 0,0 2 0,0-1 0,0 0 0,-1 0 0,1 0 0,0 0 0,0 0 0,-1 1 0,1-1 0,-1 0 0,1 1 0,-1-1 0,0 0 0,1 1 0,-1 2 0,7 46 0,-6-42 0,3 405 0,-4-59 0,2-333-455,0-1 0,8 27 0,-2-17-6371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29.915"/>
    </inkml:context>
    <inkml:brush xml:id="br0">
      <inkml:brushProperty name="width" value="0.05" units="cm"/>
      <inkml:brushProperty name="height" value="0.05" units="cm"/>
    </inkml:brush>
  </inkml:definitions>
  <inkml:trace contextRef="#ctx0" brushRef="#br0">0 142 24575,'0'-3'0,"1"-1"0,-1 0 0,1 1 0,-1-1 0,1 0 0,0 1 0,0-1 0,1 1 0,-1-1 0,1 1 0,0 0 0,0 0 0,0-1 0,0 1 0,5-5 0,-1 3 0,0 0 0,0 0 0,1 0 0,-1 1 0,1-1 0,0 2 0,8-4 0,10-3 0,1 2 0,0 1 0,38-5 0,-45 9 0,0 1 0,0 1 0,1 1 0,-1 1 0,0 1 0,1 0 0,-1 1 0,0 2 0,-1 0 0,1 0 0,-1 2 0,0 0 0,22 13 0,-29-14 0,-1 0 0,-1 1 0,1-1 0,-1 2 0,0-1 0,-1 1 0,0 1 0,0 0 0,-1 0 0,0 0 0,0 1 0,-1 0 0,-1 0 0,1 1 0,-2-1 0,1 1 0,-2 0 0,1 1 0,-2-1 0,1 0 0,-1 1 0,-1 0 0,0 11 0,-3 2 0,0 0 0,-2-1 0,0 0 0,-2 0 0,-1 0 0,-1 0 0,0-1 0,-2 0 0,-1-1 0,-22 34 0,11-24 0,0-1 0,-2-1 0,-2-2 0,0 0 0,-2-2 0,-38 28 0,55-46 0,-1 0 0,-1 0 0,1-1 0,-1-1 0,0 0 0,-1-1 0,1-1 0,-15 4 0,24-7 0,1-1 0,-1 1 0,1-1 0,-1 1 0,1-1 0,-1 0 0,1 0 0,-1 0 0,1-1 0,0 1 0,-1-1 0,1 0 0,-1 0 0,1 0 0,0 0 0,0-1 0,0 1 0,0-1 0,0 0 0,0 0 0,0 0 0,0 0 0,1-1 0,-1 1 0,1-1 0,-1 1 0,1-1 0,0 0 0,0 0 0,1 0 0,-1 0 0,0 0 0,1 0 0,0 0 0,0-1 0,0 1 0,-1-6 0,1-1 0,0 0 0,1 0 0,0 1 0,1-1 0,0 0 0,1 1 0,-1-1 0,2 0 0,0 1 0,0 0 0,0 0 0,1 0 0,1 0 0,-1 1 0,1-1 0,1 1 0,0 0 0,0 1 0,9-10 0,-9 10 0,0 0 0,1 1 0,-1 0 0,1 0 0,0 1 0,1 0 0,-1 0 0,1 1 0,0 0 0,0 0 0,0 1 0,1 0 0,-1 0 0,1 1 0,0 0 0,0 0 0,0 1 0,-1 1 0,1-1 0,0 1 0,12 2 0,-13 0 0,-1 1 0,1 0 0,0 1 0,-1 0 0,1 0 0,-1 0 0,0 1 0,-1 0 0,1 0 0,-1 1 0,0 0 0,0 0 0,-1 0 0,9 14 0,6 10 0,-2 2 0,17 39 0,-8-15 0,-26-55-13,11 22 47,1-1-1,0-1 1,20 23 0,-29-38-60,1-1 0,0-1 0,0 1 0,0-1 0,1 0 0,-1 0 0,11 4 0,-14-6-45,1-1 0,0 0 0,0 0 0,0 0 0,0-1 0,0 1 0,0-1 0,0 0 0,0 0-1,1 0 1,-1 0 0,0 0 0,0 0 0,0-1 0,0 0 0,0 0 0,3-1 0,18-10-6755</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1:24.505"/>
    </inkml:context>
    <inkml:brush xml:id="br0">
      <inkml:brushProperty name="width" value="0.05" units="cm"/>
      <inkml:brushProperty name="height" value="0.05" units="cm"/>
    </inkml:brush>
  </inkml:definitions>
  <inkml:trace contextRef="#ctx0" brushRef="#br0">558 26 24575,'0'0'0,"0"1"0,0 0 0,0-1 0,0 1 0,0-1 0,1 1 0,-1-1 0,0 1 0,0 0 0,0-1 0,1 1 0,-1-1 0,0 1 0,1-1 0,-1 1 0,0-1 0,1 1 0,-1-1 0,1 0 0,-1 1 0,1-1 0,-1 0 0,1 1 0,-1-1 0,1 0 0,-1 1 0,2-1 0,1 0 0,-10-3 0,-127-22 0,124 22 0,-1 1 0,0 0 0,1 0 0,-1 1 0,0 1 0,0 0 0,0 0 0,0 1 0,0 0 0,0 1 0,-16 5 0,-2 4 0,0 0 0,-49 29 0,68-34 0,-1 0 0,1 2 0,0-1 0,1 1 0,-1 1 0,2-1 0,-1 2 0,1-1 0,1 1 0,-1 0 0,2 1 0,0-1 0,0 2 0,0-1 0,2 0 0,-7 24 0,8-24 0,1 0 0,0 0 0,1 0 0,0 0 0,1 0 0,0 0 0,1 0 0,0 0 0,1 0 0,0 0 0,1 0 0,0 0 0,1-1 0,0 0 0,0 1 0,1-1 0,1-1 0,-1 1 0,10 10 0,1-1 0,2-1 0,0 0 0,2-2 0,-1 0 0,2-1 0,0-1 0,1-1 0,0 0 0,1-2 0,0-1 0,1-1 0,0-1 0,1-1 0,-1-1 0,1-1 0,47 3 0,-55-8 0,-1-1 0,1 0 0,-1-2 0,0 0 0,0 0 0,0-2 0,0 0 0,-1 0 0,1-2 0,-1 0 0,-1 0 0,0-2 0,0 0 0,0 0 0,-1-1 0,-1-1 0,1 0 0,-2-1 0,0 0 0,0-1 0,-1 0 0,-1-1 0,0 0 0,-1 0 0,0-1 0,-1 0 0,-1 0 0,-1 0 0,0-1 0,-1 0 0,0 0 0,-1 0 0,-1-1 0,-1 1 0,-1-31 0,-1 39 0,1 0 0,-2 0 0,1 1 0,-1-1 0,0 0 0,-1 1 0,1 0 0,-2-1 0,1 1 0,-1 0 0,0 1 0,0-1 0,-1 1 0,-6-7 0,3 4 0,-1 1 0,-1 0 0,0 1 0,0 0 0,0 0 0,-1 1 0,1 1 0,-17-7 0,-3 3 0,0 0 0,-1 2 0,0 1 0,0 2 0,0 1 0,-39 1 0,55 2-118,1-1-131,-1 2-1,1-1 1,0 2-1,-23 5 1,13 1-6577</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1:34.519"/>
    </inkml:context>
    <inkml:brush xml:id="br0">
      <inkml:brushProperty name="width" value="0.05" units="cm"/>
      <inkml:brushProperty name="height" value="0.05" units="cm"/>
    </inkml:brush>
  </inkml:definitions>
  <inkml:trace contextRef="#ctx0" brushRef="#br0">473 150 24575,'0'-3'0,"-1"1"0,1-1 0,-1 1 0,0-1 0,0 0 0,0 1 0,0 0 0,-1-1 0,1 1 0,-1 0 0,1-1 0,-1 1 0,0 0 0,0 0 0,0 0 0,0 1 0,0-1 0,0 0 0,0 1 0,-1 0 0,1-1 0,-1 1 0,-3-1 0,-2-2 0,1 1 0,-1 0 0,0 1 0,0 0 0,0 0 0,-12 0 0,1 1 0,0 2 0,0 1 0,1 0 0,-1 1 0,1 1 0,0 1 0,0 0 0,1 1 0,-1 1 0,1 1 0,1 1 0,-1 0 0,1 1 0,1 0 0,-22 21 0,31-25 0,0 0 0,0 0 0,1 1 0,0-1 0,0 1 0,1 1 0,0-1 0,0 1 0,1-1 0,0 1 0,0 0 0,1 0 0,0 1 0,0-1 0,1 0 0,0 1 0,1-1 0,-1 0 0,2 1 0,-1-1 0,1 1 0,0-1 0,6 16 0,-2-9 0,1 0 0,1 0 0,0 0 0,1-1 0,1-1 0,0 1 0,0-1 0,2-1 0,0 0 0,0 0 0,23 17 0,-19-17 0,1-2 0,0 1 0,1-2 0,0 0 0,0-1 0,1-1 0,0-1 0,1 0 0,28 4 0,-21-6 0,1-2 0,-1 0 0,0-2 0,0-1 0,1-1 0,38-8 0,-30 1 0,-1 0 0,0-2 0,-1-2 0,-1-1 0,0-1 0,0-2 0,-2-1 0,0-1 0,-1-2 0,43-40 0,-61 51 0,-1 0 0,-1-1 0,0 0 0,0 0 0,-1-1 0,0 0 0,-1-1 0,-1 1 0,9-25 0,-13 30 0,-1 0 0,1 0 0,-2 0 0,1 0 0,-1 0 0,0 0 0,0 0 0,-1-1 0,0 1 0,0 0 0,-1 1 0,0-1 0,0 0 0,0 0 0,-1 1 0,0-1 0,0 1 0,-1 0 0,0 0 0,0 0 0,-6-6 0,-2-2 0,-1 2 0,-1-1 0,0 2 0,0 0 0,-1 0 0,0 1 0,-1 1 0,0 1 0,-30-11 0,24 11 0,-1 1 0,0 1 0,0 1 0,-1 1 0,1 1 0,-1 1 0,-24 1 0,20 3 0,1 1 0,-1 1 0,1 2 0,0 1 0,0 1 0,-32 14 0,41-14 0,0 1 0,1 0 0,0 1 0,0 1 0,1 1 0,0 1 0,1 0 0,1 0 0,-20 24 0,29-30 0,1-1 0,0 0 0,0 1 0,0 0 0,1 0 0,0 0 0,0 0 0,1 0 0,0 1 0,0-1 0,1 1 0,0-1 0,0 1 0,0 0 0,1 0 0,1-1 0,1 16 0,0-18 0,0 1 0,0 0 0,0-1 0,1 1 0,-1-1 0,2 0 0,-1 0 0,0 0 0,1 0 0,0 0 0,0-1 0,0 0 0,1 0 0,-1 0 0,1 0 0,0-1 0,0 1 0,0-1 0,1-1 0,-1 1 0,1-1 0,-1 0 0,9 2 0,4 0 0,0-1 0,0-1 0,0 0 0,1-2 0,-1 0 0,0-1 0,0-1 0,0 0 0,0-2 0,33-9 0,-25 4 0,-1-1 0,0 0 0,0-2 0,-1-1 0,0-1 0,36-29 0,-53 37 0,0 0 0,0-1 0,-1 0 0,0-1 0,0 0 0,0 0 0,-1 0 0,-1 0 0,7-16 0,-9 21 0,-1 0 0,0 0 0,0 0 0,-1 0 0,1 0 0,-1 0 0,1 0 0,-1-1 0,0 1 0,0 0 0,-1 0 0,1 0 0,-1-1 0,1 1 0,-1 0 0,0 0 0,0 0 0,0 0 0,-1 0 0,1 0 0,-1 1 0,1-1 0,-1 0 0,0 1 0,0-1 0,0 1 0,-1 0 0,1-1 0,0 1 0,-1 0 0,0 0 0,1 1 0,-4-2 0,-11-6 0,0 1 0,0 1 0,-1 1 0,0 0 0,0 2 0,-1 0 0,-34-3 0,-140 5 0,129 4 0,46-2 0,0 1 0,0 1 0,1 1 0,-1 1 0,1 0 0,-1 1 0,1 1 0,1 0 0,-23 13 0,35-17 0,0 1 0,-1-1 0,1 1 0,0 0 0,0 1 0,0-1 0,1 1 0,-1 0 0,1-1 0,0 1 0,0 1 0,0-1 0,1 0 0,-1 1 0,1 0 0,0-1 0,0 1 0,1 0 0,0 0 0,-1 0 0,2 0 0,-1 0 0,0 0 0,1 0 0,0 0 0,0 0 0,1 0 0,0 0 0,-1 0 0,2 0 0,-1 0 0,0 0 0,1 0 0,0 0 0,0-1 0,1 1 0,2 4 0,2 2 0,0-1 0,0 0 0,1 0 0,1-1 0,0 0 0,0 0 0,1-1 0,0 0 0,0 0 0,0-1 0,1-1 0,1 0 0,-1 0 0,1-1 0,-1-1 0,2 0 0,-1-1 0,0 0 0,20 2 0,-8-2 0,0 0 0,0-2 0,0-1 0,0-1 0,1-1 0,-1-1 0,0-1 0,-1-1 0,34-11 0,-37 8 0,0-1 0,-1 0 0,29-19 0,-44 25 0,1 0 0,0-1 0,-1 1 0,1-1 0,-1 0 0,0 0 0,0 0 0,0 0 0,-1-1 0,0 0 0,0 0 0,0 0 0,0 0 0,-1 0 0,0 0 0,0-1 0,0 1 0,1-8 0,-3 10 0,-1 0 0,1 0 0,0 0 0,-1 0 0,0 0 0,0 1 0,0-1 0,0 0 0,0 0 0,0 1 0,-1-1 0,1 1 0,-1-1 0,0 1 0,1 0 0,-1 0 0,-1 0 0,1 0 0,0 0 0,0 0 0,-1 0 0,1 1 0,-1-1 0,1 1 0,-1-1 0,1 1 0,-1 0 0,0 0 0,-5 0 0,-8-4 0,0 1 0,-1 1 0,-28-1 0,-10 3 0,-1 2 0,0 3 0,1 2 0,-75 19 0,128-25 0,-1 0 0,1 1 0,0-1 0,0 1 0,-1-1 0,1 1 0,0 0 0,0 0 0,0 0 0,0 0 0,0 1 0,0-1 0,0 0 0,0 1 0,0 0 0,1-1 0,-1 1 0,1 0 0,-1 0 0,-1 3 0,2-2 0,1-1 0,-1 1 0,1-1 0,0 1 0,0-1 0,0 0 0,0 1 0,1-1 0,-1 1 0,1-1 0,-1 1 0,1-1 0,0 0 0,0 1 0,0-1 0,0 0 0,0 0 0,1 0 0,2 4 0,7 10 0,1-1 0,1 0 0,0-1 0,0 0 0,2-2 0,-1 1 0,2-2 0,-1 0 0,2 0 0,-1-2 0,2 0 0,25 10 0,-35-18 0,1 0 0,-1 0 0,0-1 0,1 0 0,-1 0 0,0-1 0,0 0 0,1 0 0,-1-1 0,0 0 0,0-1 0,0 0 0,-1 0 0,1-1 0,-1 1 0,0-2 0,0 1 0,9-7 0,-3 1 0,0-1 0,-1 0 0,-1 0 0,1-1 0,-2-1 0,1 0 0,-2 0 0,11-20 0,-18 29 0,0 0 0,0-1 0,0 1 0,0-1 0,-1 1 0,1-1 0,-1 0 0,-1 0 0,1 1 0,-1-1 0,1 0 0,-1 0 0,-1-7 0,0 10 0,0-1 0,0 1 0,0 0 0,0-1 0,-1 1 0,1 0 0,-1 0 0,1-1 0,-1 1 0,0 0 0,1 1 0,-1-1 0,0 0 0,0 0 0,-1 1 0,1-1 0,0 1 0,0 0 0,-1 0 0,1 0 0,-1 0 0,1 0 0,-1 0 0,1 1 0,-1-1 0,-4 1 0,-13-3 0,1 2 0,-1 0 0,1 2 0,-1 0 0,1 1 0,0 1 0,-1 0 0,2 2 0,-1 0 0,0 2 0,1 0 0,0 0 0,1 2 0,-1 0 0,-24 18 0,39-25 0,0 1 0,-1-1 0,1 1 0,0-1 0,0 1 0,0 0 0,0 0 0,1 0 0,-1 1 0,1-1 0,0 1 0,0-1 0,0 1 0,1 0 0,-1-1 0,1 1 0,0 0 0,0 0 0,0 0 0,0 0 0,1 0 0,-1 0 0,1 0 0,0 1 0,1-1 0,-1 0 0,1 0 0,0 0 0,0 0 0,0 0 0,0 0 0,4 6 0,-2-3 0,1-1 0,0-1 0,1 1 0,-1 0 0,1-1 0,0 0 0,0 0 0,1-1 0,-1 1 0,1-1 0,0-1 0,0 1 0,1-1 0,-1 0 0,1 0 0,0-1 0,-1 1 0,11 0 0,-2-1 0,1-1 0,-1 0 0,1-2 0,-1 0 0,1 0 0,-1-2 0,0 0 0,1 0 0,-1-1 0,-1-1 0,19-9 0,-22 10 0,-1-1 0,0 0 0,-1-1 0,1 0 0,-1 0 0,0-1 0,-1 0 0,1-1 0,-1 0 0,-1 0 0,0 0 0,0-1 0,0 0 0,-1-1 0,-1 1 0,7-15 0,-11 22 0,0-1 0,-1 0 0,1 0 0,0-1 0,-1 1 0,0 0 0,0 0 0,0 0 0,0 0 0,0 0 0,0 0 0,-1 0 0,0 0 0,0 0 0,1 0 0,-2 0 0,1 0 0,-3-5 0,1 3 0,0 1 0,-1 0 0,0 0 0,0 0 0,0 0 0,0 1 0,0 0 0,-1 0 0,1 0 0,-6-3 0,-8-2 0,0 1 0,-1 1 0,0 0 0,-38-6 0,11 5 0,-1 2 0,-69 1 0,101 4 0,1 0 0,-1 2 0,0 0 0,1 0 0,-1 2 0,1-1 0,0 2 0,0 0 0,1 1 0,-1 0 0,1 1 0,-13 9 0,21-12 0,-1 1 0,1 0 0,0 0 0,0 0 0,1 1 0,0-1 0,0 1 0,0 0 0,0 0 0,1 1 0,0-1 0,0 1 0,1-1 0,0 1 0,0 0 0,1 0 0,0 0 0,0 0 0,0 0 0,1 0 0,0 0 0,0 0 0,1 0 0,0 0 0,0 0 0,1 0 0,4 12 0,-1-5 0,1 0 0,0-1 0,1 1 0,1-1 0,0-1 0,1 1 0,0-1 0,1-1 0,0 0 0,1 0 0,0-1 0,13 9 0,-10-10 0,0-1 0,1 0 0,-1-1 0,1-1 0,1 0 0,-1-1 0,1-1 0,0 0 0,0-1 0,0-1 0,0 0 0,1-1 0,-1-1 0,0-1 0,0 0 0,21-5 0,-26 4 0,-1 0 0,1-1 0,-1 0 0,1-1 0,-1 0 0,0-1 0,-1 0 0,1-1 0,-1 0 0,0 0 0,0-1 0,-1 0 0,0 0 0,0-1 0,-1 0 0,0 0 0,0-1 0,-1 0 0,0 0 0,0-1 0,-1 0 0,-1 0 0,0 0 0,6-20 0,-8 22 0,-1 1 0,0-1 0,0 0 0,-1 1 0,0-1 0,0 0 0,0 0 0,-1 1 0,-1-1 0,1 0 0,-1 1 0,0-1 0,-7-13 0,4 11 0,-1 0 0,0 1 0,-1 0 0,0 0 0,0 0 0,-1 1 0,0 0 0,-17-12 0,6 6 0,-1 2 0,0 0 0,-1 1 0,-1 2 0,1 0 0,-2 1 0,1 1 0,-41-7 0,46 12 0,1 1 0,0 0 0,0 2 0,0 0 0,-22 4 0,29-4 0,0 1 0,1 0 0,0 0 0,-1 1 0,1 0 0,0 1 0,0 0 0,0 0 0,1 1 0,0 0 0,-9 7 0,14-10 0,0 1 0,0-1 0,1 1 0,-1-1 0,1 1 0,-1 0 0,1 0 0,0 0 0,0 0 0,0-1 0,1 1 0,-1 0 0,1 0 0,0 1 0,-1-1 0,1 0 0,1 0 0,-1 0 0,0 0 0,1 0 0,-1 0 0,1 0 0,0 0 0,0 0 0,0-1 0,1 1 0,-1 0 0,1-1 0,1 4 0,5 7 0,1 0 0,0-1 0,1 0 0,16 15 0,-7-10 0,1-1 0,0-1 0,1 0 0,1-2 0,0-1 0,0 0 0,1-2 0,1 0 0,0-2 0,39 9 0,-45-14 0,-1 0 0,1-1 0,0-1 0,1 0 0,-1-2 0,33-5 0,-40 4 0,1-1 0,-1 0 0,0-1 0,0 0 0,0-1 0,0 0 0,-1 0 0,0-2 0,0 1 0,-1-1 0,10-9 0,-13 11 0,-1 0 0,0 0 0,0-1 0,-1 1 0,0-1 0,0 0 0,0 0 0,-1-1 0,1 1 0,-2-1 0,1 1 0,-1-1 0,0 0 0,0 0 0,-1 0 0,0 0 0,0 0 0,0-1 0,-1 1 0,-1 0 0,-1-13 0,0 11 0,0 1 0,-1 0 0,-1 0 0,1 0 0,-1 1 0,0-1 0,-1 1 0,0 0 0,0 0 0,0 0 0,-1 1 0,0 0 0,0 0 0,-1 0 0,0 1 0,0 0 0,0 0 0,-9-4 0,-3 0 0,-1 0 0,0 2 0,-1 0 0,1 1 0,-1 1 0,-1 1 0,1 1 0,-41 0 0,33 3 0,-1 1 0,1 2 0,0 1 0,0 1 0,1 1 0,-29 11 0,47-14 0,1 1 0,-1 0 0,1 1 0,0 0 0,0 0 0,1 1 0,0 0 0,0 0 0,0 1 0,1 0 0,0 0 0,-10 13 0,15-15 0,-1 0 0,0-1 0,1 1 0,0 0 0,0 0 0,1 1 0,-1-1 0,1 0 0,0 0 0,0 1 0,1-1 0,0 0 0,0 1 0,0-1 0,1 1 0,-1-1 0,1 0 0,0 0 0,1 1 0,-1-1 0,1 0 0,0 0 0,1 0 0,-1-1 0,4 6 0,-2-3 0,1 0 0,0 0 0,0 0 0,1 0 0,0-1 0,0 0 0,1 0 0,-1-1 0,1 1 0,0-2 0,1 1 0,-1-1 0,15 6 0,-10-6 0,0-1 0,0 0 0,0 0 0,0-2 0,0 1 0,1-2 0,-1 1 0,24-4 0,-12-1 0,1-1 0,-1-1 0,-1-1 0,1-1 0,-1-1 0,-1-1 0,0-1 0,0-1 0,23-18 0,-37 24 0,1-1 0,-1 0 0,-1-1 0,1 0 0,-1 0 0,-1-1 0,1 1 0,8-18 0,-13 23 0,-1 0 0,1 0 0,-1-1 0,0 1 0,0 0 0,0-1 0,0 1 0,0-1 0,-1 1 0,0-1 0,1 1 0,-1-1 0,-1 0 0,1 1 0,0-1 0,-1 1 0,0-1 0,0 1 0,0 0 0,0-1 0,0 1 0,-1 0 0,0 0 0,1 0 0,-1 0 0,0 0 0,-1 0 0,1 0 0,-5-4 0,-4-1 0,0 0 0,-1 0 0,0 1 0,0 1 0,-1 0 0,0 1 0,0 0 0,0 1 0,0 1 0,-1 0 0,1 0 0,-1 2 0,-21-1 0,13 1 0,0 2 0,0 0 0,0 2 0,1 0 0,-1 2 0,1 0 0,-40 15 0,56-17 0,-1-1 0,1 1 0,0 0 0,0 0 0,0 1 0,1-1 0,-1 1 0,1 0 0,0 1 0,0-1 0,0 1 0,0-1 0,1 1 0,0 0 0,0 0 0,0 1 0,1-1 0,0 1 0,0-1 0,0 1 0,0 0 0,1-1 0,0 1 0,0 0 0,1 0 0,0 0 0,0 0 0,0 0 0,1 0 0,0 0 0,0-1 0,0 1 0,1 0 0,2 6 0,-1-2 0,1-1 0,-1 0 0,2 0 0,-1 0 0,1-1 0,1 1 0,0-1 0,0 0 0,0-1 0,1 1 0,0-1 0,0-1 0,1 0 0,0 0 0,0 0 0,0-1 0,1 0 0,0 0 0,0-1 0,10 3 0,-7-4 0,1-1 0,-1-1 0,1 0 0,-1 0 0,1-2 0,-1 1 0,1-2 0,-1 1 0,0-2 0,1 0 0,-1 0 0,13-6 0,-18 6 0,0 0 0,0 0 0,0-1 0,0 0 0,0 0 0,-1 0 0,0-1 0,0 0 0,0-1 0,0 1 0,-1-1 0,0 0 0,0-1 0,-1 1 0,1-1 0,-2 0 0,1 0 0,-1 0 0,0 0 0,3-9 0,-6 12 0,1 0 0,-1 0 0,0 0 0,1 0 0,-2 0 0,1 0 0,0 0 0,-1 0 0,0 0 0,0 0 0,0 1 0,0-1 0,-1 0 0,1 0 0,-1 1 0,0-1 0,0 1 0,-1-1 0,1 1 0,-1 0 0,1 0 0,-1 0 0,0 0 0,0 1 0,0-1 0,-1 1 0,1 0 0,0 0 0,-5-2 0,-11-6 0,-1 0 0,-1 2 0,0 0 0,-22-4 0,24 6 0,-5-1 0,-1 1 0,0 0 0,0 2 0,-30-1 0,48 5 0,0 0 0,0 0 0,0 1 0,0 0 0,0 1 0,0-1 0,0 1 0,-11 5 0,14-5 0,1 0 0,0 0 0,0 0 0,0 1 0,0-1 0,0 1 0,1-1 0,-1 1 0,1 0 0,-1 0 0,1 0 0,0 0 0,0 0 0,1 1 0,-1-1 0,1 0 0,-2 7 0,2-5 0,0 0 0,0 0 0,1 0 0,0 0 0,0-1 0,0 1 0,0 0 0,1 0 0,0 0 0,0 0 0,0 0 0,1-1 0,0 1 0,0-1 0,0 1 0,0-1 0,0 0 0,1 0 0,0 1 0,0-2 0,0 1 0,1 0 0,-1-1 0,1 0 0,-1 1 0,1-1 0,0-1 0,9 6 0,2 0 0,-1 0 0,1-1 0,1-1 0,-1 0 0,1-1 0,0-1 0,21 4 0,-17-6 0,1 0 0,1-2 0,-1 0 0,0-2 0,0 0 0,31-8 0,-43 9 0,0-2 0,0 1 0,0-2 0,0 1 0,0-1 0,0 0 0,-1-1 0,0 0 0,0 0 0,0-1 0,-1 0 0,0 0 0,0-1 0,-1 1 0,1-2 0,7-11 0,-12 17 0,-1-1 0,1 1 0,-1 0 0,0-1 0,1 1 0,-1-1 0,-1 1 0,1-1 0,0 0 0,-1 1 0,1-1 0,-1 0 0,0 1 0,1-1 0,-1 0 0,-1 0 0,1 1 0,0-1 0,-1 0 0,1 1 0,-1-1 0,0 1 0,0-1 0,0 0 0,0 1 0,-1 0 0,1-1 0,0 1 0,-1 0 0,0 0 0,1 0 0,-1 0 0,0 0 0,0 0 0,0 0 0,-1 1 0,1-1 0,0 1 0,-1-1 0,1 1 0,0 0 0,-1 0 0,-4-1 0,-8-3 0,0 0 0,0 2 0,0 0 0,0 0 0,-1 2 0,-20-1 0,6 2 0,0 1 0,0 2 0,-56 11 0,77-12 0,1 0 0,0 0 0,-1 1 0,1 0 0,0 1 0,1 0 0,-1 0 0,1 1 0,-1 0 0,1 0 0,1 1 0,-1-1 0,1 1 0,0 1 0,0-1 0,1 1 0,-9 15 0,13-21 0,0 1 0,0-1 0,0 1 0,0 0 0,0-1 0,0 1 0,1 0 0,-1-1 0,1 1 0,-1 0 0,1 0 0,0 0 0,-1-1 0,1 1 0,0 0 0,0 0 0,1 0 0,-1 0 0,0-1 0,0 1 0,1 0 0,-1 0 0,1-1 0,0 1 0,0 0 0,-1-1 0,1 1 0,0 0 0,0-1 0,0 0 0,1 1 0,-1-1 0,0 1 0,0-1 0,1 0 0,-1 0 0,1 0 0,-1 0 0,1 0 0,-1 0 0,1 0 0,0-1 0,0 1 0,-1 0 0,1-1 0,3 1 0,3 1 0,0-1 0,1 0 0,-1 0 0,0-1 0,1 0 0,-1-1 0,0 0 0,1 0 0,7-3 0,3-2 0,-1 0 0,-1-2 0,1 0 0,24-16 0,-35 20 0,0-1 0,0 1 0,-1-1 0,1-1 0,-1 1 0,0-1 0,-1 0 0,0-1 0,0 1 0,0-1 0,0 0 0,5-14 0,-9 19 0,0 0 0,-1 0 0,1 0 0,-1 0 0,1 0 0,-1 0 0,0 0 0,0 0 0,0 0 0,0 0 0,-1 0 0,1 0 0,0 0 0,-1 0 0,1 0 0,-1 0 0,0 0 0,0 0 0,1 1 0,-1-1 0,0 0 0,-1 0 0,1 1 0,0-1 0,0 0 0,-1 1 0,1 0 0,-1-1 0,1 1 0,-1 0 0,0 0 0,0 0 0,1 0 0,-1 0 0,0 0 0,0 0 0,0 0 0,0 1 0,0-1 0,0 1 0,0 0 0,0 0 0,-3-1 0,-5 0 0,0 0 0,0 0 0,0 1 0,0 1 0,0-1 0,0 2 0,-15 2 0,15 0 0,0-1 0,0 1 0,1 1 0,0-1 0,0 2 0,0-1 0,0 1 0,1 1 0,0 0 0,0 0 0,-9 10 0,15-14 0,1-1 0,-1 1 0,0-1 0,1 1 0,-1 0 0,1 0 0,0 0 0,0-1 0,0 1 0,0 0 0,0 1 0,1-1 0,-1 0 0,1 0 0,0 0 0,0 0 0,0 3 0,1-2 0,0-1 0,1 1 0,-1-1 0,1 0 0,0 0 0,-1 0 0,1 0 0,1 0 0,-1 0 0,0 0 0,1 0 0,-1-1 0,1 0 0,0 1 0,0-1 0,0 0 0,0 0 0,5 1 0,0 1 0,0 0 0,1-1 0,0 0 0,-1-1 0,1 1 0,0-2 0,0 0 0,0 0 0,1 0 0,-1-1 0,18-2 0,-23 2 0,1-1 0,-1 1 0,0-1 0,1 0 0,-1 0 0,0-1 0,1 1 0,-1-1 0,0 0 0,0 0 0,0 0 0,-1-1 0,1 1 0,-1-1 0,1 0 0,-1 0 0,0 0 0,0-1 0,0 1 0,0-1 0,-1 1 0,1-1 0,-1 0 0,0 0 0,0 0 0,1-5 0,-3 6 0,1 0 0,-1 0 0,0 0 0,0-1 0,0 1 0,0 0 0,-1 0 0,0 0 0,1 0 0,-1 0 0,0 0 0,0 0 0,-1 0 0,1 0 0,0 0 0,-1 1 0,0-1 0,0 0 0,0 1 0,0 0 0,0-1 0,0 1 0,-1 0 0,1 0 0,-1 0 0,1 0 0,-1 1 0,0-1 0,-2-1 0,-3-1 0,-1 0 0,1 0 0,0 1 0,-1 0 0,0 1 0,1 0 0,-1 0 0,0 1 0,-10-1 0,9 2 0,-1 1 0,1 1 0,0-1 0,-1 1 0,1 1 0,0 0 0,0 1 0,-10 5 0,15-7 0,1 0 0,0 0 0,0 0 0,1 0 0,-1 1 0,0 0 0,1 0 0,-1 0 0,1 0 0,0 1 0,0-1 0,1 1 0,-1-1 0,1 1 0,-1 0 0,1 0 0,0 0 0,1 1 0,-1-1 0,-1 9 0,3-10 0,0 1 0,0-1 0,1 1 0,0-1 0,-1 0 0,1 1 0,0-1 0,1 0 0,-1 0 0,0 1 0,1-1 0,0 0 0,0-1 0,0 1 0,0 0 0,0 0 0,0-1 0,1 0 0,0 1 0,-1-1 0,1 0 0,0 0 0,3 2 0,5 2 0,-1 0 0,1-1 0,0 0 0,0 0 0,17 3 0,-8-3 0,1-2 0,0 0 0,-1-1 0,1-1 0,0-1 0,0-1 0,0-1 0,0-1 0,32-8 0,-37 6 0,0 0 0,0 0 0,-1-2 0,0 0 0,0-1 0,-1 0 0,0-1 0,0 0 0,-1-2 0,0 1 0,-1-2 0,17-19 0,-26 28 0,0-1 0,0 0 0,0 0 0,-1 0 0,0 0 0,0 0 0,0 0 0,0-1 0,0 1 0,-1 0 0,0-1 0,0 0 0,0 1 0,-1-1 0,1 0 0,-1 1 0,0-1 0,0 0 0,-2-8 0,0 9 0,0-1 0,0 1 0,0 0 0,-1 0 0,1 0 0,-1 0 0,0 0 0,0 0 0,-1 1 0,1 0 0,-1 0 0,1 0 0,-1 0 0,0 0 0,0 1 0,-1-1 0,1 1 0,0 0 0,-8-2 0,-25-9 0,0 2 0,0 1 0,-1 2 0,-57-5 0,68 12 0,-1 0 0,1 1 0,-1 2 0,1 1 0,0 1 0,0 1 0,-29 10 0,46-11 0,0 0 0,0 0 0,0 1 0,1 1 0,0-1 0,0 2 0,0-1 0,1 1 0,0 0 0,0 1 0,1 0 0,0 0 0,-9 14 0,12-15 0,0-1 0,0 1 0,1 0 0,1 0 0,-1 0 0,1 0 0,0 1 0,0-1 0,1 1 0,0-1 0,1 1 0,0-1 0,0 1 0,0-1 0,1 1 0,0-1 0,0 1 0,1-1 0,0 0 0,3 8 0,1-2 0,1 1 0,0-1 0,0 0 0,2 0 0,-1-1 0,2 0 0,0-1 0,0 0 0,1 0 0,0-1 0,1-1 0,0 0 0,0 0 0,1-1 0,0-1 0,0 0 0,1-1 0,0-1 0,0 0 0,21 5 0,-18-7 0,1 0 0,0-1 0,0 0 0,0-2 0,0 0 0,0-1 0,-1-1 0,1-1 0,0 0 0,-1-1 0,1-1 0,-1-1 0,-1 0 0,1-1 0,-1-1 0,28-18 0,-28 15 0,-2-1 0,1-1 0,-2 0 0,0 0 0,0-1 0,-1-1 0,-1 0 0,12-22 0,-19 31 0,0-1 0,-1 0 0,1 0 0,-2 0 0,1-1 0,-1 1 0,0-1 0,0 1 0,-1-1 0,0 0 0,0 0 0,-1 0 0,0 1 0,-1-1 0,1 0 0,-1 0 0,-1 1 0,0-1 0,0 0 0,0 1 0,-1 0 0,-5-11 0,2 10 0,0 1 0,0-1 0,-1 2 0,0-1 0,0 1 0,0 0 0,-1 0 0,0 1 0,0 0 0,0 1 0,-1 0 0,0 0 0,-15-4 0,-4-1 0,0 2 0,-1 1 0,-33-2 0,40 6 0,-1 1 0,1 1 0,-1 1 0,1 1 0,0 1 0,-1 1 0,1 1 0,1 0 0,-1 2 0,1 1 0,0 1 0,1 0 0,-28 18 0,46-26 0,0 0 0,0 0 0,0 1 0,0-1 0,0 1 0,1-1 0,-1 1 0,0 0 0,1-1 0,-1 1 0,1 0 0,0 0 0,0 0 0,0 0 0,0 0 0,0 1 0,0-1 0,0 0 0,1 0 0,-1 1 0,1-1 0,-1 0 0,1 0 0,0 1 0,0 3 0,2 0 0,0-1 0,0 1 0,0-1 0,0 1 0,1-1 0,0 0 0,0 0 0,0 0 0,6 6 0,10 10 0,1-1 0,1 0 0,0-2 0,2-1 0,0 0 0,1-2 0,0 0 0,1-2 0,1-1 0,0-1 0,36 10 0,-52-18 0,0-1 0,0 0 0,0-1 0,0 0 0,1-1 0,-1 0 0,0 0 0,15-4 0,-19 3 0,0 0 0,0 0 0,0-1 0,0 0 0,-1 0 0,1-1 0,-1 0 0,1 1 0,-1-2 0,0 1 0,0-1 0,-1 1 0,1-1 0,-1-1 0,6-6 0,-8 9 0,-1 0 0,0 0 0,0 0 0,0 0 0,0 0 0,0-1 0,0 1 0,-1 0 0,1 0 0,-1 0 0,1-1 0,-1 1 0,0 0 0,0-1 0,0 1 0,0 0 0,-1-1 0,1 1 0,0 0 0,-1 0 0,-1-3 0,0 0 0,0 0 0,-1 0 0,0 1 0,0-1 0,0 1 0,0 0 0,-1 0 0,-7-7 0,-3 0 0,0 0 0,-1 0 0,-1 2 0,-22-12 0,11 8 0,0 1 0,-1 1 0,0 1 0,-57-11 0,77 20 0,0 0 0,0 0 0,0 1 0,0 0 0,0 1 0,0-1 0,-1 1 0,2 1 0,-1 0 0,0 0 0,0 0 0,1 1 0,-1 0 0,1 1 0,0 0 0,0 0 0,0 0 0,0 1 0,1 0 0,0 0 0,0 1 0,-10 11 0,11-11 0,-1 1 0,1 0 0,0 1 0,1-1 0,0 1 0,0 0 0,0 0 0,1 0 0,0 0 0,-3 18 0,6-22 0,0 0 0,0 0 0,1-1 0,-1 1 0,1 0 0,0 0 0,0 0 0,0 0 0,0 0 0,1-1 0,-1 1 0,1-1 0,0 1 0,0-1 0,1 0 0,-1 1 0,1-1 0,-1 0 0,1-1 0,0 1 0,0 0 0,0-1 0,1 0 0,-1 0 0,0 0 0,7 3 0,1 0 0,1 0 0,0-1 0,0 0 0,0-1 0,1 0 0,-1-1 0,1-1 0,-1 0 0,1 0 0,0-1 0,-1-1 0,1 0 0,-1-1 0,21-5 0,-2-1 0,-1-2 0,-1 0 0,1-3 0,48-27 0,-66 33 0,-1 0 0,0-1 0,-1-1 0,0 0 0,0 0 0,16-20 0,-24 26 0,0 1 0,0 0 0,-1 0 0,1-1 0,-1 1 0,1-1 0,-1 1 0,0-1 0,0 0 0,0 1 0,0-1 0,0 0 0,-1 0 0,1 0 0,-1 1 0,0-1 0,0 0 0,0 0 0,0 0 0,0 0 0,-1 0 0,1 1 0,-1-1 0,0 0 0,0 0 0,0 1 0,0-1 0,0 0 0,-1 1 0,1-1 0,-1 1 0,1 0 0,-1-1 0,0 1 0,0 0 0,0 0 0,0 0 0,-4-2 0,-2 0 0,0-1 0,0 1 0,0 1 0,-1 0 0,1 0 0,-1 0 0,0 1 0,0 0 0,0 1 0,0 0 0,0 1 0,-12 0 0,2 0 0,-1 2 0,1 0 0,-1 1 0,-30 9 0,45-11 0,1 1 0,0-1 0,0 1 0,-1-1 0,1 1 0,0 1 0,0-1 0,1 0 0,-1 1 0,0 0 0,1 0 0,0 0 0,0 0 0,0 0 0,0 1 0,0-1 0,0 1 0,1 0 0,0 0 0,0 0 0,0 0 0,0 0 0,1 1 0,-1-1 0,1 0 0,0 1 0,1-1 0,-1 1 0,1-1 0,-1 1 0,1-1 0,1 1 0,-1-1 0,1 1 0,1 5 0,1-1 0,-1 0 0,1 0 0,1-1 0,0 0 0,0 1 0,1-2 0,0 1 0,0 0 0,0-1 0,1 0 0,0 0 0,1-1 0,0 0 0,0 0 0,0 0 0,14 8 0,-6-8 0,-1-1 0,1 0 0,0 0 0,0-2 0,0 0 0,1-1 0,-1 0 0,1-1 0,-1-1 0,1 0 0,-1-1 0,1-1 0,-1-1 0,0 0 0,1 0 0,-2-2 0,1 0 0,23-11 0,-35 14 0,1 0 0,0-1 0,-1 1 0,0-1 0,1 1 0,-1-1 0,0 0 0,0 0 0,-1 0 0,1-1 0,-1 1 0,1-1 0,-1 1 0,0-1 0,0 0 0,2-7 0,-4 8 0,1-1 0,-1 1 0,0-1 0,0 0 0,0 0 0,0 1 0,-1-1 0,1 1 0,-1-1 0,0 0 0,0 1 0,0-1 0,-1 1 0,1 0 0,-4-6 0,-1 1 0,0 0 0,0 0 0,-1 1 0,0-1 0,0 2 0,-1-1 0,0 1 0,0 0 0,0 1 0,-1-1 0,0 2 0,0-1 0,-10-2 0,-2 0 0,1 2 0,-1 0 0,-1 2 0,1 0 0,0 1 0,-34 2 0,45 0 0,0 1 0,0 0 0,1 0 0,-1 1 0,0 0 0,1 1 0,-1 0 0,1 1 0,0 0 0,0 0 0,0 1 0,1 0 0,-1 0 0,1 1 0,1 1 0,-11 9 0,15-13 0,0 1 0,0 0 0,0 0 0,0 1 0,1-1 0,-1 1 0,1-1 0,0 1 0,1-1 0,-1 1 0,1 0 0,0 0 0,0 0 0,1 0 0,-1 0 0,1 0 0,0 0 0,0 0 0,1 0 0,0 0 0,0 0 0,0 0 0,0-1 0,1 1 0,-1 0 0,1-1 0,0 1 0,1-1 0,2 5 0,0-1 0,1-1 0,0-1 0,0 1 0,0-1 0,0 0 0,1 0 0,0-1 0,0 1 0,1-2 0,0 1 0,0-1 0,0 0 0,0-1 0,0 0 0,14 3 0,-7-3 0,1 0 0,0-2 0,-1 0 0,1 0 0,0-2 0,-1 0 0,1-1 0,0 0 0,28-9 0,-37 9 0,-1 0 0,1-1 0,-1 0 0,0 0 0,0 0 0,0-1 0,-1 1 0,1-2 0,-1 1 0,0 0 0,0-1 0,-1 0 0,1 0 0,-1-1 0,0 1 0,0-1 0,-1 0 0,0 0 0,0 0 0,0 0 0,-1-1 0,0 1 0,0-1 0,0 1 0,0-9 0,-1 10 0,-1 0 0,0 0 0,0-1 0,0 1 0,-1 0 0,0 0 0,0 0 0,0 0 0,0 0 0,-1 0 0,0 0 0,0 0 0,0 1 0,-1-1 0,1 0 0,-1 1 0,0 0 0,-1 0 0,1 0 0,-1 0 0,1 1 0,-1-1 0,0 1 0,0 0 0,-1 0 0,1 0 0,-1 1 0,1-1 0,-1 1 0,-8-2 0,1-1 0,-1 2 0,0 0 0,0 0 0,-1 1 0,1 0 0,0 2 0,-1-1 0,1 2 0,0-1 0,-25 6 0,26-3 0,1 0 0,-1 0 0,1 1 0,0 1 0,0 0 0,0 0 0,1 1 0,-12 9 0,20-14 0,0 1 0,0 0 0,0 0 0,0 0 0,0 0 0,0 1 0,1-1 0,-1 0 0,1 1 0,-1-1 0,1 1 0,0-1 0,0 1 0,0 0 0,0 0 0,1-1 0,-1 1 0,1 0 0,0 0 0,0 0 0,-1-1 0,2 1 0,-1 0 0,0 0 0,1 0 0,-1-1 0,1 1 0,0 0 0,0-1 0,0 1 0,0 0 0,0-1 0,1 1 0,-1-1 0,1 0 0,-1 1 0,1-1 0,0 0 0,3 3 0,4 4 0,1 1 0,0-1 0,1-1 0,0 0 0,0 0 0,1-1 0,0-1 0,0 0 0,1 0 0,-1-1 0,1-1 0,0 0 0,0-1 0,1 0 0,-1-1 0,1-1 0,-1 0 0,27-2 0,-24 1 0,0-1 0,0-1 0,-1-1 0,1 0 0,-1-1 0,0 0 0,0-2 0,0 0 0,-1 0 0,0-1 0,0-1 0,0 0 0,-1-1 0,0-1 0,22-21 0,-31 26 0,0 0 0,0-1 0,0 1 0,0-1 0,-1 1 0,0-1 0,0 0 0,-1 0 0,1 0 0,-1-1 0,2-12 0,-4 16 0,0-1 0,0 1 0,0-1 0,0 1 0,-1-1 0,0 1 0,1-1 0,-1 1 0,0 0 0,-1-1 0,1 1 0,0 0 0,-1 0 0,0 0 0,0 0 0,0 0 0,0 0 0,0 1 0,-1-1 0,1 1 0,-1-1 0,0 1 0,-5-4 0,-7-3 0,-1 0 0,0 2 0,0-1 0,-1 2 0,0 0 0,0 1 0,-1 1 0,0 0 0,1 2 0,-1 0 0,0 1 0,0 0 0,0 2 0,0 0 0,0 1 0,0 0 0,1 2 0,-1 0 0,1 1 0,0 1 0,0 1 0,1 0 0,-24 14 0,33-16 0,1 1 0,-1-1 0,1 1 0,0 0 0,0 1 0,1-1 0,0 1 0,0 0 0,1 1 0,-1-1 0,2 1 0,-1 0 0,1 0 0,0 0 0,1 0 0,0 0 0,0 1 0,1-1 0,0 1 0,0-1 0,1 1 0,2 16 0,-2-18 0,1 1 0,-1-1 0,2 0 0,-1 0 0,1 0 0,0-1 0,0 1 0,1 0 0,0-1 0,0 1 0,1-1 0,-1 0 0,1 0 0,1 0 0,-1-1 0,1 0 0,0 0 0,0 0 0,1 0 0,-1-1 0,1 1 0,0-2 0,0 1 0,0-1 0,1 1 0,-1-2 0,14 5 0,-4-5 0,0 0 0,-1 0 0,1-2 0,0 0 0,0-1 0,0 0 0,0-1 0,0-1 0,20-7 0,-27 8 0,0-1 0,0 0 0,0-1 0,-1 0 0,0 0 0,0-1 0,0 0 0,0-1 0,-1 0 0,0 0 0,0 0 0,0-1 0,-1 0 0,0 0 0,-1 0 0,1-1 0,5-12 0,-9 16 0,0 0 0,-1-1 0,1 1 0,-1-1 0,0 1 0,-1-1 0,1 1 0,-1-1 0,0 0 0,0 0 0,0 1 0,0-1 0,-1 1 0,0-1 0,0 0 0,-3-6 0,1 5 0,0-1 0,0 1 0,-1 0 0,0 0 0,0 1 0,-1-1 0,1 1 0,-1 0 0,-1 0 0,-6-5 0,2 3 0,-1-1 0,0 2 0,0-1 0,-1 2 0,1-1 0,-1 2 0,-1 0 0,1 0 0,-1 1 0,1 0 0,-24-1 0,17 5 0,0 1 0,1 1 0,-1 0 0,1 2 0,-1 0 0,1 1 0,1 1 0,-1 0 0,1 1 0,1 1 0,-1 1 0,-25 20 0,38-27 0,1 0 0,-1 0 0,0 1 0,1-1 0,0 1 0,-1 0 0,2 0 0,-1 0 0,0 0 0,1 1 0,0-1 0,0 1 0,-3 7 0,5-10 0,0 0 0,0 0 0,-1 0 0,1 1 0,1-1 0,-1 0 0,0 0 0,0 0 0,1 0 0,0 0 0,-1 0 0,1 0 0,0 0 0,0 0 0,0 0 0,0 0 0,0 0 0,0-1 0,0 1 0,1 0 0,-1-1 0,1 1 0,-1-1 0,1 1 0,0-1 0,0 0 0,-1 0 0,1 0 0,0 0 0,0 0 0,0 0 0,0 0 0,4 0 0,3 2 0,0-1 0,0 0 0,0-1 0,0 0 0,0 0 0,0-1 0,0 0 0,1-1 0,-1 0 0,0 0 0,0-1 0,0 0 0,-1-1 0,1 0 0,-1 0 0,1-1 0,-1 0 0,0 0 0,0-1 0,-1 0 0,1 0 0,-1-1 0,0 0 0,-1-1 0,1 1 0,-1-1 0,5-8 0,-9 13 0,-1 0 0,0 0 0,0 0 0,0 0 0,0-1 0,-1 1 0,1 0 0,0 0 0,-1 0 0,0-1 0,1 1 0,-1 0 0,0-1 0,0 1 0,0 0 0,-1-1 0,1 1 0,-1 0 0,1 0 0,-1-1 0,0 1 0,1 0 0,-1 0 0,0 0 0,-1 0 0,1 0 0,0 0 0,-1 0 0,1 0 0,-1 0 0,1 1 0,-1-1 0,0 1 0,1-1 0,-1 1 0,0 0 0,-3-2 0,-6-4 0,0 0 0,0 1 0,0 1 0,0 0 0,-21-6 0,18 7 0,-1 0 0,1 2 0,-1 0 0,1 0 0,-1 2 0,0-1 0,0 2 0,0 0 0,1 1 0,-27 7 0,35-8 0,-1 1 0,1 1 0,0-1 0,0 1 0,0 0 0,0 0 0,1 1 0,-1 0 0,1 0 0,0 0 0,0 1 0,0-1 0,1 1 0,0 0 0,0 1 0,0-1 0,0 1 0,1-1 0,0 1 0,0 0 0,1 0 0,-1 1 0,2-1 0,-1 0 0,0 1 0,0 7 0,2-7 0,0 0 0,0 0 0,1 0 0,0-1 0,0 1 0,0 0 0,1-1 0,0 1 0,0-1 0,1 1 0,0-1 0,0 0 0,0 0 0,1 0 0,0-1 0,0 1 0,0-1 0,1 0 0,-1 0 0,1 0 0,1-1 0,-1 0 0,1 0 0,7 4 0,-6-3 0,1-1 0,0 0 0,0 0 0,0-1 0,1 0 0,-1 0 0,1-1 0,-1 0 0,1-1 0,0 0 0,0 0 0,0-1 0,-1 0 0,1 0 0,0-1 0,0 0 0,0-1 0,10-3 0,-3-1 0,0-2 0,0 0 0,-1 0 0,0-1 0,21-18 0,-30 22 0,0-1 0,0 1 0,0-1 0,-1 0 0,0 0 0,0 0 0,-1-1 0,0 0 0,0 0 0,0 0 0,-1 0 0,0 0 0,0-1 0,2-10 0,-5 13 0,0 1 0,0-1 0,-1 0 0,0 1 0,1-1 0,-1 1 0,-1-1 0,1 1 0,-1-1 0,1 1 0,-1 0 0,-1 0 0,1 0 0,0 0 0,-1 0 0,0 0 0,0 1 0,0 0 0,0-1 0,-1 1 0,1 0 0,-8-4 0,-3-3 0,-1 1 0,0 0 0,0 1 0,-27-10 0,18 9 0,-1 2 0,0 1 0,-27-4 0,40 8 0,0 1 0,0 0 0,-1 1 0,1 0 0,0 1 0,0 1 0,0-1 0,-17 6 0,27-6 0,1-1 0,-1 1 0,1-1 0,-1 1 0,0-1 0,1 1 0,-1 0 0,1 0 0,0 0 0,-1 0 0,1 0 0,0 0 0,0 0 0,-1 0 0,1 1 0,0-1 0,0 0 0,0 1 0,0-1 0,1 0 0,-1 1 0,0 0 0,1-1 0,-1 1 0,1-1 0,-1 1 0,1 0 0,0-1 0,0 1 0,-1 0 0,1-1 0,0 1 0,1 0 0,-1-1 0,0 1 0,0-1 0,1 1 0,-1 0 0,1-1 0,-1 1 0,1-1 0,0 1 0,0-1 0,-1 1 0,1-1 0,0 1 0,0-1 0,1 0 0,0 2 0,5 5 0,0 0 0,0 0 0,0 0 0,1-1 0,1 0 0,12 8 0,6 1 0,1-1 0,0-1 0,60 19 0,-74-28 0,1-2 0,-1 1 0,1-2 0,0 0 0,0-1 0,0 0 0,-1-1 0,1-1 0,0 0 0,23-6 0,-32 5 0,0 0 0,0 0 0,0-1 0,0 0 0,0 0 0,-1-1 0,0 0 0,0 0 0,0 0 0,0 0 0,-1-1 0,1 1 0,-1-1 0,0-1 0,0 1 0,-1 0 0,0-1 0,5-11 0,-6 12 0,-1 1 0,1 0 0,-1-1 0,0 1 0,0-1 0,-1 1 0,0-1 0,1 1 0,-1-1 0,-1 0 0,1 1 0,-1-1 0,0 1 0,0-1 0,0 1 0,0 0 0,-1-1 0,0 1 0,0 0 0,0 0 0,0 0 0,-1 0 0,1 0 0,-1 1 0,0-1 0,0 1 0,-5-4 0,-2-1 0,0 0 0,-1 1 0,0 0 0,0 0 0,-1 1 0,1 1 0,-1 0 0,-1 1 0,1 0 0,-1 1 0,1 0 0,-1 1 0,0 0 0,-25 1 0,28 1 0,0 1 0,0 0 0,1 1 0,-1 0 0,0 0 0,1 1 0,-1 0 0,1 1 0,0 0 0,0 1 0,1 0 0,-1 0 0,1 0 0,0 1 0,0 1 0,1-1 0,0 1 0,0 1 0,1-1 0,-7 10 0,11-14 0,0 0 0,0 0 0,0 1 0,1-1 0,-1 0 0,1 1 0,0-1 0,0 1 0,0 0 0,0-1 0,1 1 0,-1 0 0,1-1 0,0 1 0,0 0 0,0 0 0,1-1 0,1 8 0,0-6 0,0 1 0,1-1 0,-1 0 0,1 1 0,1-1 0,-1-1 0,1 1 0,-1 0 0,1-1 0,9 8 0,1-2 0,-1 0 0,2 0 0,-1-2 0,1 0 0,0 0 0,1-1 0,24 6 0,-28-9 0,1-2 0,-1 1 0,0-2 0,1 0 0,-1 0 0,1-1 0,-1 0 0,1-2 0,-1 1 0,1-1 0,-1-1 0,16-5 0,-21 5 0,0 0 0,0-1 0,-1 1 0,1-1 0,-1 0 0,0-1 0,0 0 0,0 0 0,-1 0 0,0 0 0,0-1 0,0 0 0,-1 0 0,0-1 0,0 1 0,0-1 0,-1 0 0,0 1 0,0-2 0,-1 1 0,3-13 0,-3 13 0,-1 1 0,0-1 0,-1 0 0,1 0 0,-1 1 0,-1-1 0,1 0 0,-1 0 0,0 1 0,-1-1 0,0 0 0,0 1 0,0 0 0,-1-1 0,0 1 0,0 0 0,0 0 0,-1 1 0,0-1 0,0 1 0,0-1 0,-1 1 0,0 1 0,0-1 0,0 1 0,0 0 0,-1 0 0,-8-5 0,3 3 0,-1 1 0,0-1 0,-1 2 0,1 0 0,-1 0 0,0 1 0,0 1 0,0 0 0,0 1 0,0 0 0,0 1 0,0 0 0,-24 4 0,14 1 0,1 1 0,-1 0 0,1 2 0,1 1 0,-24 12 0,38-17 0,0-1 0,0 1 0,1 1 0,-1-1 0,1 1 0,1 0 0,-1 0 0,0 1 0,1 0 0,0 0 0,1 0 0,-1 0 0,1 1 0,1 0 0,-1-1 0,1 2 0,0-1 0,1 0 0,-3 9 0,5-10 0,-1 0 0,1-1 0,1 1 0,-1 0 0,1 0 0,0-1 0,0 1 0,1 0 0,-1-1 0,1 1 0,1-1 0,-1 0 0,1 0 0,0 0 0,0 0 0,0 0 0,1-1 0,-1 1 0,1-1 0,0 0 0,1 0 0,-1 0 0,1-1 0,-1 0 0,1 1 0,0-2 0,11 6 0,1 0 0,1-1 0,1 0 0,0-2 0,-1 0 0,2-1 0,-1-1 0,20 1 0,-10-2 0,0-1 0,-1-2 0,1-1 0,0-1 0,38-10 0,-59 11 0,1 0 0,0-1 0,-1 0 0,0 0 0,1-1 0,-1 0 0,-1 0 0,1-1 0,-1 0 0,1 0 0,-2-1 0,1 0 0,0 0 0,-1-1 0,0 1 0,-1-1 0,0-1 0,0 1 0,0-1 0,-1 0 0,4-11 0,-6 16 0,-1-1 0,0 0 0,-1 0 0,1 1 0,0-1 0,-1 0 0,0 0 0,0 0 0,0 0 0,-1 0 0,1 0 0,-1 1 0,0-1 0,0 0 0,0 0 0,-1 1 0,-2-6 0,0 3 0,1 1 0,-1 0 0,-1 0 0,1 0 0,-1 1 0,1-1 0,-1 1 0,0 0 0,-11-5 0,-3-1 0,0 1 0,-1 1 0,1 1 0,-2 1 0,-30-6 0,15 6 0,0 1 0,0 3 0,0 0 0,-64 7 0,78-2 0,0 0 0,1 1 0,-1 1 0,1 1 0,0 1 0,1 1 0,0 1 0,0 1 0,-21 14 0,38-23 0,0 1 0,0 0 0,1-1 0,-1 1 0,1 0 0,-1 1 0,1-1 0,0 0 0,0 1 0,0-1 0,0 1 0,0-1 0,1 1 0,-1 0 0,1 0 0,0 0 0,0 0 0,0 0 0,0 0 0,0 0 0,1 0 0,-1 0 0,1 0 0,0 0 0,0 1 0,0-1 0,0 0 0,1 0 0,-1 0 0,1 0 0,0 0 0,-1 0 0,2 0 0,-1 0 0,0 0 0,1 0 0,-1 0 0,1-1 0,0 1 0,0 0 0,0-1 0,3 3 0,3 5 0,2-1 0,-1-1 0,1 1 0,1-2 0,-1 1 0,1-1 0,0-1 0,1 0 0,15 5 0,-26-10 0,43 14 0,70 16 0,-103-28 0,1-1 0,0-1 0,-1 1 0,1-2 0,0 0 0,0 0 0,-1-1 0,1-1 0,0 0 0,-1 0 0,21-8 0,-29 9 0,-1 0 0,0 0 0,1-1 0,-1 1 0,0 0 0,0-1 0,1 0 0,-1 1 0,0-1 0,-1 0 0,1 0 0,0 0 0,-1 0 0,1-1 0,-1 1 0,1 0 0,-1-1 0,0 1 0,0 0 0,0-1 0,1-3 0,-2 2 0,0 0 0,0 0 0,0 1 0,-1-1 0,1 0 0,-1 0 0,0 0 0,0 1 0,0-1 0,0 0 0,-1 1 0,1-1 0,-4-3 0,0-2 0,-1 0 0,0 1 0,0 0 0,-1 1 0,0-1 0,0 1 0,-1 1 0,0-1 0,0 1 0,-15-7 0,4 4 0,0 1 0,0 2 0,-1 0 0,0 0 0,0 2 0,0 1 0,-1 0 0,-38 1 0,53 2 0,0 0 0,0 1 0,0 0 0,-1 0 0,1 0 0,0 1 0,0 0 0,0 0 0,1 0 0,-1 1 0,0 0 0,1 0 0,0 0 0,0 1 0,0-1 0,0 1 0,0 0 0,1 1 0,0-1 0,0 1 0,0 0 0,0 0 0,1 1 0,0-1 0,0 0 0,0 1 0,1 0 0,0 0 0,0 0 0,0 0 0,1 0 0,-2 12 0,3-13 0,0 1 0,1 0 0,-1-1 0,1 1 0,0 0 0,0-1 0,1 1 0,0-1 0,0 0 0,0 0 0,1 1 0,-1-1 0,1-1 0,0 1 0,1 0 0,-1-1 0,1 0 0,0 1 0,0-2 0,0 1 0,1 0 0,-1-1 0,1 0 0,8 5 0,5 2 0,0-1 0,0 0 0,1-1 0,0-1 0,32 7 0,-40-12 0,0-1 0,0 0 0,0-1 0,1 0 0,-1-1 0,0 0 0,0-1 0,0 0 0,0 0 0,0-1 0,18-8 0,-25 9 0,0 1 0,0-1 0,0 0 0,0 0 0,0-1 0,0 1 0,-1-1 0,1 1 0,-1-1 0,0 0 0,0-1 0,0 1 0,0-1 0,0 1 0,-1-1 0,0 0 0,1 0 0,-2 0 0,1 0 0,0 0 0,-1 0 0,1 0 0,-1-1 0,-1 1 0,1 0 0,0-1 0,-1 1 0,0-1 0,0 1 0,0-1 0,-2-7 0,0 7 0,-1-1 0,1 1 0,-1-1 0,0 1 0,0 0 0,0 0 0,-1 0 0,0 1 0,0-1 0,0 1 0,0 0 0,-1 0 0,1 1 0,-1-1 0,0 1 0,0 0 0,-1 0 0,1 1 0,-9-4 0,1 1 0,-1 0 0,0 1 0,0 1 0,-1 0 0,1 0 0,-28 0 0,28 4 0,-1 0 0,1 1 0,-1 0 0,1 1 0,0 0 0,0 2 0,-17 6 0,27-9 0,0 0 0,1 0 0,-1 0 0,1 1 0,-1-1 0,1 1 0,0 0 0,0 0 0,0 0 0,0 0 0,1 0 0,-5 7 0,6-8 0,0 1 0,0 0 0,1 0 0,-1 0 0,0 0 0,1 0 0,0-1 0,0 1 0,0 0 0,0 0 0,0 0 0,0 0 0,1 0 0,-1 0 0,1 0 0,0 0 0,0-1 0,0 1 0,0 0 0,2 2 0,3 5 0,-1-1 0,1 0 0,1-1 0,0 0 0,0 0 0,0 0 0,1-1 0,0 0 0,1-1 0,0 1 0,-1-2 0,2 1 0,-1-1 0,1-1 0,0 1 0,0-2 0,0 0 0,0 0 0,1 0 0,-1-1 0,21 0 0,-19-1 0,-1 0 0,1-2 0,0 1 0,-1-1 0,1-1 0,-1 0 0,1-1 0,-1 0 0,0-1 0,0 0 0,0-1 0,-1 0 0,0 0 0,0-1 0,0-1 0,0 0 0,-1 0 0,0 0 0,-1-1 0,8-10 0,-13 16 0,-1-1 0,0 1 0,0-1 0,0 1 0,-1-1 0,1 0 0,-1 0 0,1 0 0,-1 0 0,0 0 0,0 0 0,-1 0 0,1 0 0,0 0 0,-1-1 0,0 1 0,0 0 0,0 0 0,0 0 0,0-1 0,-1 1 0,1 0 0,-1 0 0,0 0 0,0 0 0,0 0 0,0 0 0,-1 0 0,1 0 0,-1 0 0,0 1 0,0-1 0,0 1 0,0-1 0,0 1 0,0 0 0,-1-1 0,1 1 0,-1 0 0,0 1 0,-3-3 0,-5-3 0,-1 1 0,1 0 0,-1 0 0,-1 1 0,1 1 0,-1 0 0,0 1 0,-24-4 0,29 7 0,0 0 0,0 0 0,0 0 0,0 1 0,0 0 0,1 0 0,-12 5 0,17-6 0,0 1 0,0-1 0,0 1 0,0 0 0,0 0 0,0 0 0,1 0 0,-1 0 0,0 0 0,1 0 0,-1 1 0,1-1 0,-1 1 0,1-1 0,-1 1 0,1-1 0,0 1 0,0 0 0,0 0 0,0 0 0,0-1 0,1 1 0,-1 0 0,0 0 0,1 0 0,0 0 0,-1 0 0,1 0 0,0 0 0,0 0 0,0 1 0,0-1 0,0 0 0,1 2 0,0-2 0,0 1 0,0-1 0,0 1 0,0-1 0,0 0 0,0 0 0,1 1 0,-1-1 0,1 0 0,0 0 0,0 0 0,0-1 0,0 1 0,0 0 0,0-1 0,0 1 0,0-1 0,0 0 0,1 0 0,-1 0 0,1 0 0,-1 0 0,1 0 0,-1-1 0,1 1 0,-1-1 0,1 1 0,0-1 0,-1 0 0,1 0 0,-1-1 0,5 0 0,-4 1 0,0 0 0,0 0 0,-1-1 0,1 1 0,0-1 0,-1 0 0,1 0 0,0 0 0,-1 0 0,1 0 0,-1-1 0,0 1 0,1-1 0,-1 0 0,0 1 0,0-1 0,0 0 0,0 0 0,0 0 0,-1-1 0,1 1 0,-1 0 0,1-1 0,-1 1 0,0-1 0,0 1 0,0-1 0,0 1 0,0-1 0,-1 0 0,1-4 0,-1 4 0,0-1 0,-1 1 0,1-1 0,-1 1 0,0-1 0,0 1 0,0-1 0,-1 1 0,1 0 0,-1-1 0,0 1 0,0 0 0,0 0 0,0 0 0,0 1 0,-1-1 0,1 0 0,-1 1 0,-5-5 0,-4-4 0,38 16 0,-24-4 0,-1-1 0,0 1 0,0-1 0,1 1 0,-1-1 0,0 1 0,0-1 0,0 1 0,0 0 0,0 0 0,0 0 0,0-1 0,0 1 0,0 0 0,0 0 0,0 0 0,-1 0 0,1 1 0,0-1 0,-1 0 0,1 0 0,-1 0 0,1 0 0,-1 1 0,0-1 0,1 0 0,-1 1 0,0-1 0,0 0 0,0 0 0,0 3 0,3-10 0,0 0 0,0 0 0,0 0 0,1 1 0,0 0 0,0 0 0,1 0 0,-1 0 0,1 1 0,0-1 0,0 1 0,1 0 0,8-4 0,12-9 0,55-23 0,-75 37 0,1 1 0,-1 0 0,1 1 0,0-1 0,0 1 0,0 1 0,0-1 0,0 1 0,0 1 0,0-1 0,0 1 0,0 0 0,-1 1 0,1 0 0,0 0 0,-1 0 0,1 1 0,6 3 0,-9-4 0,-1 0 0,1 0 0,-1 0 0,0 0 0,0 1 0,0-1 0,0 1 0,0 0 0,0 0 0,-1 0 0,0 0 0,1 1 0,-1-1 0,0 0 0,-1 1 0,1 0 0,-1-1 0,1 1 0,-1 0 0,0 0 0,0 0 0,-1 0 0,1 0 0,-1 0 0,0-1 0,0 1 0,0 0 0,-1 0 0,1 0 0,-1 0 0,0 0 0,-2 5 0,-1 2 0,-1 0 0,-1 0 0,0-1 0,0 0 0,-1 0 0,-1 0 0,1-1 0,-1 0 0,-1 0 0,0-1 0,0 0 0,-1 0 0,0-1 0,0-1 0,0 0 0,-1 0 0,-13 4 0,11-4 0,0-1 0,0-1 0,-1 0 0,1-1 0,-1-1 0,0 0 0,0 0 0,0-1 0,0-1 0,0-1 0,0 0 0,0-1 0,1 0 0,-24-7 0,34 8 0,1 0 0,-1 0 0,0 0 0,1 0 0,-1 0 0,1-1 0,-1 1 0,1-1 0,0 1 0,-1-1 0,1 0 0,0 0 0,0 0 0,0 0 0,1-1 0,-3-2 0,3 3 0,1 1 0,-1-1 0,1 0 0,0 1 0,0-1 0,0 1 0,0-1 0,0 0 0,0 1 0,0-1 0,0 1 0,0-1 0,1 0 0,-1 1 0,1-1 0,-1 1 0,1-1 0,0 1 0,-1-1 0,1 1 0,1-2 0,3-3 0,1 0 0,-1 0 0,1 0 0,0 1 0,1 0 0,-1 0 0,1 1 0,0 0 0,0 0 0,8-3 0,16-6 0,41-13 0,-64 24 0,1 0 0,-1 0 0,0 1 0,0 0 0,1 0 0,-1 1 0,0 0 0,1 0 0,-1 1 0,17 3 0,-23-3 0,1 0 0,-1 0 0,1 0 0,-1 0 0,1 0 0,-1 1 0,0-1 0,0 1 0,1-1 0,-1 1 0,0 0 0,-1 0 0,1 0 0,0 0 0,0 0 0,-1 1 0,1-1 0,-1 0 0,0 1 0,2 4 0,-2-3 0,0 1 0,0 0 0,-1 0 0,0 0 0,0 0 0,0-1 0,0 1 0,-1 0 0,0 0 0,-2 8 0,-3 5 0,-2 0 0,1 0 0,-2-1 0,-18 28 0,16-30 0,0-1 0,-1 0 0,0 0 0,-1-1 0,-1-1 0,0-1 0,0 0 0,-1 0 0,-1-1 0,0-1 0,-27 11 0,36-17 0,-1 0 0,0 0 0,0-1 0,0 0 0,0 0 0,0-1 0,0 0 0,0 0 0,-1-1 0,1 0 0,0-1 0,0 0 0,0 0 0,-1 0 0,1-1 0,1-1 0,-1 1 0,0-1 0,0 0 0,1-1 0,0 0 0,0 0 0,0-1 0,0 0 0,1 0 0,-1 0 0,-7-10 0,11 12 0,0-1 0,0 1 0,1-1 0,-1 1 0,1-1 0,0 0 0,0 0 0,0 0 0,1 0 0,-1 0 0,1 0 0,0-1 0,0 1 0,1 0 0,-1-1 0,1 1 0,0 0 0,0-1 0,1-5 0,0 5 0,1 1 0,-1-1 0,1 0 0,0 1 0,1 0 0,-1-1 0,1 1 0,0 0 0,0 0 0,0 1 0,0-1 0,1 1 0,-1-1 0,1 1 0,0 0 0,0 0 0,7-3 0,9-5 0,1 2 0,1 0 0,-1 1 0,1 1 0,1 1 0,-1 1 0,25-3 0,-9 4 0,1 2 0,-1 1 0,57 7 0,-88-5 0,0 0 0,0 0 0,0 1 0,0-1 0,0 2 0,0-1 0,-1 1 0,7 4 0,-11-6 0,0 0 0,-1 0 0,1 0 0,-1 0 0,0 1 0,1-1 0,-1 0 0,0 1 0,1-1 0,-1 1 0,0 0 0,0-1 0,-1 1 0,1 0 0,0 0 0,0-1 0,-1 1 0,1 0 0,-1 0 0,0 0 0,1 0 0,-1 0 0,0 0 0,0 0 0,0 0 0,0 0 0,-1-1 0,1 1 0,-1 0 0,1 0 0,-1 0 0,1 0 0,-2 2 0,-2 5 0,-1-1 0,0 1 0,-1-1 0,0 0 0,0 0 0,0 0 0,-1-1 0,0 0 0,-1 0 0,1-1 0,-1 0 0,-1 0 0,1-1 0,-1 0 0,0-1 0,0 0 0,0 0 0,-1-1 0,1 0 0,-16 2 0,-13 2 0,0-1 0,-1-3 0,-73-1 0,103-3 0,-13 1 0,0 0 0,1-2 0,-1-1 0,-25-7 0,43 9 0,1 0 0,-1 0 0,1-1 0,0 1 0,-1-1 0,1 0 0,0 0 0,0 0 0,0 0 0,0-1 0,0 1 0,1-1 0,-5-5 0,6 6 0,0 0 0,0-1 0,0 1 0,0-1 0,1 1 0,-1-1 0,1 0 0,-1 1 0,1-1 0,0 0 0,0 1 0,0-1 0,1 1 0,-1-1 0,1 0 0,-1 1 0,1-1 0,0 1 0,0-1 0,0 1 0,3-5 0,2-4 0,1 0 0,0 1 0,1 0 0,0 0 0,0 1 0,1 0 0,1 0 0,-1 1 0,2 0 0,15-10 0,10-3 0,71-30 0,-76 39 0,59-16 0,-81 25 0,0 1 0,0 0 0,1 1 0,-1 0 0,0 1 0,1 0 0,-1 0 0,0 1 0,1 0 0,-1 1 0,12 3 0,-19-4 0,1 0 0,-1 0 0,1 1 0,-1-1 0,1 1 0,-1-1 0,0 1 0,0 0 0,1 0 0,-2 0 0,1 0 0,0 0 0,0 0 0,-1 1 0,1-1 0,-1 1 0,1-1 0,1 6 0,-2-3 0,0 0 0,0 0 0,0 0 0,-1 1 0,0-1 0,0 0 0,0 0 0,-1 1 0,-1 7 0,-2 4 0,-1-1 0,-1 1 0,0-1 0,-1-1 0,-11 18 0,12-22 0,0 0 0,-1-1 0,-1 0 0,1 0 0,-2 0 0,1-1 0,-1 0 0,-1-1 0,1 0 0,-1-1 0,-1 1 0,1-2 0,-1 0 0,0 0 0,-1-1 0,1 0 0,-1-1 0,0-1 0,0 1 0,-1-2 0,1 0 0,-1 0 0,1-1 0,-1-1 0,1 0 0,-1-1 0,1 0 0,-18-5 0,9 2 0,0-1 0,0-1 0,0-2 0,-36-17 0,45 18 0,0 1 0,0-2 0,1 0 0,0 0 0,1-1 0,0-1 0,0 1 0,-15-21 0,23 28 0,0-1 0,0 1 0,1-1 0,-1 0 0,1 1 0,0-1 0,-1 0 0,1 0 0,1 0 0,-1 0 0,0 0 0,1 0 0,-1 0 0,1 0 0,0 0 0,0 0 0,0-1 0,0 1 0,1 0 0,-1 0 0,1 0 0,0 0 0,2-5 0,-1 5 0,0 0 0,1 0 0,-1 0 0,1 0 0,0 0 0,0 1 0,0-1 0,0 1 0,0 0 0,0 0 0,1 0 0,-1 0 0,1 0 0,-1 1 0,1 0 0,0 0 0,0 0 0,6-1 0,17-2 0,-1 1 0,1 1 0,51 3 0,-67 0 0,-1 0 0,0 0 0,0 1 0,0 0 0,0 1 0,0 0 0,-1 0 0,1 1 0,-1 1 0,0 0 0,0 0 0,-1 0 0,11 9 0,-16-11 0,-1 0 0,1 0 0,-1 0 0,1 0 0,-1 0 0,0 1 0,0-1 0,0 1 0,-1-1 0,1 1 0,-1 0 0,0 0 0,0-1 0,0 1 0,0 0 0,-1 0 0,0 0 0,0 0 0,0 0 0,0 0 0,0 0 0,-1 0 0,0 0 0,0 0 0,0 0 0,0-1 0,0 1 0,-1 0 0,0-1 0,0 1 0,0-1 0,0 0 0,0 1 0,-1-1 0,1 0 0,-5 3 0,0 1 0,0 1 0,0-2 0,-1 1 0,0-1 0,-1 0 0,1-1 0,-1 1 0,0-2 0,0 1 0,-1-2 0,1 1 0,-1-1 0,-14 2 0,12-4 0,-1 0 0,0-2 0,1 1 0,-1-2 0,1 0 0,-1 0 0,1-1 0,0-1 0,0 0 0,0 0 0,0-1 0,1-1 0,0 0 0,0 0 0,-13-12 0,19 15 0,1 0 0,0-1 0,0 1 0,0-1 0,0 0 0,1 0 0,0-1 0,-1 1 0,2-1 0,-1 0 0,0 1 0,1-1 0,0 0 0,0 0 0,1-1 0,-1 1 0,1 0 0,0-1 0,1 1 0,-1 0 0,1-1 0,0 1 0,0-1 0,1 1 0,0 0 0,0-1 0,0 1 0,0 0 0,1 0 0,0-1 0,0 1 0,0 1 0,1-1 0,-1 0 0,1 1 0,7-9 0,-3 5 0,-1 0 0,2 0 0,-1 1 0,1 0 0,0 1 0,0-1 0,1 2 0,0-1 0,16-7 0,-19 10 0,1 1 0,-1 0 0,0 0 0,1 0 0,-1 1 0,1 0 0,-1 0 0,1 0 0,0 1 0,-1 0 0,1 1 0,0-1 0,-1 1 0,1 1 0,-1-1 0,9 4 0,-11-3 0,-1 0 0,1 0 0,-1 0 0,0 1 0,0 0 0,0 0 0,0 0 0,0 0 0,0 0 0,-1 0 0,1 1 0,-1-1 0,0 1 0,0-1 0,-1 1 0,1 0 0,-1 0 0,0 0 0,0 0 0,0 0 0,0 0 0,0 0 0,-1 0 0,0 0 0,0 1 0,-1 6 0,0 2 0,0-1 0,-1 0 0,-1 0 0,0 0 0,0 0 0,-1 0 0,-10 20 0,6-19 0,0-1 0,0 1 0,-1-2 0,-1 1 0,0-1 0,0-1 0,-1 0 0,-1 0 0,0-1 0,0-1 0,-14 8 0,21-13 0,0 0 0,0-1 0,-1 1 0,1-1 0,-1-1 0,1 1 0,-1-1 0,1 0 0,-1 0 0,0-1 0,1 1 0,-1-1 0,0-1 0,0 1 0,1-1 0,-1 0 0,0 0 0,1-1 0,-1 1 0,1-1 0,0 0 0,0-1 0,0 1 0,0-1 0,0 0 0,0-1 0,0 1 0,1-1 0,0 0 0,0 0 0,-5-6 0,1 0 0,1 0 0,0 0 0,0-1 0,1 0 0,1 0 0,0-1 0,0 1 0,1-1 0,1 0 0,0-1 0,1 1 0,0 0 0,1-1 0,0 1 0,1-1 0,1-18 0,0 23 0,1-1 0,-1 1 0,1 0 0,1 0 0,0 0 0,0 0 0,0 0 0,1 0 0,0 1 0,1 0 0,-1 0 0,1 0 0,1 0 0,-1 1 0,1 0 0,0 0 0,1 0 0,-1 1 0,1 0 0,0 0 0,1 1 0,-1 0 0,1 0 0,16-5 0,-4 3 0,1 1 0,0 1 0,0 1 0,0 1 0,0 1 0,35 3 0,-43-2 0,1 2 0,0 0 0,-1 0 0,1 2 0,-1-1 0,0 2 0,0 0 0,0 0 0,-1 1 0,0 1 0,14 9 0,-21-12 0,0 0 0,0 0 0,-1 0 0,1 1 0,-1 0 0,0 0 0,-1 0 0,1 0 0,-1 1 0,0-1 0,0 1 0,-1 0 0,0 0 0,0 0 0,0 0 0,0 0 0,-1 0 0,0 0 0,-1 1 0,1-1 0,-1 0 0,0 1 0,-1-1 0,0 0 0,0 0 0,0 1 0,-1-1 0,1 0 0,-1 0 0,-1 0 0,1-1 0,-1 1 0,-4 5 0,-2 5 0,-1-2 0,0 1 0,-1-2 0,-1 1 0,0-2 0,-1 1 0,0-2 0,-1 0 0,0 0 0,-27 14 0,28-18 0,-1-1 0,1 0 0,-2-1 0,1-1 0,0 0 0,-1-1 0,0 0 0,1-1 0,-1-1 0,-29-1 0,35-1 0,-1 0 0,1-1 0,0 0 0,0 0 0,0-1 0,0 0 0,0-1 0,1 0 0,0 0 0,-1-1 0,1 0 0,1 0 0,-1-1 0,1 0 0,0 0 0,0-1 0,1 0 0,-8-10 0,12 13 0,-1 1 0,1-1 0,0 0 0,0 0 0,0 0 0,1 0 0,-1 0 0,1-1 0,0 1 0,0 0 0,1-1 0,-1 1 0,1-1 0,0 1 0,0 0 0,1-1 0,0-4 0,1 1 0,0 0 0,1 1 0,0 0 0,0-1 0,1 1 0,0 0 0,0 1 0,10-13 0,6-3 0,2 0 0,0 2 0,47-33 0,-50 40 0,1 2 0,0 1 0,0 0 0,1 1 0,1 1 0,-1 2 0,1 0 0,0 1 0,1 1 0,-1 1 0,1 1 0,-1 1 0,1 1 0,0 1 0,30 5 0,-46-6 0,0 1 0,-1 1 0,1-1 0,0 1 0,-1 0 0,0 1 0,1 0 0,-1 0 0,0 0 0,0 0 0,-1 1 0,1 0 0,-1 0 0,0 1 0,0-1 0,0 1 0,0 1 0,-1-1 0,0 0 0,0 1 0,0 0 0,-1 0 0,0 0 0,0 0 0,-1 1 0,0-1 0,0 1 0,0-1 0,-1 1 0,1 0 0,-2-1 0,1 1 0,-1 0 0,0 0 0,-1 0 0,1 0 0,-1-1 0,-1 1 0,1 0 0,-1-1 0,0 1 0,-1-1 0,1 0 0,-1 1 0,-1-1 0,1 0 0,-1-1 0,-6 9 0,2-4 0,-1-1 0,0 1 0,-1-2 0,1 1 0,-2-1 0,1-1 0,-1 0 0,0 0 0,0-1 0,-1 0 0,0-1 0,0-1 0,0 0 0,-1 0 0,1-1 0,-1-1 0,0 0 0,-21 0 0,20-2 0,-1 0 0,0-1 0,1-1 0,0-1 0,-1 0 0,1-1 0,0 0 0,1-1 0,-1 0 0,1-1 0,0-1 0,0 0 0,1-1 0,0 0 0,0-1 0,-13-13 0,21 18 0,0 0 0,0 0 0,1 0 0,-1 0 0,1 0 0,0-1 0,1 1 0,-1-1 0,1 0 0,-1 0 0,1 0 0,1 0 0,-1 0 0,1-1 0,0 1 0,0 0 0,1-1 0,-1 1 0,1-1 0,0 1 0,1 0 0,-1-1 0,1 1 0,0 0 0,0-1 0,1 1 0,0 0 0,0 0 0,0 0 0,0 0 0,1 0 0,4-5 0,1-1 0,1-1 0,1 1 0,0 1 0,0 0 0,1 0 0,0 1 0,1 1 0,0 0 0,0 0 0,26-11 0,-25 13 0,1 1 0,0 0 0,0 1 0,1 1 0,-1 0 0,1 1 0,-1 0 0,1 1 0,0 1 0,21 2 0,-30-1 0,1 0 0,-1 0 0,0 1 0,0 0 0,0 1 0,0-1 0,0 1 0,0 0 0,-1 0 0,0 1 0,1-1 0,-1 1 0,0 1 0,-1-1 0,1 1 0,-1 0 0,0 0 0,0 0 0,0 0 0,-1 0 0,0 1 0,0 0 0,0 0 0,-1 0 0,3 11 0,2 13 0,-2 1 0,-1-1 0,-1 1 0,-2 0 0,-1-1 0,-7 47 0,7-72 0,-1 0 0,1 0 0,-2 0 0,1 0 0,0 0 0,-1 0 0,0-1 0,0 1 0,0 0 0,-1-1 0,0 1 0,0-1 0,0 0 0,0 0 0,0 0 0,-1-1 0,-7 7 0,7-8 0,0 1 0,0-1 0,-1-1 0,1 1 0,0-1 0,-1 1 0,1-1 0,-1-1 0,1 1 0,-1-1 0,1 1 0,-1-1 0,1 0 0,-1-1 0,1 1 0,-1-1 0,1 0 0,-1 0 0,1-1 0,-6-1 0,-9-5 0,0-1 0,0 0 0,1-2 0,1 0 0,-1-1 0,-19-18 0,30 25 0,1-1 0,0 0 0,0 0 0,1 0 0,-1-1 0,1 0 0,1 0 0,-1 0 0,1-1 0,1 1 0,-1-1 0,1 0 0,1 0 0,-1 0 0,1 0 0,1-1 0,0 1 0,-1-10 0,2 15 0,1 0 0,-1-1 0,1 1 0,-1 0 0,1-1 0,0 1 0,0 0 0,0 0 0,1 0 0,-1 0 0,1 0 0,0 0 0,0 0 0,0 0 0,0 1 0,0-1 0,1 1 0,4-5 0,-1 4 0,-1-1 0,1 1 0,0 0 0,0 1 0,0-1 0,0 1 0,1 1 0,-1-1 0,9 0 0,11 0 0,1 0 0,-1 3 0,48 5 0,-63-4 0,0 0 0,0 0 0,0 2 0,0-1 0,0 1 0,-1 1 0,0 0 0,0 0 0,0 1 0,-1 0 0,1 1 0,12 12 0,-19-16 0,0 0 0,-1 0 0,1 0 0,0 0 0,-1 1 0,0-1 0,0 1 0,0-1 0,0 1 0,-1 0 0,1 0 0,-1 0 0,0 0 0,0 0 0,0 0 0,-1 0 0,1 0 0,-1 0 0,0 1 0,0-1 0,-1 0 0,1 0 0,-1 0 0,0 0 0,0 0 0,0 0 0,-1 0 0,1 0 0,-1 0 0,0-1 0,0 1 0,0-1 0,-1 1 0,1-1 0,-1 0 0,0 0 0,-3 3 0,0 1 8,-1-1 0,0 1 0,-1-2 0,0 1 0,0-1 0,0 0 0,0-1 0,-1 1 0,1-2 0,-1 1 0,0-1 0,0-1 0,-1 0 0,-13 2 0,17-3-73,0-1 1,-1 0-1,1 0 1,0 0-1,0-1 1,0 0-1,-1 0 0,1 0 1,0-1-1,0 0 1,1 0-1,-1-1 1,0 1-1,1-1 0,-1-1 1,1 1-1,0-1 1,0 0-1,0 0 1,1 0-1,-1 0 1,-4-8-1,-8-15-6761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3:43.242"/>
    </inkml:context>
    <inkml:brush xml:id="br0">
      <inkml:brushProperty name="width" value="0.05" units="cm"/>
      <inkml:brushProperty name="height" value="0.05" units="cm"/>
    </inkml:brush>
  </inkml:definitions>
  <inkml:trace contextRef="#ctx0" brushRef="#br0">1 62 24575,'1'0'0,"1"1"0,-1-1 0,0 0 0,0 1 0,1-1 0,-1 1 0,0 0 0,0-1 0,0 1 0,0 0 0,0 0 0,0 0 0,0 0 0,0 0 0,0 0 0,0 0 0,0 0 0,0 0 0,-1 0 0,1 0 0,0 0 0,-1 1 0,1-1 0,-1 0 0,0 0 0,1 3 0,7 39 0,-7-39 0,9 77 0,3-1 0,29 92 0,-41-168 0,0 0 0,0 0 0,0-1 0,1 1 0,0-1 0,0 1 0,0-1 0,0 0 0,0 0 0,1 0 0,-1 0 0,1 0 0,0 0 0,0-1 0,0 1 0,0-1 0,0 0 0,1 0 0,-1 0 0,1 0 0,5 1 0,-6-2 0,1-1 0,0 1 0,-1-1 0,1 0 0,0 0 0,0-1 0,-1 1 0,1-1 0,-1 0 0,1 0 0,-1 0 0,1 0 0,-1-1 0,1 1 0,-1-1 0,0 0 0,0 0 0,0 0 0,0 0 0,0-1 0,0 1 0,3-5 0,19-23 0,-2-1 0,-1-1 0,-1-1 0,20-45 0,-17 34 0,56-82 0,-71 114 0,1 0 0,0 1 0,1 0 0,0 1 0,1 0 0,0 1 0,0 0 0,1 1 0,1 0 0,23-10 0,-31 16 4,-1 0-1,1 0 1,-1 1-1,1-1 1,0 1-1,0 1 1,-1-1-1,1 1 1,0 0-1,0 0 1,0 0-1,-1 1 1,1 0 0,0 0-1,-1 1 1,1 0-1,-1 0 1,1 0-1,-1 0 1,0 1-1,0 0 1,0 0-1,0 0 1,0 1-1,-1-1 1,1 1-1,-1 0 1,0 1-1,-1-1 1,1 1-1,-1 0 1,0-1-1,5 11 1,1 2-153,-2 0 1,0 0-1,0 1 1,-2-1-1,0 1 1,-2 1-1,1-1 1,-2 1-1,0 24 1,-3-10-6678</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1:53.720"/>
    </inkml:context>
    <inkml:brush xml:id="br0">
      <inkml:brushProperty name="width" value="0.05" units="cm"/>
      <inkml:brushProperty name="height" value="0.05" units="cm"/>
    </inkml:brush>
  </inkml:definitions>
  <inkml:trace contextRef="#ctx0" brushRef="#br0">0 1 24575,'2'0'0,"0"1"0,-1 0 0,1-1 0,0 1 0,-1 0 0,1 0 0,-1 0 0,1 0 0,-1 0 0,0 0 0,1 1 0,-1-1 0,0 0 0,0 1 0,0-1 0,0 1 0,0-1 0,0 1 0,1 3 0,16 36 0,-16-36 0,5 17 0,-1 0 0,0 1 0,-2-1 0,0 1 0,-1 23 0,-3 121 0,-2-86 0,0 353 0,3-426 33,3-14-913,-2 4 362,5-13-6308</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1:54.388"/>
    </inkml:context>
    <inkml:brush xml:id="br0">
      <inkml:brushProperty name="width" value="0.05" units="cm"/>
      <inkml:brushProperty name="height" value="0.05" units="cm"/>
    </inkml:brush>
  </inkml:definitions>
  <inkml:trace contextRef="#ctx0" brushRef="#br0">0 113 24575,'5'-1'0,"0"-1"0,-1 1 0,1-1 0,0 0 0,-1 0 0,0-1 0,0 1 0,1-1 0,5-5 0,16-9 0,-17 13 0,11-7 0,2 1 0,-1 1 0,2 1 0,-1 1 0,1 1 0,0 0 0,33-2 0,-40 7 0,0 1 0,1 1 0,-1 0 0,0 1 0,0 1 0,0 0 0,26 10 0,-38-12 0,0 1 0,0-1 0,0 1 0,-1 1 0,1-1 0,0 0 0,-1 1 0,0 0 0,1-1 0,-1 1 0,0 1 0,-1-1 0,1 0 0,-1 1 0,1-1 0,-1 1 0,0 0 0,0 0 0,0 0 0,-1 0 0,0 0 0,1 0 0,-1 0 0,-1 0 0,1 1 0,-1-1 0,1 0 0,-1 1 0,0-1 0,-1 0 0,1 0 0,-1 1 0,-2 7 0,-1 1 0,-1-1 0,0 1 0,-1-1 0,0 0 0,0 0 0,-2-1 0,1 0 0,-2 0 0,1-1 0,-1 0 0,-17 14 0,7-8 0,0 0 0,-2-2 0,1-1 0,-1 0 0,-36 14 0,47-22 0,6-3 0,0 0 0,0 0 0,0 0 0,-1 0 0,1-1 0,0 0 0,-1 1 0,1-2 0,-1 1 0,0 0 0,1-1 0,-1 0 0,0 0 0,1-1 0,-1 1 0,-4-2 0,8 2 0,1 0 0,-1 0 0,1-1 0,0 1 0,-1 0 0,1 0 0,0 0 0,-1-1 0,1 1 0,-1 0 0,1 0 0,0-1 0,0 1 0,-1 0 0,1-1 0,0 1 0,0 0 0,-1-1 0,1 1 0,0 0 0,0-1 0,0 1 0,-1-1 0,1 1 0,0 0 0,0-1 0,0 1 0,0-1 0,0 1 0,0-1 0,0 1 0,0 0 0,0-1 0,0 0 0,12-14 0,26-8 0,-36 21 0,22-10 0,1 1 0,0 1 0,0 2 0,1 0 0,0 1 0,0 2 0,0 1 0,1 1 0,34 0 0,-46 3 0,-1 0 0,1 1 0,-1 1 0,1 0 0,-1 0 0,0 2 0,0 0 0,0 1 0,-1 0 0,1 1 0,-1 0 0,0 1 0,-1 1 0,0 0 0,0 0 0,-1 1 0,0 1 0,16 17 0,-21-17 0,0-1 0,0 1 0,-2 0 0,1 1 0,-1-1 0,0 1 0,-1 0 0,-1 0 0,0 0 0,0 0 0,-1 0 0,0 0 0,-1 0 0,0 1 0,-1-1 0,0 0 0,-1 0 0,0 0 0,-1 0 0,0 0 0,-1-1 0,-5 11 0,4-6 0,-2-1 0,0 0 0,-1 0 0,0-1 0,-1 0 0,0 0 0,-1-1 0,-1 0 0,1-1 0,-2 0 0,0-1 0,0 0 0,-1-1 0,0-1 0,-18 10 0,13-11 10,0-1 0,0-1 0,0-1 0,-1 0 0,0-1 0,1-1 0,-1-1 0,0-1 0,0 0 0,0-2 0,-21-3 0,14 0-196,1-2 1,-1 0-1,1-1 0,0-2 1,1-1-1,0-1 1,-29-19-1,21 9-6640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1:54.795"/>
    </inkml:context>
    <inkml:brush xml:id="br0">
      <inkml:brushProperty name="width" value="0.05" units="cm"/>
      <inkml:brushProperty name="height" value="0.05" units="cm"/>
    </inkml:brush>
  </inkml:definitions>
  <inkml:trace contextRef="#ctx0" brushRef="#br0">14 1 24575,'-7'43'0,"5"-37"0,1 1 0,-1-1 0,1 0 0,1 0 0,-1 0 0,2 12 0,28 323 0,-6-90 0,17 115 0,-36-342-119,-2-15 5,0 1 1,0 0 0,-1-1 0,0 1-1,0 0 1,-1 0 0,-1 0 0,0 0-1,0 0 1,-4 14 0,-6-3-6713</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18.243"/>
    </inkml:context>
    <inkml:brush xml:id="br0">
      <inkml:brushProperty name="width" value="0.05" units="cm"/>
      <inkml:brushProperty name="height" value="0.05" units="cm"/>
    </inkml:brush>
  </inkml:definitions>
  <inkml:trace contextRef="#ctx0" brushRef="#br0">368 0 24575,'-11'2'0,"1"0"0,-1 0 0,1 1 0,0 1 0,0 0 0,-16 9 0,15-8 0,-43 18 0,30-13 0,0 1 0,1 1 0,-39 26 0,55-33 0,0 1 0,1 0 0,0 0 0,0 1 0,0-1 0,1 1 0,0 1 0,0-1 0,1 1 0,0 0 0,0 0 0,1 0 0,0 0 0,0 0 0,-2 13 0,4-5 0,-1 0 0,2 0 0,0 0 0,1-1 0,1 1 0,0 0 0,1-1 0,1 1 0,0-1 0,1 0 0,1 0 0,0-1 0,1 1 0,10 14 0,-6-10 0,2 0 0,1-1 0,0 0 0,1-1 0,1 0 0,0-1 0,1-1 0,1-1 0,25 16 0,-33-25 0,0 1 0,1-1 0,-1-1 0,1 0 0,0 0 0,0-1 0,1-1 0,-1 0 0,0 0 0,1-1 0,-1-1 0,1 0 0,17-2 0,-14 0 0,0-2 0,0 0 0,0 0 0,-1-1 0,0-1 0,0-1 0,0 0 0,-1 0 0,18-14 0,-13 7 0,0-2 0,-1 0 0,0 0 0,-1-2 0,-1 0 0,-1 0 0,-1-2 0,0 1 0,-2-2 0,0 0 0,-1 0 0,-1-1 0,7-29 0,-12 39 0,-2-1 0,0 0 0,0 1 0,-1-1 0,-1 0 0,0 0 0,-1 0 0,0 0 0,-1 0 0,-4-16 0,3 20 0,0 0 0,-1 1 0,-1-1 0,1 1 0,-1 0 0,0 0 0,-1 0 0,0 1 0,0 0 0,-1 0 0,0 0 0,0 1 0,0 0 0,-15-8 0,5 3 0,-1 1 0,-1 0 0,1 2 0,-2 0 0,1 1 0,-1 1 0,0 1 0,0 0 0,-35-2 0,41 7 0,0 0 0,0 0 0,-1 2 0,1 0 0,0 0 0,0 1 0,1 1 0,-1 0 0,1 1 0,-1 1 0,2 0 0,-1 0 0,1 2 0,-22 16 0,23-16 0,1 1 0,0 1 0,1 0 0,0 0 0,1 1 0,0 0 0,0 0 0,1 1 0,1 0 0,0 0 0,-6 18 0,10-24 0,0 1 0,0 0 0,1 0 0,0 0 0,0 0 0,1 0 0,0 0 0,0 1 0,1-1 0,-1 0 0,2 0 0,-1 0 0,1 0 0,0-1 0,0 1 0,1 0 0,0-1 0,0 1 0,0-1 0,1 0 0,0 0 0,0 0 0,7 6 0,3 2 0,1-2 0,0 0 0,1 0 0,0-1 0,0-1 0,1-1 0,1 0 0,0-2 0,0 1 0,24 5 0,-33-10 0,1-1 0,0 0 0,0 0 0,0-1 0,0 0 0,1 0 0,-1-1 0,0-1 0,0 0 0,0 0 0,0-1 0,0 0 0,0-1 0,-1 0 0,1 0 0,-1-1 0,1-1 0,-1 1 0,-1-2 0,1 1 0,9-9 0,-12 9 0,-1 0 0,0-1 0,-1 0 0,1 0 0,-1 0 0,0-1 0,-1 1 0,1-1 0,-1 0 0,-1 0 0,1 0 0,-1 0 0,0-1 0,-1 1 0,0 0 0,0-1 0,-1 1 0,1-1 0,-2 0 0,0-7 0,-1 5 0,0 0 0,0 1 0,-1-1 0,0 0 0,-1 1 0,0 0 0,0 0 0,-1 0 0,0 0 0,-1 1 0,0 0 0,0 0 0,-1 1 0,-10-10 0,2 4 0,-1 1 0,-1 0 0,0 1 0,-1 1 0,0 0 0,0 2 0,-1 0 0,-21-6 0,33 12 0,-1-1 0,0 2 0,0-1 0,0 1 0,0 0 0,0 0 0,0 1 0,0 0 0,0 1 0,0 0 0,0 0 0,1 0 0,-1 1 0,0 1 0,0-1 0,1 1 0,0 0 0,-1 1 0,1 0 0,1 0 0,-1 0 0,0 1 0,-5 6 0,8-6 0,0 0 0,1 1 0,-1-1 0,1 1 0,1-1 0,-1 1 0,1 0 0,0 1 0,0-1 0,1 0 0,0 0 0,0 1 0,1-1 0,-1 0 0,1 1 0,1-1 0,-1 0 0,1 1 0,0-1 0,0 0 0,4 10 0,0 3 0,2 0 0,0-1 0,1 0 0,1 0 0,19 29 0,-20-37 0,0 1 0,0-2 0,2 1 0,-1-1 0,1 0 0,0-1 0,1-1 0,0 1 0,0-2 0,1 1 0,0-2 0,0 1 0,0-2 0,0 0 0,1 0 0,0-1 0,0 0 0,0-1 0,0-1 0,0 0 0,0-1 0,0 0 0,0-1 0,0-1 0,20-4 0,-24 3 0,-1-1 0,0 1 0,0-2 0,0 1 0,0-1 0,0 0 0,-1-1 0,0 1 0,-1-1 0,1-1 0,-1 1 0,0-1 0,0-1 0,-1 1 0,0-1 0,-1 1 0,1-1 0,-2-1 0,6-12 0,-6 13 0,-1 0 0,0 0 0,0 0 0,-1 0 0,0 0 0,0 0 0,-1 0 0,0 0 0,0 0 0,-1 0 0,0 0 0,-1 0 0,1 0 0,-1 0 0,-1 0 0,0 1 0,0-1 0,0 1 0,-1 0 0,0 0 0,-9-12 0,3 8 0,-1 1 0,0 0 0,0 1 0,-1 0 0,0 0 0,-1 2 0,0-1 0,0 2 0,-1 0 0,1 0 0,-1 1 0,-29-6 0,34 9 0,-1 1 0,1-1 0,-1 1 0,1 1 0,-1 0 0,1 0 0,-1 1 0,1 0 0,-1 1 0,1 0 0,0 0 0,0 1 0,0 1 0,0-1 0,0 1 0,1 1 0,-1-1 0,1 2 0,0-1 0,-12 12 0,11-7 0,1-1 0,1 1 0,0 1 0,0-1 0,1 1 0,1 0 0,0 1 0,0-1 0,1 1 0,0 0 0,1 0 0,1 1 0,0-1 0,0 0 0,2 1 0,-1 14 0,2-20 0,-1 0 0,1 0 0,0 0 0,0 0 0,1-1 0,0 1 0,0 0 0,1-1 0,-1 1 0,1-1 0,1 0 0,-1 0 0,1 0 0,0-1 0,1 1 0,-1-1 0,1 0 0,0 0 0,0-1 0,1 1 0,-1-1 0,1 0 0,0 0 0,0-1 0,0 0 0,1 0 0,-1-1 0,1 1 0,0-1 0,8 1 0,-4-2 0,0 0 0,0 0 0,0-1 0,0-1 0,0 0 0,0 0 0,0-1 0,0-1 0,0 0 0,-1 0 0,1-1 0,-1 0 0,0-1 0,0 0 0,-1-1 0,1 0 0,-1 0 0,15-14 0,-19 15 0,1 0 0,-1 0 0,0-1 0,0 1 0,0-1 0,-1-1 0,0 1 0,0 0 0,-1-1 0,0 0 0,0 0 0,0 0 0,-1 0 0,0 0 0,0 0 0,-1-1 0,0 1 0,-1-1 0,1 1 0,-1-1 0,-1 1 0,1-1 0,-1 1 0,-1 0 0,1-1 0,-1 1 0,0 0 0,-5-9 0,3 9 0,0 0 0,-1 1 0,0 0 0,-1 0 0,1 0 0,-1 0 0,0 1 0,0 0 0,-1 0 0,1 1 0,-1 0 0,0 0 0,0 0 0,-1 1 0,1 0 0,-1 1 0,0 0 0,1 0 0,-1 0 0,-9 0 0,-5-1 0,1 1 0,-1 1 0,1 1 0,-1 1 0,0 1 0,-27 6 0,43-7 0,0 0 0,1 0 0,-1 1 0,1 0 0,0 0 0,-1 0 0,1 0 0,0 1 0,0 0 0,0 0 0,1 1 0,-1-1 0,1 1 0,0 0 0,0 0 0,0 0 0,0 0 0,1 1 0,0 0 0,0 0 0,0 0 0,0 0 0,1 0 0,0 0 0,0 1 0,0-1 0,1 1 0,0-1 0,0 1 0,0 0 0,1-1 0,-1 1 0,1 0 0,1 6 0,1 0 0,0 1 0,0-1 0,1 0 0,1 1 0,0-1 0,0-1 0,1 1 0,1-1 0,0 0 0,0 0 0,1 0 0,1-1 0,0 0 0,0-1 0,14 13 0,-15-15 0,0-1 0,0 0 0,0 0 0,1-1 0,0 1 0,0-2 0,0 1 0,1-2 0,0 1 0,-1-1 0,1 0 0,0 0 0,1-1 0,-1-1 0,0 0 0,0 0 0,1 0 0,-1-1 0,1-1 0,-1 0 0,14-3 0,-17 3 0,0-1 0,0-1 0,-1 1 0,1-1 0,-1 0 0,1 0 0,-1-1 0,0 1 0,-1-1 0,1 0 0,-1-1 0,1 1 0,-1-1 0,-1 0 0,1 0 0,-1 0 0,1 0 0,-2 0 0,1-1 0,0 0 0,-1 1 0,0-1 0,1-8 0,-1 6 0,-1 0 0,0-1 0,-1 1 0,1 0 0,-2-1 0,1 1 0,-1 0 0,0-1 0,-1 1 0,0 0 0,0 0 0,-1 0 0,0 0 0,-1 1 0,1-1 0,-8-10 0,0 4 0,-1 1 0,0 0 0,0 0 0,-2 1 0,1 1 0,-1 0 0,-1 1 0,0 1 0,-1 0 0,1 1 0,-21-7 0,28 12 0,-1 1 0,1-1 0,-1 1 0,1 1 0,-1 0 0,1 0 0,-1 1 0,0 0 0,1 0 0,-18 3 0,20-1 0,1 0 0,-1 0 0,1 0 0,-1 1 0,1-1 0,0 1 0,0 0 0,0 1 0,0 0 0,1-1 0,0 1 0,-1 1 0,1-1 0,1 0 0,-1 1 0,1 0 0,-5 8 0,5-8 0,1 1 0,-1-1 0,1 1 0,0 0 0,1 0 0,-1 0 0,1 0 0,1 0 0,-1 0 0,1 1 0,0-1 0,0 0 0,0 0 0,3 7 0,-1-2 0,1-1 0,0 0 0,0-1 0,1 1 0,1-1 0,0 0 0,0 0 0,8 11 0,-7-12 0,1 1 0,0-1 0,0 0 0,1 0 0,0-1 0,0 0 0,0-1 0,1 0 0,0 0 0,1-1 0,-1 0 0,1 0 0,0-1 0,0 0 0,0-1 0,1 0 0,13 1 0,-17-4 0,1-1 0,-1 0 0,1-1 0,-1 0 0,0 0 0,0 0 0,0-1 0,0 0 0,0 0 0,-1-1 0,1 0 0,-1 0 0,0 0 0,0-1 0,-1 0 0,1 0 0,-1 0 0,0-1 0,4-7 0,-3 7 0,-1-1 0,0 0 0,-1 0 0,1-1 0,-2 1 0,1-1 0,-1 0 0,0 0 0,-1 0 0,1-1 0,-2 1 0,1 0 0,-1-1 0,-1 1 0,1-1 0,-2-12 0,-1 15 0,0-1 0,-1 1 0,1 0 0,-1-1 0,0 1 0,-1 1 0,0-1 0,0 0 0,0 1 0,0 0 0,-1 0 0,0 0 0,0 1 0,0 0 0,-1 0 0,1 0 0,-1 0 0,0 1 0,0 0 0,0 0 0,-11-3 0,11 4 0,0 0 0,0 0 0,0 0 0,-1 1 0,1 0 0,-1 0 0,1 1 0,-1 0 0,1 0 0,-1 0 0,1 1 0,-1 0 0,1 0 0,0 1 0,-1 0 0,1 0 0,0 0 0,0 1 0,0-1 0,1 2 0,-1-1 0,-9 8 0,11-7 0,1-1 0,0 1 0,0 0 0,0 0 0,0 1 0,1-1 0,-1 1 0,1-1 0,0 1 0,1-1 0,-1 1 0,1 0 0,0 0 0,0 0 0,0 0 0,1 0 0,0 0 0,0 0 0,0 0 0,0 0 0,1 0 0,0 0 0,0 0 0,0 0 0,1 0 0,0-1 0,0 1 0,0 0 0,4 6 0,-3-5 0,1-1 0,-1 1 0,1-1 0,0 0 0,0 0 0,1 0 0,0-1 0,0 1 0,0-1 0,0 0 0,0 0 0,1-1 0,0 0 0,0 0 0,0 0 0,0-1 0,0 0 0,0 0 0,1 0 0,-1-1 0,1 0 0,7 0 0,-3-2 0,-1-1 0,1 0 0,0-1 0,-1 0 0,0 0 0,1-1 0,-2-1 0,1 0 0,0 0 0,-1-1 0,0 0 0,0 0 0,-1-1 0,0-1 0,0 1 0,0-1 0,-1 0 0,-1-1 0,1 0 0,-1 0 0,-1 0 0,0-1 0,0 0 0,-1 0 0,0 0 0,3-14 0,-6 21 0,0 0 0,-1 1 0,0-1 0,0 0 0,1 0 0,-2 1 0,1-1 0,0 0 0,-1 0 0,1 1 0,-1-1 0,0 0 0,1 0 0,-2 1 0,1-1 0,0 1 0,0-1 0,-1 1 0,1 0 0,-4-4 0,1 2 0,0 1 0,0 0 0,0-1 0,0 1 0,-1 1 0,0-1 0,1 1 0,-1-1 0,0 1 0,-7-1 0,0 0 0,0 0 0,-1 1 0,1 0 0,-1 1 0,1 1 0,-1 0 0,1 0 0,-21 4 0,29-3 0,-1 1 0,1-1 0,-1 1 0,1 0 0,0 0 0,0 0 0,0 1 0,0-1 0,0 1 0,1 0 0,-1 0 0,1 1 0,0-1 0,-1 1 0,2-1 0,-1 1 0,-3 6 0,5-8 0,0 0 0,0 0 0,1 1 0,-1-1 0,1 0 0,-1 0 0,1 1 0,0-1 0,0 0 0,0 1 0,0-1 0,0 0 0,0 1 0,1-1 0,-1 0 0,1 0 0,0 1 0,0-1 0,-1 0 0,1 0 0,1 0 0,-1 0 0,0 0 0,0 0 0,1 0 0,-1 0 0,1-1 0,0 1 0,-1 0 0,1-1 0,0 0 0,0 1 0,0-1 0,0 0 0,0 0 0,4 2 0,1-1 0,-1 1 0,1-1 0,0 0 0,-1 0 0,1 0 0,0-1 0,0 0 0,0-1 0,0 0 0,0 0 0,0 0 0,13-3 0,-15 2 0,-1 0 0,0 0 0,1 0 0,-1 0 0,0-1 0,0 1 0,0-1 0,0 0 0,0-1 0,-1 1 0,1-1 0,0 1 0,-1-1 0,0 0 0,0 0 0,0-1 0,0 1 0,0-1 0,-1 1 0,1-1 0,1-5 0,-3 8 0,0-1 0,0 0 0,-1 0 0,1 1 0,-1-1 0,0 0 0,1 0 0,-1 0 0,0 1 0,0-1 0,0 0 0,0 0 0,-1 0 0,1 0 0,0 1 0,-1-1 0,1 0 0,-1 0 0,0 1 0,1-1 0,-1 0 0,0 1 0,-1-2 0,0 0 0,0 1 0,-1 0 0,1 1 0,0-1 0,-1 0 0,1 1 0,-1-1 0,0 1 0,1 0 0,-1 0 0,0 0 0,0 0 0,-3 0 0,-1-1 0,-1 1 0,1 0 0,0 1 0,-1 0 0,1 0 0,0 1 0,-1-1 0,1 2 0,0-1 0,0 1 0,-8 2 0,10-1 0,1-1 0,-1 0 0,0 1 0,1 0 0,0 0 0,0 0 0,0 1 0,0 0 0,0-1 0,1 1 0,0 0 0,-1 1 0,2-1 0,-1 0 0,0 1 0,1 0 0,-2 5 0,4-10 0,-1 1 0,1-1 0,0 0 0,0 1 0,0-1 0,0 1 0,-1-1 0,1 1 0,0-1 0,0 1 0,0-1 0,0 1 0,0-1 0,0 1 0,0-1 0,1 1 0,-1-1 0,0 1 0,0-1 0,0 1 0,0-1 0,1 1 0,-1-1 0,0 1 0,0-1 0,1 0 0,-1 1 0,0-1 0,1 1 0,-1-1 0,0 0 0,1 1 0,-1-1 0,0 0 0,2 1 0,17-6 0,19-20 0,-26 15 0,-1 0 0,-1-2 0,13-16 0,-21 26 0,0 0 0,0 0 0,0 0 0,-1-1 0,1 1 0,-1-1 0,1 1 0,-1-1 0,0 0 0,0 1 0,0-1 0,0 0 0,-1 0 0,1 0 0,-1 0 0,0 1 0,0-1 0,0 0 0,0 0 0,0 0 0,0 0 0,-1 0 0,1 0 0,-3-4 0,2 6 0,-1 0 0,1-1 0,-1 1 0,0 0 0,0 0 0,0 0 0,1 0 0,-1 0 0,0 0 0,0 1 0,0-1 0,0 1 0,0-1 0,-1 1 0,1 0 0,0 0 0,0 0 0,0 0 0,0 0 0,0 0 0,0 1 0,0-1 0,0 0 0,0 1 0,0 0 0,0 0 0,0-1 0,0 1 0,-3 2 0,-4 1 0,0 1 0,0 0 0,1 0 0,-16 13 0,13-7 0,0 0 0,1 1 0,0 0 0,1 1 0,0 0 0,-9 20 0,15-27 0,0-1 0,0 0 0,1 1 0,0 0 0,0-1 0,1 1 0,-1 0 0,1 0 0,0 0 0,1 0 0,0 0 0,0 0 0,0 0 0,0 0 0,1 0 0,0 0 0,0 0 0,1 0 0,2 7 0,-2-11 0,-1 1 0,1-1 0,0 1 0,-1-1 0,1 1 0,0-1 0,0 0 0,1 0 0,-1 0 0,0-1 0,1 1 0,-1 0 0,1-1 0,-1 1 0,1-1 0,0 0 0,0 0 0,0 0 0,-1 0 0,1-1 0,0 1 0,0-1 0,0 0 0,0 0 0,0 0 0,0 0 0,0 0 0,0 0 0,0-1 0,0 0 0,0 1 0,-1-1 0,1 0 0,0-1 0,0 1 0,-1 0 0,5-3 0,0 0 0,0 0 0,0-1 0,0 0 0,-1 0 0,1 0 0,-1-1 0,-1 0 0,1 0 0,-1-1 0,0 1 0,0-1 0,5-11 0,-7 10 0,0 0 0,-1 0 0,0 0 0,0 0 0,-1 0 0,0 0 0,0 0 0,-1 0 0,0 0 0,0 0 0,-1-1 0,0 1 0,-1 0 0,0 0 0,-3-9 0,3 12 0,0-1 0,-1 1 0,0 0 0,0 0 0,0 0 0,-1 0 0,1 0 0,-1 1 0,-1 0 0,1-1 0,0 2 0,-1-1 0,0 0 0,0 1 0,0 0 0,0 0 0,0 0 0,-1 1 0,1 0 0,-1 0 0,-10-2 0,4 2 0,-1 0 0,0 0 0,0 1 0,1 1 0,-1 0 0,0 1 0,0 0 0,-23 7 0,32-7 0,0 0 0,0 0 0,0 1 0,0-1 0,0 1 0,1 0 0,-1 0 0,1 1 0,0-1 0,-1 1 0,1-1 0,0 1 0,0 0 0,1 0 0,-1 1 0,1-1 0,-1 0 0,1 1 0,0 0 0,0-1 0,1 1 0,-1 0 0,1 0 0,0 0 0,0 0 0,0 0 0,0 0 0,1 0 0,0 0 0,0 8 0,1 0 0,1 0 0,1-1 0,0 0 0,0 1 0,1-1 0,0 0 0,1-1 0,0 1 0,1-1 0,0 0 0,1 0 0,0-1 0,0 0 0,1 0 0,1-1 0,9 9 0,-8-8 0,0-1 0,1 0 0,0 0 0,1-1 0,-1-1 0,1 0 0,1 0 0,-1-1 0,1-1 0,0 0 0,0 0 0,0-2 0,24 3 0,-31-5 0,1-1 0,-1 0 0,0 0 0,0 0 0,0-1 0,0 0 0,0 0 0,0-1 0,0 0 0,-1 1 0,0-2 0,1 1 0,-1-1 0,0 0 0,-1 0 0,1 0 0,-1-1 0,1 1 0,-1-1 0,-1 0 0,1 0 0,-1-1 0,0 1 0,0-1 0,0 1 0,-1-1 0,0 0 0,2-7 0,-2 5 0,1 0 0,-2 0 0,1 0 0,-1 0 0,0-1 0,0 1 0,-1 0 0,0-1 0,-1 1 0,0-1 0,0 1 0,-1 0 0,0 0 0,0 0 0,-1 0 0,0 0 0,-1 0 0,1 1 0,-2-1 0,-6-9 0,4 10 0,0 0 0,0 0 0,0 1 0,-1 0 0,0 0 0,-1 1 0,1 0 0,-1 0 0,0 1 0,0 0 0,0 1 0,-1 0 0,1 0 0,-12-1 0,15 3 0,1 1 0,0-1 0,-1 1 0,1 1 0,0-1 0,-1 1 0,1 0 0,0 0 0,0 0 0,0 1 0,0 0 0,0 0 0,0 0 0,0 0 0,1 1 0,-1 0 0,1 0 0,-1 0 0,1 0 0,0 1 0,1 0 0,-1 0 0,0 0 0,1 0 0,0 0 0,0 1 0,-4 8 0,4-6 0,-1 1 0,1 0 0,1 0 0,0 1 0,0-1 0,0 0 0,1 1 0,0-1 0,1 1 0,0 0 0,0-1 0,1 1 0,0-1 0,0 0 0,1 1 0,0-1 0,1 0 0,0 0 0,7 14 0,-7-17 0,0 1 0,0-1 0,1 0 0,0 0 0,0 0 0,0 0 0,1-1 0,-1 0 0,1 0 0,0 0 0,1 0 0,-1-1 0,0 0 0,1 0 0,0 0 0,0-1 0,0 0 0,0 0 0,0 0 0,0-1 0,0 0 0,0 0 0,1 0 0,-1-1 0,0 0 0,1-1 0,6 0 0,0-2 0,0 0 0,-1-1 0,1 0 0,-1-1 0,0 0 0,0-1 0,-1 0 0,1-1 0,-2 0 0,1-1 0,-1 0 0,12-12 0,-19 17 0,0 0 0,0 0 0,0 0 0,0 0 0,-1-1 0,1 1 0,-1-1 0,0 0 0,0 0 0,0 0 0,-1 0 0,1 0 0,-1 0 0,0 0 0,0 0 0,-1-1 0,1 1 0,-1 0 0,0-1 0,0 1 0,0 0 0,-1-1 0,1 1 0,-1 0 0,0 0 0,0-1 0,-1 1 0,1 0 0,-1 0 0,0 0 0,0 1 0,0-1 0,-1 0 0,1 1 0,-1-1 0,0 1 0,0 0 0,0 0 0,-4-3 0,-2-1 0,0 0 0,0 1 0,0 0 0,-1 1 0,0 0 0,0 0 0,-1 1 0,1 1 0,-1-1 0,0 2 0,1 0 0,-1 0 0,-1 1 0,1 0 0,0 0 0,0 2 0,-14 1 0,13-1 0,1 1 0,-1 0 0,1 1 0,0 0 0,0 1 0,0 0 0,0 1 0,1 0 0,0 0 0,0 1 0,0 1 0,1-1 0,0 2 0,0-1 0,1 1 0,-12 15 0,15-16 0,1 1 0,0 0 0,0 0 0,1 0 0,0 1 0,0-1 0,1 1 0,0 0 0,1-1 0,0 1 0,0 0 0,1 0 0,0 0 0,0 0 0,1 0 0,1 0 0,-1-1 0,1 1 0,1 0 0,-1-1 0,2 0 0,-1 1 0,1-1 0,0-1 0,1 1 0,0 0 0,0-1 0,0 0 0,1 0 0,0-1 0,1 0 0,-1 0 0,1 0 0,0-1 0,1 0 0,-1 0 0,1-1 0,0 0 0,0 0 0,0-1 0,15 4 0,-7-4 0,-1-1 0,0-1 0,1 0 0,-1-2 0,0 1 0,1-2 0,-1 0 0,0-1 0,0 0 0,0-1 0,23-10 0,-30 10 0,0 0 0,0-1 0,0 0 0,0 0 0,-1-1 0,0 0 0,0 0 0,-1 0 0,1-1 0,-1 0 0,-1-1 0,0 1 0,0-1 0,0 0 0,-1 0 0,0-1 0,0 1 0,-1-1 0,0 0 0,2-14 0,-3 14 0,-1 0 0,0 0 0,0 0 0,-1 0 0,0-1 0,0 1 0,-1 0 0,0 0 0,-1 0 0,0 0 0,-1 0 0,1 0 0,-2 1 0,1-1 0,-1 1 0,-1 0 0,1 0 0,-1 0 0,-1 1 0,1 0 0,-1 0 0,-1 0 0,1 0 0,-1 1 0,0 0 0,0 1 0,-1 0 0,0 0 0,0 0 0,0 1 0,0 0 0,-1 1 0,0 0 0,1 0 0,-1 1 0,-15-2 0,5 1 0,1 0 0,-1 1 0,0 1 0,0 1 0,0 1 0,0 1 0,0 0 0,-20 6 0,34-7 0,-1 0 0,1 1 0,0 0 0,0 0 0,-1 0 0,2 1 0,-1-1 0,0 1 0,0 1 0,1-1 0,0 0 0,-1 1 0,2 0 0,-1 0 0,0 0 0,1 1 0,-1-1 0,1 1 0,1-1 0,-1 1 0,1 0 0,-1 0 0,1 1 0,1-1 0,-1 0 0,1 1 0,0-1 0,0 1 0,1-1 0,-1 1 0,2 8 0,0 0 0,1-1 0,1 1 0,0-1 0,1 0 0,1 0 0,0 0 0,0 0 0,10 14 0,2 3 0,2-1 0,25 28 0,-36-46 0,2-1 0,-1 0 0,1-1 0,0 0 0,1 0 0,0-1 0,1-1 0,-1 0 0,1-1 0,1 0 0,-1 0 0,21 5 0,-26-9 0,1-1 0,-1 0 0,0 0 0,1-1 0,-1 1 0,0-2 0,0 1 0,1-1 0,-1 0 0,0-1 0,0 1 0,0-1 0,0-1 0,0 1 0,0-1 0,-1-1 0,1 1 0,-1-1 0,0 0 0,0 0 0,0-1 0,-1 0 0,0 0 0,9-10 0,-8 8 0,-1-1 0,0 0 0,0-1 0,0 1 0,-1-1 0,0 0 0,-1 0 0,1 0 0,-2 0 0,0-1 0,0 1 0,0-1 0,-1 1 0,-1-1 0,0 0 0,0 1 0,-1-1 0,0 0 0,0 1 0,-1-1 0,-1 1 0,0 0 0,0-1 0,-6-10 0,2 5 0,0 1 0,-1-1 0,-1 2 0,0-1 0,-1 2 0,0-1 0,-1 1 0,-1 1 0,0 0 0,0 0 0,-1 1 0,0 1 0,-28-15 0,25 17 0,0 0 0,0 1 0,-1 0 0,0 1 0,0 1 0,0 1 0,0 1 0,-1 0 0,1 1 0,-1 1 0,-20 2 0,28-1 0,0 1 0,0 0 0,0 1 0,1 1 0,-1-1 0,1 1 0,0 1 0,0 0 0,0 0 0,1 0 0,0 1 0,0 1 0,0-1 0,1 1 0,0 1 0,0-1 0,0 1 0,1 0 0,1 1 0,-8 14 0,8-14 0,2 0 0,0 0 0,0 0 0,0 1 0,1-1 0,1 1 0,-1-1 0,1 1 0,1 0 0,0 0 0,1-1 0,0 1 0,0 0 0,1-1 0,0 1 0,0-1 0,1 0 0,1 0 0,-1 0 0,2 0 0,-1 0 0,8 9 0,-2-2 0,0-2 0,2 1 0,0-1 0,0-1 0,1 0 0,1-1 0,0 0 0,1-1 0,0 0 0,0-2 0,19 9 0,-24-14 0,-1 0 0,1-1 0,0-1 0,0 1 0,0-2 0,0 1 0,1-2 0,-1 1 0,0-1 0,0-1 0,0 0 0,1 0 0,-1-1 0,0 0 0,-1-1 0,1 0 0,0 0 0,-1-1 0,0-1 0,0 0 0,0 0 0,13-10 0,-7 4 0,0-1 0,-1 0 0,-1-2 0,0 1 0,0-2 0,-2 1 0,0-2 0,0 1 0,-2-2 0,0 1 0,11-28 0,-18 37 0,1 0 0,-2-1 0,1 1 0,-1-1 0,0 1 0,0-1 0,-1 0 0,0 1 0,0-1 0,-1 1 0,0-1 0,0 0 0,-1 1 0,0 0 0,0-1 0,0 1 0,-1 0 0,-1 0 0,1 0 0,-1 1 0,-5-8 0,3 6 0,-1 1 0,0-1 0,0 1 0,0 1 0,-1 0 0,0 0 0,0 0 0,-1 1 0,1 0 0,-1 0 0,0 1 0,-1 0 0,1 1 0,-1 0 0,-17-3 0,2 2 0,0 2 0,0 0 0,0 1 0,0 1 0,-1 2 0,1 1 0,-40 9 0,58-11 0,0 1 0,0 0 0,1 0 0,-1 1 0,1 0 0,0 0 0,0 1 0,0-1 0,0 1 0,0 1 0,1-1 0,0 1 0,0 0 0,0 0 0,0 0 0,1 1 0,0 0 0,0 0 0,0 0 0,1 0 0,0 0 0,0 1 0,1-1 0,0 1 0,0 0 0,0 0 0,1 0 0,0 0 0,1 0 0,-1 0 0,2 10 0,0-2 0,1-1 0,0 0 0,1 0 0,1 0 0,0 0 0,1 0 0,0-1 0,1 0 0,0 0 0,2-1 0,-1 1 0,1-2 0,1 1 0,0-1 0,1 0 0,21 18 0,-23-22 0,0-1 0,1 0 0,-1-1 0,1 0 0,0 0 0,1 0 0,-1-2 0,1 1 0,0-1 0,0 0 0,0-1 0,0 0 0,0-1 0,0 0 0,0-1 0,1 0 0,-1 0 0,0-1 0,0 0 0,0-1 0,0-1 0,0 1 0,0-1 0,12-6 0,-11 3 0,0 1 0,0-2 0,-1 0 0,0 0 0,-1-1 0,1 0 0,-2 0 0,1-1 0,-1 0 0,0-1 0,-1 0 0,0 0 0,7-15 0,-11 19 0,0 0 0,-1 0 0,0 0 0,0 0 0,0 0 0,-1-1 0,0 1 0,0-1 0,0 1 0,-1-1 0,0 1 0,-1-1 0,1 1 0,-1-1 0,0 1 0,-1 0 0,0-1 0,0 1 0,0 0 0,0 0 0,-1 0 0,0 0 0,-1 1 0,1-1 0,-1 1 0,-7-8 0,-5-4 0,-1 1 0,0 1 0,-1 0 0,-31-18 0,36 25 0,0 1 0,-1 0 0,0 1 0,0 0 0,-1 1 0,1 1 0,-29-5 0,36 8 0,0 1 0,1 0 0,-1 1 0,0-1 0,0 1 0,1 1 0,-1-1 0,1 1 0,-1 0 0,1 1 0,0-1 0,0 1 0,0 0 0,0 1 0,0-1 0,1 1 0,0 1 0,0-1 0,0 1 0,0-1 0,0 2 0,1-1 0,0 0 0,-5 10 0,3-6 0,1 1 0,1-1 0,0 1 0,0 0 0,1 1 0,0-1 0,1 0 0,0 1 0,0-1 0,1 1 0,1 0 0,0 0 0,0-1 0,4 20 0,-2-20 0,1-1 0,0 1 0,0-1 0,1 0 0,1-1 0,-1 1 0,1-1 0,1 0 0,-1 0 0,2 0 0,-1-1 0,1 0 0,0 0 0,0-1 0,1 0 0,-1 0 0,1 0 0,1-1 0,-1-1 0,1 1 0,0-1 0,0-1 0,0 0 0,1 0 0,-1 0 0,15 1 0,-13-3 0,-1 0 0,1 0 0,-1-1 0,1 0 0,-1-1 0,1 0 0,-1-1 0,1 0 0,-1 0 0,0-1 0,0-1 0,0 0 0,0 0 0,-1-1 0,0 0 0,0 0 0,0-1 0,-1-1 0,1 1 0,-1-1 0,-1-1 0,1 1 0,-2-1 0,9-12 0,-9 10 0,0 0 0,0 0 0,-1 0 0,-1-1 0,0 0 0,0 0 0,-1 0 0,0-1 0,-1 1 0,-1 0 0,0-1 0,0 0 0,-1 1 0,-2-19 0,0 22 0,0-1 0,0 0 0,-1 0 0,0 1 0,-1 0 0,1 0 0,-2 0 0,1 0 0,-1 0 0,0 1 0,-1 0 0,0 0 0,0 0 0,0 1 0,-1 0 0,0 0 0,0 1 0,0 0 0,-9-5 0,6 5 0,1 0 0,-1 1 0,0 0 0,0 0 0,0 1 0,-1 0 0,1 1 0,-1 0 0,0 1 0,1 0 0,-1 1 0,0 0 0,1 0 0,-1 1 0,0 1 0,1 0 0,-1 0 0,-18 8 0,21-7 0,1 1 0,-1 0 0,0 1 0,1-1 0,0 1 0,0 1 0,1 0 0,-1 0 0,1 0 0,0 0 0,1 1 0,0 0 0,0 0 0,0 1 0,1-1 0,0 1 0,0 0 0,1 0 0,0 1 0,1-1 0,0 0 0,0 1 0,-1 12 0,2-4 0,0-1 0,0 1 0,2 0 0,0-1 0,1 1 0,0-1 0,2 0 0,5 19 0,-7-31 0,-1 1 0,1-1 0,0 0 0,0 1 0,1-1 0,-1 0 0,1 0 0,0 0 0,0-1 0,0 1 0,0-1 0,1 0 0,0 1 0,-1-2 0,1 1 0,0 0 0,0-1 0,1 0 0,-1 1 0,0-2 0,1 1 0,-1-1 0,1 1 0,0-1 0,-1 0 0,1-1 0,0 1 0,0-1 0,0 0 0,-1 0 0,1-1 0,7 0 0,-2-2 0,1 0 0,-1-1 0,0 0 0,0 0 0,0-1 0,0-1 0,-1 0 0,0 0 0,0 0 0,-1-1 0,1 0 0,-2-1 0,1 0 0,-1 0 0,0-1 0,-1 0 0,7-11 0,-10 15 0,0-1 0,0 0 0,-1 0 0,0 0 0,0 0 0,0 0 0,-1 0 0,0 0 0,0 0 0,0-1 0,-1 1 0,0-1 0,-1-8 0,0 10 0,0 1 0,-1-1 0,1 0 0,-1 0 0,0 1 0,-1-1 0,1 1 0,-1 0 0,0-1 0,0 1 0,0 1 0,0-1 0,-1 0 0,0 1 0,0 0 0,0-1 0,0 2 0,-8-6 0,3 4 0,-1 0 0,1 0 0,-1 1 0,0 0 0,0 1 0,0 0 0,0 0 0,-1 1 0,1 0 0,-18 2 0,23-1 0,0 1 0,0 0 0,0 0 0,0 0 0,0 1 0,0-1 0,0 1 0,1 0 0,-1 1 0,-5 3 0,7-4 0,1-1 0,0 1 0,0 1 0,0-1 0,0 0 0,0 0 0,0 1 0,1-1 0,-1 1 0,1-1 0,0 1 0,0 0 0,0-1 0,0 1 0,0 0 0,0 0 0,1 0 0,0 0 0,-1 3 0,1-4 0,-1-1 0,1 1 0,0 0 0,0 0 0,0 0 0,0 0 0,0-1 0,0 1 0,0 0 0,1 0 0,-1 0 0,1 0 0,-1-1 0,1 1 0,-1 0 0,1-1 0,0 1 0,0 0 0,0-1 0,0 1 0,0-1 0,1 1 0,-1-1 0,0 0 0,1 0 0,-1 1 0,0-1 0,1 0 0,0 0 0,-1 0 0,1-1 0,0 1 0,-1 0 0,1-1 0,0 1 0,0-1 0,-1 1 0,4-1 0,1 0 0,0 0 0,-1-1 0,1 1 0,0-2 0,-1 1 0,1 0 0,-1-1 0,1 0 0,-1-1 0,0 1 0,7-5 0,22-16 0,-30 18 0,-23 15 0,11-5 0,0 0 0,-1 0 0,1 0 0,-1-1 0,-17 6 0,25-10 0,0 0 0,0 1 0,0-1 0,-1 0 0,1 0 0,0 0 0,0 0 0,0 0 0,-1 0 0,1 0 0,0-1 0,0 1 0,0 0 0,0-1 0,-1 1 0,1 0 0,0-1 0,0 0 0,-1 0 0,1 0 0,0-1 0,0 1 0,0 0 0,0-1 0,1 1 0,-1 0 0,0-1 0,1 1 0,-1-1 0,1 1 0,0-1 0,-1 0 0,1 1 0,0-1 0,0 1 0,0-1 0,0 1 0,0-1 0,1-1 0,0-3 0,1 0 0,0 0 0,0 0 0,1 1 0,-1-1 0,1 1 0,0-1 0,1 1 0,-1 0 0,1 1 0,0-1 0,0 1 0,1-1 0,-1 1 0,1 0 0,0 1 0,0-1 0,0 1 0,1 0 0,-1 0 0,1 1 0,-1 0 0,12-3 0,-10 2 0,-1 1 0,1 0 0,0 0 0,-1 1 0,1-1 0,0 2 0,0-1 0,0 1 0,0 0 0,0 0 0,0 1 0,0 0 0,0 0 0,0 1 0,-1 0 0,1 0 0,0 0 0,-1 1 0,0 0 0,12 7 0,-13-4 0,0 0 0,0 1 0,-1-1 0,1 1 0,-1 0 0,-1 0 0,1 1 0,-1-1 0,-1 1 0,4 13 0,11 81 0,-16-86 0,-1-1 0,0 0 0,-1 0 0,-1 1 0,-1-1 0,0 0 0,-1-1 0,0 1 0,-1 0 0,-1-1 0,0 0 0,-1-1 0,0 1 0,-1-1 0,-1-1 0,0 0 0,-1 0 0,0 0 0,0-1 0,-1-1 0,-1 0 0,-20 14 0,22-18 0,0 1 0,0-1 0,0-1 0,-1 0 0,0 0 0,0-1 0,0-1 0,0 0 0,-1 0 0,0-1 0,1-1 0,-1 0 0,0 0 0,1-1 0,-1-1 0,0 0 0,1 0 0,-1-1 0,0-1 0,1 0 0,0 0 0,0-1 0,0-1 0,0 0 0,1 0 0,0-1 0,0-1 0,0 1 0,-14-14 0,17 13 0,-1 0 0,1-1 0,1 1 0,-1-1 0,1-1 0,1 1 0,0-1 0,0 0 0,0-1 0,1 1 0,1-1 0,-1 0 0,2 0 0,-1 0 0,1 0 0,1 0 0,0 0 0,0 0 0,2-20 0,1 16 0,1 1 0,0-1 0,0 1 0,1-1 0,1 1 0,1 0 0,-1 1 0,2-1 0,0 1 0,0 1 0,1-1 0,1 1 0,0 0 0,12-10 0,-5 5 0,1 1 0,1 1 0,1 0 0,0 2 0,0 0 0,29-12 0,-38 19 0,0 1 0,1 1 0,-1 0 0,1 0 0,0 1 0,0 0 0,0 1 0,0 0 0,0 1 0,0 0 0,0 1 0,0 0 0,0 1 0,0 0 0,11 4 0,-15-4 0,-1 1 0,0 0 0,0 1 0,-1-1 0,1 1 0,-1 1 0,1-1 0,-1 1 0,-1-1 0,1 1 0,-1 1 0,0-1 0,0 1 0,0 0 0,-1-1 0,0 1 0,0 1 0,0-1 0,-1 0 0,0 1 0,0 0 0,1 9 0,0 0 0,-2 0 0,1 1 0,-2-1 0,0 0 0,-1 0 0,-1 0 0,0 0 0,-7 22 0,5-23 0,-2-1 0,0 0 0,0 0 0,-1 0 0,-1-1 0,0 0 0,-1 0 0,0-1 0,-1 0 0,0-1 0,-1 0 0,0-1 0,-18 13 0,23-19 0,0 0 0,0 0 0,-1 0 0,0-1 0,0 0 0,0-1 0,0 1 0,0-1 0,0-1 0,-1 1 0,1-1 0,-1-1 0,1 1 0,0-1 0,-1 0 0,1-1 0,-1 0 0,1 0 0,-1-1 0,1 1 0,0-2 0,0 1 0,0-1 0,0 0 0,0 0 0,1-1 0,0 0 0,-1 0 0,-6-7 0,3 3 0,1-1 0,0 0 0,0-1 0,1 1 0,0-2 0,0 1 0,1-1 0,1-1 0,0 1 0,1-1 0,0 0 0,-5-17 0,8 20 0,0 0 0,0 0 0,1 0 0,0 0 0,1 0 0,0 0 0,0 0 0,1 0 0,0 0 0,1 0 0,0 0 0,0 0 0,1 1 0,0-1 0,0 1 0,1 0 0,0 0 0,8-11 0,0 3 0,1 1 0,0 0 0,1 1 0,0 1 0,1 0 0,1 1 0,0 1 0,0 0 0,1 2 0,1-1 0,-1 2 0,2 0 0,-1 2 0,1 0 0,0 1 0,0 0 0,0 2 0,1 0 0,36 0 0,-52 3 0,1 1 0,0-1 0,-1 0 0,1 1 0,-1 0 0,1 0 0,-1 1 0,0-1 0,1 1 0,-1 0 0,0 0 0,0 0 0,0 1 0,0-1 0,-1 1 0,1 0 0,-1 0 0,0 0 0,1 1 0,-2-1 0,1 1 0,0 0 0,-1 0 0,1 0 0,-1 0 0,0 0 0,0 0 0,-1 0 0,1 1 0,-1-1 0,0 1 0,0-1 0,0 7 0,0 2 0,-1 0 0,-1 0 0,0 0 0,0-1 0,-1 1 0,-1 0 0,0-1 0,-1 0 0,0 1 0,-12 21 0,6-16 0,-1-1 0,-1 0 0,-1-1 0,0 0 0,-1-1 0,0 0 0,-1-1 0,-22 15 0,28-23 0,0 1 0,0-2 0,0 1 0,0-1 0,-1 0 0,0-1 0,0-1 0,0 1 0,-1-1 0,1-1 0,-1 0 0,1-1 0,-1 0 0,0 0 0,0-1 0,1 0 0,-16-3 0,19 1 0,1 0 0,0-1 0,0 0 0,0 0 0,0 0 0,0 0 0,1-1 0,-1 0 0,1 0 0,0-1 0,0 1 0,0-1 0,1 0 0,0 0 0,0-1 0,0 1 0,1-1 0,-1 0 0,1 0 0,1 0 0,-1 0 0,1-1 0,0 1 0,1-1 0,-1 1 0,1-1 0,1 1 0,-1-1 0,1 0 0,1-11 0,-1 10 0,1-1 0,0 1 0,0 0 0,0-1 0,1 1 0,1 0 0,-1 0 0,1 0 0,1 0 0,-1 1 0,1-1 0,1 1 0,-1 0 0,1 0 0,1 0 0,-1 1 0,1 0 0,0 0 0,0 0 0,1 1 0,0 0 0,0 0 0,0 1 0,8-4 0,-3 3 0,1 2 0,1-1 0,-1 2 0,0 0 0,1 0 0,-1 1 0,1 1 0,-1 0 0,1 1 0,-1 1 0,1 0 0,-1 0 0,0 1 0,0 1 0,24 11 0,-31-13 0,1 1 0,-1 1 0,-1-1 0,1 1 0,0 0 0,-1 1 0,0-1 0,0 1 0,0 0 0,-1 0 0,1 1 0,-1-1 0,-1 1 0,1 0 0,-1 0 0,0 0 0,0 0 0,-1 1 0,0-1 0,0 1 0,0-1 0,-1 1 0,0 0 0,0 0 0,-1 0 0,0 0 0,0-1 0,0 1 0,-1 0 0,0 0 0,-1 0 0,-2 9 0,1-7 0,0-1 0,0 0 0,-1 0 0,0 0 0,0 0 0,-1-1 0,0 0 0,0 0 0,0 0 0,-1 0 0,-1-1 0,1 0 0,-1 0 0,0-1 0,0 0 0,0 0 0,-1-1 0,1 1 0,-1-2 0,0 1 0,-1-1 0,-8 2 0,7-2 0,0-1 0,0-1 0,0 1 0,0-2 0,0 1 0,0-1 0,0-1 0,0 0 0,0 0 0,0-1 0,0-1 0,0 1 0,0-1 0,1-1 0,0 0 0,0 0 0,0-1 0,-16-11 0,18 10 0,-1 1 0,1-1 0,1-1 0,-1 1 0,1-1 0,1 0 0,-1-1 0,1 1 0,0-1 0,1 0 0,-5-10 0,8 13 0,0 0 0,0 1 0,0-1 0,0 0 0,1 1 0,0-1 0,0 0 0,0 1 0,1-1 0,-1 0 0,1 1 0,0-1 0,1 0 0,-1 1 0,1 0 0,-1-1 0,2 1 0,-1 0 0,0 0 0,1 0 0,0 0 0,-1 0 0,7-5 0,1-1 0,0 0 0,1 1 0,0 0 0,1 1 0,0 0 0,1 0 0,-1 2 0,20-8 0,14-3 0,52-12 0,-76 24 0,-12 2 0,0 1 0,1 1 0,0 0 0,17 0 0,-26 1 0,0 0 0,0 0 0,0 1 0,-1-1 0,1 0 0,0 1 0,0-1 0,-1 1 0,1 0 0,0-1 0,-1 1 0,1 0 0,-1 0 0,1 0 0,1 2 0,-2-2 0,-1 0 0,1 0 0,-1 0 0,1 0 0,-1 1 0,0-1 0,1 0 0,-1 0 0,0 0 0,0 1 0,0-1 0,0 0 0,0 0 0,0 0 0,0 1 0,-1-1 0,1 0 0,0 0 0,-1 0 0,1 0 0,-1 0 0,1 0 0,-1 1 0,1-1 0,-1 0 0,-1 1 0,-6 10 0,0-1 0,-1 0 0,0-1 0,0 0 0,-1-1 0,-17 13 0,-74 47 0,83-58 0,11-6 0,-2 1 0,0 0 0,-1-1 0,1 0 0,-17 5 0,25-9 0,0-1 0,0 0 0,0 1 0,-1-1 0,1 0 0,0 0 0,0 0 0,-1 0 0,1 0 0,0 0 0,0 0 0,0 0 0,-1-1 0,1 1 0,0 0 0,0-1 0,0 1 0,-1-1 0,0 0 0,1-1 0,0 1 0,0 0 0,0 0 0,0-1 0,0 1 0,1-1 0,-1 1 0,1-1 0,-1 1 0,1-1 0,-1 1 0,1-1 0,0 1 0,0-1 0,0 0 0,0 1 0,0-1 0,0 1 0,1-4 0,3-16 0,2-1 0,0 1 0,2 0 0,0 0 0,1 1 0,1 0 0,18-26 0,-14 23 0,-12 18 0,15-24 0,-17 28 0,1 0 0,-1 1 0,0-1 0,1 0 0,-1 0 0,1 0 0,-1 0 0,1 1 0,0-1 0,-1 0 0,1 1 0,0-1 0,0 0 0,-1 1 0,1-1 0,0 1 0,0-1 0,0 1 0,-1 0 0,1-1 0,0 1 0,0 0 0,1-1 0,-2 4 0,-1-1 0,1 1 0,-1-1 0,0 1 0,0-1 0,0 1 0,0-1 0,0 0 0,-1 0 0,1 1 0,-1-1 0,1 0 0,-1 0 0,-3 3 0,1-2 0,1 0 0,-1-1 0,0 1 0,0-1 0,0 0 0,0 0 0,0 0 0,0-1 0,0 1 0,-1-1 0,1 0 0,-9 1 0,-20 5 0,31-6 0,1 0 0,-1 0 0,0 0 0,1 0 0,-1 1 0,1-1 0,-1 0 0,1 1 0,-1-1 0,1 1 0,0 0 0,0-1 0,0 1 0,-1 3 0,1-5 0,1 1 0,-1 0 0,1-1 0,0 1 0,-1 0 0,1-1 0,0 1 0,-1 0 0,1 0 0,0-1 0,0 1 0,0 0 0,0 0 0,0-1 0,0 1 0,0 0 0,0 0 0,0 0 0,0-1 0,0 1 0,1 0 0,-1 0 0,0-1 0,1 1 0,-1 0 0,0-1 0,1 1 0,-1 0 0,1-1 0,-1 1 0,1-1 0,-1 1 0,1 0 0,-1-1 0,1 1 0,-1-1 0,2 1 0,0-2 0,0 1 0,0-1 0,0 0 0,1 0 0,-2 0 0,1 0 0,0 0 0,0 0 0,0-1 0,0 1 0,-1-1 0,1 1 0,-1-1 0,1 1 0,-1-1 0,1 0 0,-1 0 0,0 0 0,0 0 0,0 0 0,0 0 0,0 0 0,-1 0 0,1 0 0,-1 0 0,1 0 0,-1-1 0,0 1 0,0-3 0,0 5 0,-1 0 0,0-1 0,0 1 0,0 0 0,0 0 0,1 0 0,-1-1 0,0 1 0,0 0 0,0 0 0,0 1 0,0-1 0,1 0 0,-1 0 0,0 0 0,0 0 0,0 1 0,1-1 0,-1 0 0,0 1 0,0-1 0,1 1 0,-1-1 0,0 1 0,0-1 0,1 1 0,-1-1 0,1 1 0,-1 0 0,-26 21 0,24-19 0,3-3 0,-44 47 0,43-46 0,0 0 0,0 1 0,0-1 0,0 1 0,0-1 0,0 1 0,0 0 0,0-1 0,1 1 0,-1 0 0,1 0 0,-1 0 0,1-1 0,0 1 0,-1 0 0,1 0 0,0 0 0,0 0 0,0-1 0,1 1 0,-1 0 0,0 0 0,1 0 0,-1-1 0,1 1 0,0 0 0,-1 0 0,1-1 0,0 1 0,2 1 0,-2-2 0,0 0 0,1 0 0,-1 0 0,1 0 0,-1 0 0,1-1 0,-1 1 0,1-1 0,0 1 0,-1-1 0,1 1 0,-1-1 0,1 0 0,0 0 0,0 0 0,-1 0 0,1 0 0,0 0 0,-1-1 0,1 1 0,-1-1 0,1 1 0,0-1 0,1 0 0,40-19 0,-40 18 0,5-2 0,1 0 0,-2 0 0,1-1 0,0-1 0,-1 1 0,0-1 0,0-1 0,-1 1 0,0-1 0,10-13 0,-16 20 0,0-1 0,0 1 0,1 0 0,-1 0 0,0 0 0,0 0 0,0 0 0,0 0 0,0 0 0,1 0 0,-1-1 0,0 1 0,0 0 0,0 0 0,0 0 0,0 0 0,0 0 0,0-1 0,0 1 0,0 0 0,0 0 0,0 0 0,0 0 0,0-1 0,1 1 0,-1 0 0,0 0 0,0 0 0,-1 0 0,1-1 0,0 1 0,0 0 0,0 0 0,0 0 0,0 0 0,0 0 0,0-1 0,0 1 0,0 0 0,0 0 0,0 0 0,0 0 0,0 0 0,-1-1 0,1 1 0,0 0 0,0 0 0,0 0 0,0 0 0,0 0 0,0 0 0,-1 0 0,1 0 0,0-1 0,0 1 0,0 0 0,0 0 0,-1 0 0,1 0 0,0 0 0,0 0 0,0 0 0,0 0 0,-1 0 0,1 0 0,0 0 0,-17 8 0,-17 17 0,26-18 0,0 1 0,0 0 0,1 0 0,1 0 0,-7 11 0,12-18 0,0 1 0,0-1 0,0 0 0,0 0 0,1 1 0,-1-1 0,1 1 0,-1-1 0,0 0 0,1 1 0,0-1 0,-1 1 0,1-1 0,0 1 0,0-1 0,0 1 0,0-1 0,0 1 0,0-1 0,1 1 0,-1-1 0,0 1 0,1-1 0,-1 1 0,1-1 0,-1 1 0,1-1 0,0 0 0,0 1 0,-1-1 0,1 0 0,0 0 0,0 0 0,0 0 0,0 0 0,1 0 0,-1 0 0,0 0 0,0 0 0,1 0 0,-1 0 0,0-1 0,1 1 0,-1-1 0,1 1 0,1 0 0,1 0 0,0-1 0,0 1 0,1-1 0,-1 0 0,0 0 0,0 0 0,1 0 0,-1-1 0,0 1 0,0-1 0,0 0 0,0-1 0,0 1 0,0-1 0,0 0 0,0 0 0,0 0 0,-1 0 0,1 0 0,-1-1 0,0 0 0,0 0 0,0 0 0,4-4 0,-4 3 0,1 0 0,-1 0 0,1 0 0,-1-1 0,0 1 0,-1-1 0,1 0 0,-1 0 0,0 0 0,0 0 0,-1 0 0,1 0 0,-1 0 0,0-1 0,-1 1 0,1 0 0,-1-1 0,0-7 0,-2 9 0,1 0 0,-1 1 0,1-1 0,-1 1 0,0 0 0,0 0 0,0-1 0,-1 1 0,1 1 0,-1-1 0,0 0 0,1 1 0,-1-1 0,0 1 0,-1 0 0,1 0 0,0 0 0,-1 0 0,1 0 0,-1 1 0,1 0 0,-1 0 0,0 0 0,0 0 0,1 0 0,-1 1 0,0 0 0,0-1 0,0 2 0,1-1 0,-1 0 0,0 1 0,0-1 0,0 1 0,1 0 0,-1 1 0,1-1 0,-1 0 0,1 1 0,-1 0 0,1 0 0,0 0 0,0 0 0,0 1 0,0-1 0,0 1 0,0-1 0,-3 6 0,5-7 0,1 0 0,-1 0 0,0 0 0,0 0 0,1 0 0,-1 0 0,1 0 0,-1 0 0,1 0 0,-1 0 0,1 1 0,0-1 0,0 0 0,-1 0 0,1 1 0,0-1 0,0 0 0,0 0 0,1 1 0,-1-1 0,0 0 0,0 0 0,0 0 0,1 1 0,-1-1 0,1 0 0,-1 0 0,1 0 0,0 0 0,-1 0 0,1 0 0,0 0 0,-1 0 0,1 0 0,0 0 0,0 0 0,0 0 0,0-1 0,0 1 0,0 0 0,0-1 0,0 1 0,0 0 0,1-1 0,-1 0 0,0 1 0,2-1 0,3 2 0,0 0 0,0 0 0,0-1 0,0 0 0,1 0 0,-1-1 0,13 0 0,-6-2 0,0-1 0,0 0 0,0-1 0,0 0 0,-1-1 0,22-12 0,-29 14 0,1 0 0,-2-1 0,1 1 0,0-1 0,-1 0 0,1-1 0,6-8 0,-10 11 0,1-1 0,-1 1 0,0 0 0,0-1 0,0 1 0,0 0 0,0-1 0,0 0 0,-1 1 0,1-1 0,-1 1 0,0-1 0,0 1 0,0-1 0,0 0 0,0 1 0,-1-1 0,0-3 0,0 4 0,0 0 0,0 1 0,0-1 0,0 0 0,0 1 0,0 0 0,0-1 0,-1 1 0,1 0 0,0-1 0,-1 1 0,1 0 0,-1 0 0,0 0 0,1 0 0,-1 0 0,0 1 0,0-1 0,1 0 0,-1 1 0,0-1 0,0 1 0,0 0 0,-2 0 0,-44-1 0,42 0 0,25-4 0,2-1 0,-12 4 0,8-4 0,1 2 0,-1 0 0,1 1 0,-1 0 0,30 1 0,-43 2 0,0 0 0,-1 1 0,1-1 0,0 1 0,0 0 0,0 0 0,0 1 0,-1-1 0,1 1 0,-1 0 0,1 0 0,-1 0 0,0 0 0,1 0 0,-1 1 0,0-1 0,-1 1 0,1 0 0,0 0 0,-1 0 0,0 1 0,0-1 0,0 0 0,0 1 0,0-1 0,0 1 0,-1 0 0,0-1 0,0 1 0,0 0 0,1 7 0,0 6 0,-1 1 0,0-1 0,-1 1 0,-1-1 0,0 0 0,-2 1 0,0-1 0,-1 0 0,0 0 0,-2 0 0,0-1 0,-14 28 0,8-22 0,-1 0 0,0-1 0,-2 0 0,0-1 0,-2-1 0,0 0 0,-1-2 0,-26 21 0,39-34 0,-1 0 0,1 0 0,-1 0 0,0-1 0,0 0 0,0 0 0,0-1 0,-1 0 0,1 0 0,-1 0 0,1-1 0,-1 1 0,0-2 0,0 1 0,1-1 0,-1 0 0,0 0 0,0-1 0,1 0 0,-12-3 0,11 1 0,0 0 0,0-1 0,0 0 0,0 0 0,1 0 0,-1-1 0,1 0 0,0 0 0,1 0 0,-1-1 0,1 0 0,0 0 0,1 0 0,0-1 0,-1 0 0,2 0 0,-5-9 0,4 6 0,0 0 0,0-1 0,1 1 0,0-1 0,1 0 0,0 0 0,1 0 0,0 0 0,1 0 0,0 0 0,1 0 0,0 0 0,3-15 0,-1 17 0,0 1 0,0-1 0,1 1 0,0-1 0,0 1 0,1 1 0,0-1 0,1 0 0,-1 1 0,2 0 0,-1 1 0,1-1 0,-1 1 0,2 1 0,-1-1 0,11-5 0,8-4 0,0 1 0,0 1 0,33-10 0,-50 20 0,0 0 0,0 1 0,0 0 0,0 0 0,0 1 0,0 0 0,1 1 0,-1 0 0,0 1 0,0-1 0,0 2 0,0-1 0,0 1 0,11 4 0,-16-4 0,-1 0 0,0-1 0,1 2 0,-1-1 0,0 0 0,0 0 0,0 1 0,0 0 0,0 0 0,0 0 0,-1 0 0,0 0 0,1 0 0,-1 0 0,0 1 0,-1-1 0,1 1 0,-1 0 0,1-1 0,-1 1 0,0 0 0,-1 0 0,1 0 0,-1 0 0,1 0 0,-1 0 0,0 0 0,0-1 0,-1 1 0,1 0 0,-1 0 0,0 0 0,-2 6 0,-2 6 0,-1 0 0,0 0 0,-2-1 0,1 0 0,-2 0 0,-13 18 0,13-21 0,-1 0 0,0-1 0,-1-1 0,-1 0 0,1 0 0,-1-1 0,-1-1 0,0 0 0,-23 11 0,-8-1 0,-80 22 0,119-39 0,0 1 0,0-1 0,1 0 0,-1 0 0,-1-1 0,1 0 0,0 1 0,0-2 0,0 1 0,0-1 0,0 1 0,0-1 0,0-1 0,1 1 0,-9-4 0,11 3 0,0 1 0,-1-1 0,1 0 0,0 0 0,0 0 0,1-1 0,-1 1 0,0 0 0,1-1 0,-1 1 0,1-1 0,0 1 0,0-1 0,0 0 0,0 1 0,1-1 0,-1 0 0,1 0 0,-1 0 0,1 1 0,0-1 0,0 0 0,0 0 0,0 0 0,1 0 0,-1 1 0,1-1 0,0 0 0,1-4 0,3-6 0,0 1 0,0-1 0,1 1 0,0 0 0,1 1 0,1-1 0,0 1 0,0 1 0,1 0 0,0 0 0,1 0 0,0 1 0,21-13 0,-14 9 0,1 2 0,1 0 0,0 2 0,1 0 0,0 0 0,0 2 0,0 1 0,23-4 0,-38 8 0,0 1 0,1 1 0,-1-1 0,0 1 0,0 0 0,1 0 0,-1 0 0,0 1 0,0 0 0,0 0 0,0 0 0,1 0 0,-1 1 0,-1 0 0,1 0 0,0 0 0,0 1 0,-1 0 0,0 0 0,1 0 0,-1 0 0,0 0 0,0 1 0,-1 0 0,1 0 0,-1 0 0,0 0 0,0 1 0,0-1 0,-1 1 0,0-1 0,4 9 0,-3-2 0,0-1 0,-1 1 0,0 0 0,-1 0 0,0 0 0,0 0 0,-1 0 0,-1 0 0,0 0 0,0 0 0,-1 0 0,-1-1 0,0 1 0,-7 18 0,3-15 0,0 0 0,-2 0 0,1-1 0,-2 1 0,0-2 0,0 0 0,-1 0 0,-1-1 0,0 0 0,-14 9 0,21-16 0,-1 0 0,0-1 0,1 0 0,-1 0 0,-1-1 0,1 0 0,0 0 0,0 0 0,-1-1 0,1 0 0,-14 1 0,15-2 0,0-1 0,0 0 0,0 0 0,0 0 0,1-1 0,-1 1 0,0-1 0,0 0 0,1 0 0,-1-1 0,1 0 0,0 1 0,0-1 0,0-1 0,0 1 0,0 0 0,-4-6 0,1-1-136,1 0-1,-1 0 1,2 0-1,-1-1 1,1 0-1,1 0 1,0 0-1,1 0 0,-4-18 1,0-11-6690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22.339"/>
    </inkml:context>
    <inkml:brush xml:id="br0">
      <inkml:brushProperty name="width" value="0.05" units="cm"/>
      <inkml:brushProperty name="height" value="0.05" units="cm"/>
    </inkml:brush>
  </inkml:definitions>
  <inkml:trace contextRef="#ctx0" brushRef="#br0">2 15 24575,'0'-1'0,"0"1"0,0 0 0,0-1 0,-1 1 0,1-1 0,0 1 0,0 0 0,0-1 0,0 1 0,0 0 0,0-1 0,0 1 0,0-1 0,0 1 0,0 0 0,0-1 0,0 1 0,0 0 0,0-1 0,0 1 0,0-1 0,0 1 0,1 0 0,-1-1 0,0 1 0,0 0 0,0-1 0,1 1 0,-1 0 0,0-1 0,0 1 0,1 0 0,-1 0 0,0-1 0,1 1 0,-1 0 0,0 0 0,1 0 0,-1-1 0,0 1 0,1 0 0,-1 0 0,0 0 0,1 0 0,-1 0 0,1 0 0,-1 0 0,0 0 0,1 0 0,-1 0 0,0 0 0,1 0 0,-1 0 0,1 0 0,-1 0 0,0 0 0,1 0 0,-1 0 0,0 0 0,1 1 0,-1-1 0,0 0 0,1 0 0,-1 1 0,2 0 0,-1 0 0,1 1 0,-1-1 0,1 1 0,-1-1 0,0 1 0,0 0 0,0-1 0,0 1 0,0 0 0,0 0 0,1 2 0,21 110 0,11 149 0,-22-153 0,23 149 0,-34-245-1365</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22.978"/>
    </inkml:context>
    <inkml:brush xml:id="br0">
      <inkml:brushProperty name="width" value="0.05" units="cm"/>
      <inkml:brushProperty name="height" value="0.05" units="cm"/>
    </inkml:brush>
  </inkml:definitions>
  <inkml:trace contextRef="#ctx0" brushRef="#br0">1 187 24575,'3'-2'0,"0"0"0,1 0 0,-1 0 0,0 0 0,0-1 0,0 1 0,0-1 0,0 0 0,-1 0 0,1 0 0,-1 0 0,0 0 0,0-1 0,3-5 0,17-21 0,-3 16 0,0 1 0,1 1 0,1 1 0,0 0 0,1 2 0,-1 0 0,2 2 0,-1 0 0,1 2 0,0 0 0,0 2 0,0 0 0,38 1 0,-52 2 0,0 1 0,0 0 0,0 0 0,0 0 0,0 2 0,0-1 0,-1 1 0,1 0 0,-1 1 0,16 8 0,-21-10 0,-1-1 0,1 1 0,-1 0 0,0 0 0,0 0 0,0 0 0,0 0 0,0 1 0,-1-1 0,1 1 0,0-1 0,-1 1 0,0-1 0,0 1 0,0 0 0,0-1 0,0 1 0,0 0 0,-1 0 0,1 0 0,-1 0 0,0 0 0,0 0 0,0-1 0,0 1 0,-1 0 0,1 0 0,-1 0 0,1 0 0,-1 0 0,0-1 0,0 1 0,-1 0 0,1-1 0,0 1 0,-1-1 0,0 1 0,-2 2 0,-12 16 0,-2 0 0,0 0 0,-2-2 0,0-1 0,-1 0 0,-1-1 0,0-2 0,-2 0 0,1-1 0,-50 20 0,65-31 0,0-1 0,0 1 0,1-2 0,-1 1 0,0-1 0,-11 0 0,18 0 0,-1-1 0,1 0 0,0 0 0,0 0 0,-1 0 0,1 0 0,0 0 0,0 0 0,-1-1 0,1 1 0,0 0 0,0-1 0,0 1 0,-1-1 0,1 1 0,0-1 0,0 1 0,0-1 0,0 0 0,0 0 0,0 1 0,0-1 0,0 0 0,0 0 0,1 0 0,-1 0 0,0 0 0,1 0 0,-1 0 0,0-1 0,1 1 0,-1 0 0,1 0 0,0 0 0,-1-1 0,1 1 0,0 0 0,0 0 0,0 0 0,0-1 0,0 1 0,0 0 0,0-1 0,0 1 0,0 0 0,1 0 0,-1 0 0,0-1 0,2-1 0,0-2 0,0 0 0,1 0 0,0 1 0,0-1 0,0 1 0,0-1 0,1 1 0,0 0 0,0 0 0,0 1 0,0-1 0,1 1 0,-1 0 0,1 0 0,0 0 0,0 1 0,6-3 0,14-5 0,1 1 0,30-7 0,-48 14 0,16-4 0,0 2 0,1 0 0,-1 2 0,1 0 0,-1 2 0,1 1 0,0 0 0,-1 2 0,46 12 0,-59-12 0,-1 1 0,1 0 0,-1 0 0,0 1 0,-1 1 0,1 0 0,-1 0 0,0 0 0,0 1 0,11 13 0,-14-13 0,-1 0 0,0 0 0,-1 0 0,0 1 0,0-1 0,0 1 0,-1 0 0,0 0 0,-1 1 0,0-1 0,0 0 0,0 1 0,-1-1 0,-1 1 0,0 10 0,-1-4 0,0-1 0,-1 1 0,-1-1 0,-1 1 0,0-1 0,-1 0 0,0-1 0,-1 1 0,0-1 0,-1 0 0,-1 0 0,0-1 0,-1 0 0,0-1 0,-1 0 0,0 0 0,0-1 0,-1 0 0,-1-1 0,-14 9 0,15-10 0,-1-1 0,0 0 0,-1-1 0,0 0 0,0-1 0,0 0 0,0-1 0,-1-1 0,0 0 0,0-1 0,0 0 0,0-1 0,0-1 0,0 0 0,0-1 0,1 0 0,-1-1 0,0-1 0,0 0 0,1-1 0,-17-7 0,19 5-151,-1-1-1,2 1 0,-1-2 0,1 0 1,0 0-1,1-1 0,0 0 1,-15-19-1,0-3-6674</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23.476"/>
    </inkml:context>
    <inkml:brush xml:id="br0">
      <inkml:brushProperty name="width" value="0.05" units="cm"/>
      <inkml:brushProperty name="height" value="0.05" units="cm"/>
    </inkml:brush>
  </inkml:definitions>
  <inkml:trace contextRef="#ctx0" brushRef="#br0">136 1 24575,'1'0'0,"0"0"0,1 0 0,-1 0 0,0 0 0,1 0 0,-1 0 0,0 0 0,0 1 0,1-1 0,-1 0 0,0 1 0,0-1 0,0 1 0,1-1 0,-1 1 0,0 0 0,0-1 0,0 1 0,0 0 0,0 0 0,0 0 0,0 0 0,0 0 0,-1 0 0,1 0 0,0 0 0,0 0 0,0 1 0,-1 1 0,1 0 0,-1-1 0,0 1 0,1 0 0,-1 0 0,-1 0 0,1-1 0,0 1 0,-1 0 0,1 0 0,-1-1 0,-2 5 0,-5 13 0,-1-2 0,-22 35 0,24-40 0,-31 43 0,27-43 0,1 1 0,1 0 0,0 1 0,1 0 0,-12 32 0,19-45 0,1 0 0,-1 0 0,1 0 0,-1 1 0,1-1 0,0 0 0,0 0 0,0 1 0,0-1 0,0 0 0,1 0 0,-1 1 0,1-1 0,-1 0 0,1 0 0,0 0 0,0 1 0,0-1 0,0 0 0,0 0 0,0-1 0,1 1 0,-1 0 0,0 0 0,1-1 0,0 1 0,-1 0 0,1-1 0,0 0 0,0 1 0,0-1 0,0 0 0,0 0 0,0 0 0,0 0 0,0-1 0,0 1 0,1 0 0,-1-1 0,2 1 0,13 2 0,-1-1 0,0-1 0,1 0 0,23-2 0,-28 1 0,476-6-1365,-457 6-5461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23.816"/>
    </inkml:context>
    <inkml:brush xml:id="br0">
      <inkml:brushProperty name="width" value="0.05" units="cm"/>
      <inkml:brushProperty name="height" value="0.05" units="cm"/>
    </inkml:brush>
  </inkml:definitions>
  <inkml:trace contextRef="#ctx0" brushRef="#br0">14 15 24575,'-1'0'0,"1"0"0,0 0 0,-1 0 0,1 0 0,-1 0 0,1 0 0,-1 0 0,1 0 0,0 0 0,-1 0 0,1 0 0,-1 0 0,1 0 0,-1 0 0,1 0 0,0 0 0,-1-1 0,1 1 0,-1 0 0,1 0 0,0 0 0,-1-1 0,1 1 0,0 0 0,-1-1 0,1 1 0,0 0 0,0-1 0,-1 1 0,1 0 0,0-1 0,0 1 0,-1 0 0,1-1 0,0 1 0,0-1 0,0 1 0,0 0 0,0-1 0,0 1 0,0-1 0,0 1 0,0-1 0,0 1 0,0 0 0,0-1 0,0 1 0,0-1 0,7-2 0,6 15 0,-8-4 0,-1 0 0,-1 0 0,0 0 0,0 0 0,0 0 0,-1 1 0,0-1 0,1 15 0,1 77 0,-4-67 0,-2 491-1365,2-491-5461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24.159"/>
    </inkml:context>
    <inkml:brush xml:id="br0">
      <inkml:brushProperty name="width" value="0.05" units="cm"/>
      <inkml:brushProperty name="height" value="0.05" units="cm"/>
    </inkml:brush>
  </inkml:definitions>
  <inkml:trace contextRef="#ctx0" brushRef="#br0">91 0 24575,'3'1'0,"-1"-1"0,1 1 0,0-1 0,-1 1 0,1 0 0,-1 0 0,1 0 0,-1 1 0,0-1 0,0 0 0,1 1 0,-1 0 0,0-1 0,0 1 0,0 0 0,0 0 0,-1 0 0,1 0 0,-1 0 0,1 1 0,-1-1 0,0 0 0,1 1 0,0 2 0,2 4 0,-1 1 0,1 0 0,-1 0 0,2 18 0,-3-7 12,-1 0 0,-1 0 0,0 0 0,-2 0 0,-1 0 0,0-1 0,-2 1 0,0-1 0,-9 23 0,2-13-260,-1 0 1,-2-1-1,-1-1 1,-1 0-1,-24 29 1,23-34-6579</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28.887"/>
    </inkml:context>
    <inkml:brush xml:id="br0">
      <inkml:brushProperty name="width" value="0.05" units="cm"/>
      <inkml:brushProperty name="height" value="0.05" units="cm"/>
    </inkml:brush>
  </inkml:definitions>
  <inkml:trace contextRef="#ctx0" brushRef="#br0">0 112 24575,'5'-1'0,"-1"0"0,0-1 0,0 1 0,0-1 0,0 0 0,0-1 0,0 1 0,0 0 0,-1-1 0,1 0 0,4-5 0,27-18 0,-9 15 0,-4 1 0,0 2 0,1 0 0,26-6 0,-44 13 0,1 0 0,-1 0 0,0 0 0,0 1 0,1 0 0,-1 0 0,0 0 0,1 1 0,-1 0 0,0 0 0,0 0 0,1 0 0,-1 1 0,0 0 0,-1 0 0,1 1 0,0-1 0,-1 1 0,9 6 0,-11-7 0,0 0 0,0 0 0,0 0 0,0 1 0,0-1 0,-1 1 0,1-1 0,-1 1 0,0 0 0,0-1 0,1 1 0,-2 0 0,1 0 0,0 0 0,-1 0 0,1 0 0,-1 0 0,0 4 0,0-1 0,-1 0 0,0 0 0,-1 0 0,1 0 0,-1 0 0,0-1 0,-1 1 0,-4 8 0,-6 6 0,0 0 0,-1-1 0,-26 26 0,39-45 0,-16 16 0,0-1 0,-1 0 0,-37 22 0,12-10 0,56-31 0,0 0 0,0 0 0,0 1 0,0 1 0,1 0 0,25 1 0,-20-1 0,0 0 0,0 1 0,-1 1 0,1 1 0,0 0 0,34 7 0,-46-6 0,-1 0 0,0 1 0,0-1 0,0 1 0,0 1 0,0-1 0,0 1 0,-1 0 0,0 0 0,0 1 0,0-1 0,0 1 0,-1 0 0,0 0 0,0 1 0,0-1 0,-1 1 0,1 0 0,3 12 0,-4-9 0,0 0 0,-1 1 0,-1 0 0,1-1 0,-2 1 0,1 0 0,-1 0 0,-1 0 0,0-1 0,0 1 0,-1 0 0,0-1 0,-1 1 0,0-1 0,0 0 0,-1 0 0,0 0 0,-1 0 0,0-1 0,-9 12 0,7-9 0,0-1 0,-1 0 0,0-1 0,-1 0 0,0 0 0,0-1 0,-1 0 0,0-1 0,0 0 0,-1 0 0,0-1 0,0 0 0,-1-1 0,1-1 0,-21 6 0,20-9-62,0 0 0,1-1 0,-1 0 0,1-1 0,-1 0 0,0-1 0,1 0 0,0-1 0,0 0 0,0-1 0,0 0 0,0 0-1,1-2 1,-1 1 0,1-1 0,1-1 0,-1 0 0,1 0 0,0 0 0,1-1 0,-15-18 0,-1-6-6764</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3:43.805"/>
    </inkml:context>
    <inkml:brush xml:id="br0">
      <inkml:brushProperty name="width" value="0.05" units="cm"/>
      <inkml:brushProperty name="height" value="0.05" units="cm"/>
    </inkml:brush>
  </inkml:definitions>
  <inkml:trace contextRef="#ctx0" brushRef="#br0">470 111 24575,'7'0'0,"1"-1"0,-1-1 0,0 1 0,0-1 0,0-1 0,-1 1 0,1-1 0,7-4 0,-11 6 0,-1 0 0,0 0 0,0 0 0,0 0 0,0-1 0,0 1 0,0 0 0,0-1 0,-1 1 0,1-1 0,0 0 0,-1 0 0,1 1 0,-1-1 0,0 0 0,0 0 0,1-1 0,-2 1 0,1 0 0,0 0 0,0 0 0,0-1 0,-1 1 0,0 0 0,1 0 0,-1-1 0,0-4 0,-1 5 0,0 0 0,0 0 0,0 0 0,-1 1 0,1-1 0,0 0 0,-1 1 0,0-1 0,1 1 0,-1-1 0,0 1 0,1 0 0,-1-1 0,0 1 0,0 0 0,0 0 0,0 1 0,0-1 0,0 0 0,-1 1 0,1-1 0,-3 0 0,-52-4 0,32 6 0,0 1 0,0 1 0,0 2 0,0 0 0,-31 12 0,46-14 0,1 0 0,0 1 0,-1 0 0,1 1 0,1 0 0,-1 0 0,1 1 0,0 0 0,0 1 0,1-1 0,0 2 0,0-1 0,1 1 0,0 0 0,0 0 0,-6 12 0,10-16 0,1 0 0,-1 1 0,1-1 0,0 1 0,0-1 0,1 1 0,-1-1 0,1 1 0,0 0 0,1-1 0,-1 1 0,1 0 0,-1-1 0,1 1 0,1-1 0,-1 0 0,1 1 0,-1-1 0,1 0 0,1 0 0,-1 0 0,0 0 0,1 0 0,0 0 0,0-1 0,0 1 0,0-1 0,1 0 0,-1 0 0,1 0 0,0-1 0,4 3 0,4 3 0,0-1 0,1 0 0,0-1 0,0 0 0,1-1 0,-1-1 0,1 0 0,0-1 0,18 2 0,266 30 0,-284-34 0,0 1 0,0 1 0,0 0 0,-1 1 0,0 1 0,1 0 0,16 9 0,-26-12 0,-1 0 0,0 1 0,1-1 0,-1 0 0,0 1 0,0 0 0,0 0 0,-1 0 0,1 0 0,-1 0 0,1 0 0,-1 1 0,0-1 0,0 1 0,-1 0 0,1-1 0,-1 1 0,0 0 0,0 0 0,0 0 0,0 0 0,-1 0 0,1 0 0,-1 0 0,0 0 0,-1 0 0,1 0 0,-1 0 0,-1 7 0,-2 2 0,-1-1 0,0 1 0,-1-1 0,0 0 0,-1 0 0,-1-1 0,1 0 0,-2 0 0,0-1 0,0 0 0,0-1 0,-2 0 0,1 0 0,-1-1 0,0 0 0,0-1 0,-15 7 0,4-3 0,-1-1 0,0 0 0,-1-2 0,0-1 0,0 0 0,0-2 0,-1-1 0,-37 2 0,41-7 15,1 0 0,0-1 0,0-1 0,0-1 0,0-1 0,0-1 0,-33-14 0,16 3-510,1-2 0,-62-44 0,53 29-6331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29.215"/>
    </inkml:context>
    <inkml:brush xml:id="br0">
      <inkml:brushProperty name="width" value="0.05" units="cm"/>
      <inkml:brushProperty name="height" value="0.05" units="cm"/>
    </inkml:brush>
  </inkml:definitions>
  <inkml:trace contextRef="#ctx0" brushRef="#br0">0 0 24575,'2'1'0,"-1"-1"0,0 0 0,1 1 0,-1-1 0,0 1 0,0-1 0,0 1 0,0 0 0,1 0 0,-1-1 0,0 1 0,0 0 0,0 0 0,-1 0 0,1 0 0,0 0 0,0 0 0,0 0 0,-1 0 0,1 0 0,-1 1 0,1-1 0,-1 0 0,1 0 0,-1 1 0,0-1 0,1 2 0,7 39 0,-8-38 0,19 324 0,-6-201 0,20 151 0,-27-233-1365,-2-10-5461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34.391"/>
    </inkml:context>
    <inkml:brush xml:id="br0">
      <inkml:brushProperty name="width" value="0.05" units="cm"/>
      <inkml:brushProperty name="height" value="0.05" units="cm"/>
    </inkml:brush>
  </inkml:definitions>
  <inkml:trace contextRef="#ctx0" brushRef="#br0">59 78 24575,'18'-2'0,"-1"-1"0,1 0 0,-1-1 0,0-1 0,24-10 0,13-3 0,-23 9 0,46-6 0,-65 13 0,-1 1 0,1 1 0,-1 0 0,0 0 0,1 1 0,-1 0 0,17 5 0,-27-6 0,0 0 0,1 1 0,-1-1 0,0 1 0,1-1 0,-1 1 0,0 0 0,0-1 0,0 1 0,0 0 0,0 0 0,1 0 0,-1 0 0,-1 0 0,1 0 0,0 0 0,0 0 0,0 0 0,-1 1 0,1-1 0,0 0 0,-1 0 0,1 1 0,-1-1 0,1 0 0,-1 3 0,0 0 0,0-1 0,0 1 0,-1-1 0,1 1 0,-1-1 0,0 0 0,0 1 0,0-1 0,-1 0 0,-2 5 0,-4 6 0,0-2 0,-1 1 0,-19 20 0,-9 8 0,11-11 0,-41 35 0,61-59 0,-1-1 0,0 1 0,0-2 0,0 1 0,0-1 0,-1 0 0,1-1 0,-1 1 0,0-2 0,0 1 0,0-1 0,-11 1 0,15-5 0,11-4 0,14-5 0,-4 6 0,1 0 0,-1 2 0,1 0 0,1 0 0,-1 2 0,0 0 0,0 1 0,0 1 0,0 1 0,0 0 0,0 2 0,34 10 0,-41-10 0,-1 0 0,1 1 0,-1 0 0,0 1 0,-1 0 0,0 1 0,0-1 0,0 2 0,-1-1 0,1 1 0,-2 1 0,0 0 0,0 0 0,0 0 0,-1 0 0,0 1 0,-1 0 0,0 1 0,-1-1 0,0 1 0,4 19 0,-5-17 0,-1 1 0,-1-1 0,0 1 0,0-1 0,-2 1 0,0 0 0,0-1 0,-1 1 0,-1-1 0,0 0 0,-1 0 0,-10 25 0,6-22 0,-1-1 0,0 0 0,-1 0 0,-1 0 0,0-2 0,-1 1 0,-1-1 0,1-1 0,-21 15 0,19-16 0,-1-1 0,-1 0 0,1-1 0,-2-1 0,1 0 0,-1-1 0,0-1 0,0-1 0,-1 0 0,0-1 0,0-1 0,0-1 0,0 0 0,0-1 0,0-1 0,0-1 0,-1-1 0,1 0 0,0-1 0,-24-8 0,34 8-136,0-1-1,0 0 1,1 0-1,-1 0 1,1-1-1,0 0 1,0 0-1,1-1 0,-10-10 1,-11-19-6690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37.912"/>
    </inkml:context>
    <inkml:brush xml:id="br0">
      <inkml:brushProperty name="width" value="0.05" units="cm"/>
      <inkml:brushProperty name="height" value="0.05" units="cm"/>
    </inkml:brush>
  </inkml:definitions>
  <inkml:trace contextRef="#ctx0" brushRef="#br0">82 0 24575,'6'0'0,"2"7"0,0 7 0,-2 9 0,-1 6 0,-8-2 0,-4 1 0,-7 2 0,0 2 0,-5 1 0,1 3 0,-3-6 0,3-8-8191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38.737"/>
    </inkml:context>
    <inkml:brush xml:id="br0">
      <inkml:brushProperty name="width" value="0.05" units="cm"/>
      <inkml:brushProperty name="height" value="0.05" units="cm"/>
    </inkml:brush>
  </inkml:definitions>
  <inkml:trace contextRef="#ctx0" brushRef="#br0">0 187 24575,'6'-2'0,"-1"1"0,1-1 0,-1-1 0,0 1 0,1-1 0,-1 0 0,-1 0 0,1 0 0,4-5 0,13-7 0,171-83 0,-173 90 0,1 0 0,-1 1 0,1 2 0,0 0 0,1 1 0,-1 1 0,43 0 0,-61 3 0,0 0 0,0 0 0,0 1 0,0-1 0,0 1 0,0 0 0,0 0 0,0 0 0,0 0 0,0 0 0,0 1 0,0-1 0,-1 1 0,1 0 0,-1 0 0,1 0 0,-1 0 0,0 0 0,0 0 0,0 1 0,0-1 0,0 1 0,0 0 0,-1-1 0,1 1 0,-1 0 0,0 0 0,0 0 0,0 0 0,0 0 0,0 0 0,-1 0 0,1 0 0,-1 0 0,0 6 0,0 3 0,-1 1 0,0-1 0,-1 0 0,0 0 0,-1 0 0,0 0 0,-1 0 0,-6 12 0,-10 16 0,-1-1 0,-2 0 0,-2-2 0,-35 40 0,3-12 0,-78 70 0,72-86 0,62-48 0,-1 1 0,0-1 0,-1 1 0,1-1 0,0 0 0,0 0 0,0 0 0,-1 0 0,1 0 0,0 0 0,-1-1 0,1 1 0,-1-1 0,1 1 0,-1-1 0,1 0 0,-1 0 0,1 0 0,-1-1 0,1 1 0,-1 0 0,1-1 0,-1 0 0,1 0 0,0 1 0,-1-1 0,-2-2 0,4 1 0,-1 0 0,1-1 0,0 1 0,0 0 0,0 0 0,0-1 0,0 1 0,0-1 0,1 1 0,-1-1 0,1 1 0,0-1 0,0 1 0,0-1 0,0 1 0,0-1 0,0 1 0,1-1 0,-1 1 0,1-1 0,0 1 0,-1 0 0,3-4 0,1-5 0,0 1 0,1 0 0,0 1 0,7-10 0,-1 4 0,1 2 0,1 0 0,0 0 0,1 2 0,0-1 0,1 2 0,0 0 0,1 0 0,-1 2 0,2 0 0,-1 1 0,1 0 0,1 2 0,-1 0 0,1 0 0,0 2 0,0 0 0,28 0 0,-40 3 0,0 0 0,0 1 0,0-1 0,0 1 0,0 0 0,0 1 0,0-1 0,0 1 0,0 0 0,-1 1 0,1 0 0,-1 0 0,0 0 0,0 0 0,0 1 0,0-1 0,0 1 0,4 5 0,-4-2 0,0 1 0,0-1 0,0 1 0,-1 0 0,0 0 0,-1 0 0,1 0 0,-2 1 0,1 0 0,-1-1 0,1 13 0,-1 0 0,-1 1 0,-1-1 0,0 1 0,-2 0 0,-1-1 0,0 0 0,-2 1 0,0-2 0,-14 35 0,14-44 0,-1 0 0,0 0 0,0 0 0,-1-1 0,0 0 0,-1 0 0,0-1 0,-1 0 0,0 0 0,-12 8 0,14-12 0,0 0 0,-1-1 0,1 0 0,-1 0 0,0-1 0,0 0 0,-1-1 0,1 0 0,0 0 0,-1 0 0,1-1 0,-1-1 0,0 1 0,1-1 0,-14-2 0,7 0-91,1-1 0,-1 0 0,1-2 0,-1 1 0,1-2 0,0 1 0,1-2 0,0 0 0,0-1 0,0 0 0,1-1 0,0 0 0,1-1 0,-10-11 0,-5-9-6735</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39.378"/>
    </inkml:context>
    <inkml:brush xml:id="br0">
      <inkml:brushProperty name="width" value="0.05" units="cm"/>
      <inkml:brushProperty name="height" value="0.05" units="cm"/>
    </inkml:brush>
  </inkml:definitions>
  <inkml:trace contextRef="#ctx0" brushRef="#br0">1 79 24575,'11'-1'0,"0"0"0,-1-2 0,1 1 0,0-1 0,-1-1 0,1 0 0,-1 0 0,13-8 0,-9 5 0,0 0 0,0 2 0,26-8 0,-8 8 0,1 1 0,-1 2 0,1 1 0,52 5 0,-79-3 0,0 0 0,1 1 0,-1 0 0,0 0 0,0 0 0,0 1 0,0 0 0,0 0 0,0 0 0,-1 1 0,0 0 0,0 0 0,0 0 0,0 1 0,0-1 0,-1 1 0,0 0 0,0 1 0,0-1 0,-1 1 0,0 0 0,0-1 0,0 1 0,-1 1 0,2 5 0,0 1 0,-1-1 0,0 1 0,-1 0 0,0 0 0,-1 0 0,-1 0 0,0-1 0,0 1 0,-2 0 0,1 0 0,-7 23 0,-7 2 0,-1 0 0,-1-1 0,-3-2 0,0 0 0,-3 0 0,-1-2 0,-1-1 0,-1-2 0,-55 50 0,71-71 0,-1-1 0,1-1 0,-2 0 0,1 0 0,-1-1 0,-22 8 0,32-13 0,-1 0 0,0 0 0,1 0 0,-1 0 0,0 0 0,0-1 0,1 0 0,-1 1 0,0-1 0,0 0 0,0 0 0,0 0 0,1-1 0,-1 1 0,0-1 0,0 0 0,1 1 0,-1-1 0,0-1 0,1 1 0,-1 0 0,1 0 0,-1-1 0,1 0 0,0 1 0,0-1 0,-1 0 0,1 0 0,1 0 0,-1 0 0,0 0 0,0-1 0,1 1 0,-1-1 0,1 1 0,-2-5 0,0-3 0,1 0 0,0 0 0,1 0 0,0 0 0,0 0 0,1 0 0,0 0 0,1 0 0,0 0 0,1 0 0,0 0 0,0 0 0,1 1 0,0-1 0,7-12 0,-5 10 0,1 1 0,0 0 0,0 0 0,2 0 0,-1 1 0,1 0 0,0 1 0,1-1 0,0 2 0,1-1 0,19-13 0,-25 20 0,-1 1 0,1-1 0,0 0 0,-1 1 0,1-1 0,0 1 0,0 0 0,0 1 0,0-1 0,0 1 0,0-1 0,0 1 0,0 0 0,0 1 0,-1-1 0,1 1 0,0 0 0,0-1 0,0 2 0,0-1 0,0 0 0,-1 1 0,1 0 0,-1 0 0,1 0 0,-1 0 0,0 0 0,0 1 0,0-1 0,5 7 0,6 7 0,0 1 0,-2 0 0,0 1 0,16 31 0,-8-13 0,-5-10 24,2-2 0,0 0 0,2-1 0,40 40 0,-52-57-46,1 0-1,-1-1 1,1 0 0,0 0-1,0-1 1,1 0 0,-1 0-1,16 4 1,-18-6-54,-1-1 1,0-1-1,1 1 1,-1-1-1,0 0 1,1 0-1,-1-1 1,0 0-1,1 0 1,-1 0-1,0 0 1,0-1-1,0 0 1,0 0-1,0 0 0,6-4 1,13-11-6751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39.920"/>
    </inkml:context>
    <inkml:brush xml:id="br0">
      <inkml:brushProperty name="width" value="0.05" units="cm"/>
      <inkml:brushProperty name="height" value="0.05" units="cm"/>
    </inkml:brush>
  </inkml:definitions>
  <inkml:trace contextRef="#ctx0" brushRef="#br0">0 138 24575,'11'-11'0,"0"0"0,1 0 0,0 1 0,1 1 0,0 0 0,0 0 0,1 1 0,0 1 0,0 1 0,1 0 0,28-8 0,-10 6 0,0 1 0,1 2 0,55-2 0,-79 7 0,1 0 0,-1 1 0,0 0 0,-1 1 0,1 0 0,0 1 0,0 0 0,-1 0 0,0 1 0,0 0 0,0 0 0,0 1 0,0 1 0,-1-1 0,0 1 0,0 1 0,7 7 0,-10-8 0,0 1 0,0 0 0,-1 0 0,0 0 0,0 1 0,-1 0 0,0-1 0,0 1 0,0 0 0,-1 0 0,-1 1 0,1-1 0,-1 0 0,-1 1 0,1-1 0,-2 0 0,1 1 0,-1-1 0,0 0 0,-1 1 0,0-1 0,-5 16 0,-4 5 0,-1-1 0,-1 0 0,-2-1 0,-33 49 0,14-29 0,-62 67 0,80-97 0,-1 0 0,-1-2 0,0 0 0,-1-1 0,0-1 0,-39 19 0,56-30 0,-1-1 0,0 0 0,0 1 0,0-1 0,0 0 0,0 0 0,0-1 0,0 1 0,-1-1 0,1 1 0,0-1 0,0 0 0,0 0 0,0-1 0,-1 1 0,1-1 0,0 1 0,0-1 0,0 0 0,0 0 0,0 0 0,0-1 0,0 1 0,1-1 0,-1 1 0,0-1 0,1 0 0,-1 0 0,1 0 0,-2-3 0,1 1 0,1 1 0,0-1 0,1 0 0,-1 0 0,1 0 0,-1 0 0,1 0 0,1 0 0,-1 0 0,0 0 0,1 0 0,0-1 0,0 1 0,0 0 0,0 0 0,1 0 0,0-1 0,0 1 0,0 0 0,0 0 0,1 0 0,2-5 0,5-9 0,0 0 0,1 1 0,1 0 0,1 0 0,19-20 0,-25 30 0,0 1 0,1-1 0,-1 1 0,1 1 0,1-1 0,-1 1 0,1 1 0,0-1 0,0 1 0,0 1 0,0-1 0,1 1 0,-1 1 0,15-3 0,-17 5 0,0 0 0,0 1 0,0 0 0,-1 0 0,1 0 0,0 1 0,-1-1 0,1 1 0,-1 1 0,1-1 0,-1 1 0,0 0 0,0 0 0,0 1 0,-1-1 0,1 1 0,-1 0 0,0 0 0,0 1 0,0-1 0,-1 1 0,1 0 0,2 6 0,9 14 0,-1 1 0,-2 1 0,13 38 0,-18-46 0,12 38-85,15 39 285,-31-88-348,1-1 0,0 1 0,0-1 0,1 0 0,-1-1 0,2 1 0,-1-1 0,1 0 0,7 7 0,11 2-6678</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40.326"/>
    </inkml:context>
    <inkml:brush xml:id="br0">
      <inkml:brushProperty name="width" value="0.05" units="cm"/>
      <inkml:brushProperty name="height" value="0.05" units="cm"/>
    </inkml:brush>
  </inkml:definitions>
  <inkml:trace contextRef="#ctx0" brushRef="#br0">223 1 24575,'0'6'0,"6"3"0,3 5 0,-8 1 0,-3 4 0,-1 4 0,-7 6 0,-1 3 0,-6 9 0,-5 4 0,0 7 0,-2 0 0,-3-1 0,3-4 0,-1-10 0,-2-11 0,3-10-8191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43.210"/>
    </inkml:context>
    <inkml:brush xml:id="br0">
      <inkml:brushProperty name="width" value="0.05" units="cm"/>
      <inkml:brushProperty name="height" value="0.05" units="cm"/>
    </inkml:brush>
  </inkml:definitions>
  <inkml:trace contextRef="#ctx0" brushRef="#br0">35 1 24575,'7'-1'0,"0"2"0,0-1 0,0 1 0,-1 0 0,1 0 0,-1 1 0,1-1 0,10 6 0,-15-6 0,0 0 0,0 0 0,0 1 0,0-1 0,0 1 0,-1-1 0,1 1 0,0 0 0,-1 0 0,1 0 0,-1 0 0,0 0 0,0 0 0,0 0 0,0 0 0,0 0 0,0 1 0,0-1 0,-1 0 0,1 1 0,-1-1 0,0 0 0,1 1 0,-1-1 0,0 1 0,-1-1 0,0 5 0,0 3 0,-2 0 0,1 0 0,-1 0 0,-1 0 0,0-1 0,0 1 0,-1-1 0,0 0 0,-9 12 0,-3 1 0,-1-1 0,-26 24 0,43-44 0,0-1 0,1 0 0,-1 1 0,1-1 0,-1 1 0,1-1 0,-1 1 0,0 0 0,1-1 0,0 1 0,-1-1 0,1 1 0,-1 0 0,1-1 0,0 1 0,0 0 0,-1-1 0,1 1 0,0 0 0,0 0 0,0-1 0,0 1 0,-1 0 0,1 0 0,0-1 0,1 1 0,-1 0 0,0 0 0,0 1 0,1-1 0,0-1 0,0 1 0,0 0 0,0 0 0,1-1 0,-1 1 0,0 0 0,0-1 0,0 1 0,1-1 0,-1 1 0,0-1 0,0 0 0,1 0 0,1 1 0,64-1 0,-56 0 0,479-4-1365,-458 4-5461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43.538"/>
    </inkml:context>
    <inkml:brush xml:id="br0">
      <inkml:brushProperty name="width" value="0.05" units="cm"/>
      <inkml:brushProperty name="height" value="0.05" units="cm"/>
    </inkml:brush>
  </inkml:definitions>
  <inkml:trace contextRef="#ctx0" brushRef="#br0">1 0 24575,'1'156'0,"33"245"0,39 177 0,-70-567 89,-2-17-1543,-1-9-5372</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43.897"/>
    </inkml:context>
    <inkml:brush xml:id="br0">
      <inkml:brushProperty name="width" value="0.05" units="cm"/>
      <inkml:brushProperty name="height" value="0.05" units="cm"/>
    </inkml:brush>
  </inkml:definitions>
  <inkml:trace contextRef="#ctx0" brushRef="#br0">1 14 24575,'27'-7'0,"-25"6"0,-1 0 0,1 1 0,-1-1 0,1 0 0,0 1 0,-1-1 0,1 1 0,0-1 0,-1 1 0,1 0 0,0 0 0,-1 0 0,1 0 0,0 0 0,0 0 0,-1 0 0,1 1 0,0-1 0,-1 1 0,1-1 0,0 1 0,-1 0 0,1-1 0,-1 1 0,2 1 0,3 2 0,-1 1 0,0-1 0,0 1 0,0 0 0,0 0 0,-1 0 0,0 1 0,0 0 0,-1 0 0,0 0 0,0 0 0,3 7 0,26 87 0,-24-71 0,73 298 0,-13-49 0,-52-213-54,-9-34-273,1 0-1,2 0 0,15 33 0,-14-45-6498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4:29.689"/>
    </inkml:context>
    <inkml:brush xml:id="br0">
      <inkml:brushProperty name="width" value="0.05" units="cm"/>
      <inkml:brushProperty name="height" value="0.05" units="cm"/>
    </inkml:brush>
  </inkml:definitions>
  <inkml:trace contextRef="#ctx0" brushRef="#br0">0 38 24575,'0'-7'0,"0"-7"0,0-2-8191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44.505"/>
    </inkml:context>
    <inkml:brush xml:id="br0">
      <inkml:brushProperty name="width" value="0.05" units="cm"/>
      <inkml:brushProperty name="height" value="0.05" units="cm"/>
    </inkml:brush>
  </inkml:definitions>
  <inkml:trace contextRef="#ctx0" brushRef="#br0">1 156 24575,'1'0'0,"0"0"0,0-1 0,0 1 0,1 0 0,-1-1 0,0 1 0,0-1 0,0 1 0,0-1 0,0 0 0,0 1 0,-1-1 0,1 0 0,0 0 0,0 1 0,0-1 0,-1 0 0,1 0 0,0 0 0,-1 0 0,1 0 0,-1 0 0,1 0 0,-1 0 0,1 0 0,-1-2 0,9-35 0,-6 25 0,-2 9 0,0 0 0,0 0 0,1 0 0,-1 1 0,1-1 0,0 0 0,0 1 0,0 0 0,1-1 0,-1 1 0,1 0 0,0 0 0,0 0 0,0 1 0,7-5 0,-4 3 0,1 1 0,-1 0 0,1 0 0,0 0 0,0 1 0,1 0 0,-1 1 0,9-2 0,7 2 0,1 1 0,-1 0 0,0 2 0,38 7 0,-35-5 0,-1 1 0,-1 2 0,1 0 0,-1 2 0,0 1 0,-1 1 0,0 0 0,31 22 0,-49-27 0,0-1 0,0 1 0,0 0 0,-1 1 0,0-1 0,0 1 0,-1-1 0,0 1 0,0 0 0,0 1 0,-1-1 0,0 0 0,0 1 0,-1-1 0,0 1 0,0-1 0,-1 1 0,0 0 0,0-1 0,-1 1 0,0-1 0,-3 11 0,2-5 0,-1 0 0,-1-1 0,0 1 0,0-1 0,-2 1 0,1-1 0,-1-1 0,-1 1 0,0-1 0,-1 0 0,0-1 0,-12 12 0,7-12 0,-1 0 0,-1-1 0,0 0 0,0-1 0,-1-1 0,1-1 0,-1 0 0,-1-1 0,1 0 0,-1-2 0,0 0 0,0-1 0,0 0 0,0-1 0,0-1 0,-20-3 0,-2-8 0,30 1 0,9 9 0,1 0 0,-1 1 0,1-1 0,-1 0 0,1 1 0,-1-1 0,1 1 0,-1-1 0,1 0 0,0 1 0,-1-1 0,1 1 0,0 0 0,0-1 0,-1 1 0,1 0 0,0-1 0,0 1 0,-1 0 0,1 0 0,0 0 0,1-1 0,25-4 0,1 0 0,0 2 0,0 1 0,1 2 0,36 3 0,2-1 0,-33-3 0,-1 2 0,1 2 0,-1 1 0,0 1 0,41 13 0,-64-15 0,0 1 0,0 0 0,0 0 0,-1 1 0,0 0 0,0 1 0,0 0 0,-1 0 0,0 1 0,0 0 0,-1 1 0,0-1 0,0 1 0,0 1 0,-1-1 0,-1 1 0,1 0 0,-1 1 0,-1-1 0,0 1 0,4 12 0,-6-9 0,0-1 0,0 0 0,-2 1 0,1 0 0,-2-1 0,1 1 0,-2-1 0,1 0 0,-2 1 0,0-1 0,0 0 0,-1 0 0,-1 0 0,-6 12 0,-1-1 0,0-1 0,-1 0 0,-2-1 0,0 0 0,-35 36 0,31-39 14,-1-2-1,0 1 0,-2-2 0,1-1 1,-2-1-1,1-1 0,-2 0 1,-25 7-1,30-12-148,0-1 0,-1-1 0,0-1 0,0-1 0,0-1 0,-1 0 0,1-2 0,0 0 0,-1-1 0,-33-7 0,4-5-6691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3:53.229"/>
    </inkml:context>
    <inkml:brush xml:id="br0">
      <inkml:brushProperty name="width" value="0.05" units="cm"/>
      <inkml:brushProperty name="height" value="0.05" units="cm"/>
    </inkml:brush>
  </inkml:definitions>
  <inkml:trace contextRef="#ctx0" brushRef="#br0">745 179 24575,'1'0'0,"0"0"0,0 0 0,0 0 0,0 0 0,-1 0 0,1 0 0,0 0 0,0-1 0,0 1 0,0 0 0,-1 0 0,1-1 0,0 1 0,0 0 0,-1-1 0,1 1 0,0-1 0,0 1 0,-1-1 0,1 0 0,-1 1 0,1-1 0,0 1 0,-1-1 0,1 0 0,-1 0 0,0 1 0,1-1 0,0-1 0,-1-1 0,1 1 0,-1 0 0,0-1 0,0 1 0,0 0 0,0-1 0,0 1 0,-1 0 0,1-1 0,-2-3 0,-1-2 0,0 0 0,0 0 0,-1 0 0,0 0 0,-6-7 0,4 9 0,0-1 0,-1 2 0,0-1 0,0 1 0,-1 0 0,0 0 0,0 1 0,0 0 0,0 0 0,-17-4 0,6 2 0,0 1 0,-1 1 0,-37-3 0,30 9 0,0 0 0,1 2 0,-1 0 0,0 2 0,-44 16 0,30-9 0,20-7 0,1 1 0,0 1 0,1 0 0,0 2 0,0 0 0,1 1 0,-20 16 0,29-20 0,1 1 0,0 0 0,0 0 0,1 0 0,0 1 0,1 0 0,0 1 0,0-1 0,1 1 0,0 0 0,1 1 0,0-1 0,0 1 0,1 0 0,-2 14 0,1 9 0,0 1 0,3-1 0,0 1 0,3 0 0,10 64 0,-9-82 0,1-1 0,1 0 0,0 0 0,1-1 0,1 1 0,0-1 0,1-1 0,1 1 0,0-2 0,1 1 0,0-1 0,1 0 0,1-1 0,15 12 0,-12-12 0,1 0 0,0-2 0,1 0 0,0-1 0,1-1 0,0 0 0,0-2 0,1 0 0,-1-1 0,1 0 0,38 2 0,-34-6 0,0-1 0,0-2 0,0 0 0,-1-1 0,1-2 0,-1 0 0,0-1 0,0-1 0,37-19 0,-13 3 0,-2-1 0,79-59 0,-101 65 0,0 0 0,-2-2 0,0 0 0,-1-1 0,-1-1 0,27-43 0,-39 55 0,-1 0 0,0 0 0,-1 0 0,0-1 0,-1 1 0,0-1 0,0 0 0,-1 0 0,-1 0 0,0 0 0,-1-22 0,-1 23 0,-1 1 0,1 0 0,-2 0 0,0 0 0,0 1 0,0-1 0,-1 1 0,0-1 0,-1 1 0,0 0 0,0 1 0,-1-1 0,0 1 0,-12-11 0,-5-2-65,0 0 0,-1 2 0,-1 1 0,-1 2 0,-1 0 0,0 1 0,0 2 0,-1 1 0,-1 1 0,0 1 0,0 2 0,-1 0 0,0 3 0,0 0 0,0 2 0,0 1 0,0 1 0,-1 2 0,1 1 0,-31 8 0,22-2-6761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4:06.639"/>
    </inkml:context>
    <inkml:brush xml:id="br0">
      <inkml:brushProperty name="width" value="0.05" units="cm"/>
      <inkml:brushProperty name="height" value="0.05" units="cm"/>
    </inkml:brush>
  </inkml:definitions>
  <inkml:trace contextRef="#ctx0" brushRef="#br0">1 175 24575,'0'0'0,"0"1"0,0-1 0,0 0 0,0 0 0,0 0 0,0 1 0,0-1 0,0 0 0,0 0 0,0 0 0,0 0 0,1 1 0,-1-1 0,0 0 0,0 0 0,0 0 0,0 0 0,0 0 0,1 0 0,-1 1 0,0-1 0,0 0 0,0 0 0,0 0 0,1 0 0,-1 0 0,0 0 0,0 0 0,0 0 0,1 0 0,-1 0 0,0 0 0,0 0 0,0 0 0,0 0 0,1 0 0,-1 0 0,0 0 0,0 0 0,0 0 0,1 0 0,-1 0 0,0 0 0,0 0 0,0 0 0,0 0 0,1-1 0,-1 1 0,0 0 0,0 0 0,0 0 0,0 0 0,0 0 0,1-1 0,-1 1 0,19-13 0,15-19 0,-18 18 0,-1 1 0,2 0 0,-1 1 0,2 1 0,0 1 0,0 0 0,1 1 0,0 1 0,0 1 0,1 1 0,0 0 0,33-4 0,-48 9 0,0 0 0,0 1 0,-1 0 0,1 0 0,0 0 0,0 0 0,0 1 0,-1-1 0,1 1 0,0 1 0,0-1 0,-1 1 0,1-1 0,-1 1 0,0 1 0,1-1 0,-1 0 0,0 1 0,0 0 0,-1 0 0,1 0 0,-1 1 0,1-1 0,-1 1 0,0 0 0,0 0 0,-1 0 0,1 0 0,-1 0 0,0 1 0,0-1 0,2 7 0,-1 0 0,0 0 0,-1 0 0,-1 0 0,0 0 0,0 0 0,-1 1 0,0-1 0,-1 0 0,-1 0 0,1 0 0,-2 0 0,1 0 0,-6 11 0,-9 20 0,-2 0 0,-2-2 0,-2 0 0,-1-1 0,-2-1 0,-44 48 0,51-60 0,19-26 0,0 1 0,0-1 0,0 1 0,-1-1 0,1 1 0,0-1 0,0 1 0,0-1 0,0 1 0,0 0 0,0-1 0,0 1 0,0-1 0,0 1 0,0-1 0,0 1 0,1-1 0,-1 1 0,0 0 0,0-1 0,0 1 0,1-1 0,-1 1 0,0-1 0,1 0 0,0 2 0,2-1 0,0 1 0,0-1 0,1 0 0,-1 0 0,0 0 0,1 0 0,-1-1 0,1 1 0,-1-1 0,1 0 0,-1 0 0,6-1 0,53 1 0,1-3 0,0-3 0,-1-3 0,103-27 0,-137 28-341,-1 1 0,1 2-1,37-2 1,-34 5-6485</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4:07.243"/>
    </inkml:context>
    <inkml:brush xml:id="br0">
      <inkml:brushProperty name="width" value="0.05" units="cm"/>
      <inkml:brushProperty name="height" value="0.05" units="cm"/>
    </inkml:brush>
  </inkml:definitions>
  <inkml:trace contextRef="#ctx0" brushRef="#br0">1 177 24575,'6'-2'0,"-1"0"0,1 0 0,-1 0 0,1-1 0,-1 0 0,0 0 0,0-1 0,0 1 0,0-1 0,-1 0 0,1-1 0,-1 1 0,6-9 0,13-10 0,-8 11 0,1 1 0,0 0 0,1 1 0,1 1 0,-1 1 0,1 0 0,0 2 0,29-8 0,-38 12 0,0-1 0,0 2 0,0-1 0,0 1 0,1 0 0,-1 1 0,0 0 0,0 1 0,1 0 0,-1 0 0,0 1 0,0 0 0,0 0 0,0 1 0,0 0 0,-1 1 0,1 0 0,-1 1 0,12 8 0,-16-10 0,0 1 0,-1-1 0,0 1 0,0 0 0,0 0 0,0 1 0,-1-1 0,1 0 0,-1 1 0,0 0 0,-1-1 0,1 1 0,-1 0 0,0 0 0,1 7 0,-2-3 0,0 0 0,0 0 0,-1 0 0,0 0 0,0 0 0,-1 0 0,-1-1 0,-2 10 0,-3 2 0,-1-1 0,-1 0 0,0-1 0,-1 0 0,-1-1 0,-25 27 0,24-29 0,-1-1 0,0 0 0,-1-2 0,-1 1 0,0-2 0,-1 0 0,0-1 0,-33 14 0,32-23 0,15-10 0,23-17 0,-9 18 0,1 1 0,0 0 0,0 1 0,0 0 0,1 1 0,0 0 0,0 1 0,0 1 0,0 0 0,1 1 0,23-2 0,-15 3 0,1 1 0,-1 0 0,1 2 0,-1 1 0,1 0 0,30 10 0,-44-10 0,-1 0 0,0 1 0,0 0 0,0 0 0,0 1 0,-1 0 0,1 0 0,-1 1 0,-1 0 0,1 0 0,-1 1 0,0-1 0,0 1 0,-1 1 0,0-1 0,0 1 0,-1 0 0,0 0 0,0 0 0,-1 0 0,0 1 0,-1 0 0,0-1 0,0 1 0,-1 0 0,0 0 0,0 0 0,-1 0 0,0 0 0,-1 0 0,0 0 0,0 0 0,-1 0 0,0-1 0,0 1 0,-1-1 0,-1 1 0,1-1 0,-1 0 0,-1 0 0,-7 11 0,2-7 0,0-1 0,-1 0 0,0-1 0,-1 0 0,0-1 0,-1 0 0,0 0 0,0-2 0,0 0 0,-1 0 0,-1-1 0,1-1 0,-1 0 0,1-1 0,-1-1 0,-1 0 0,1-1 0,0-1 0,0 0 0,-1-1 0,1-1 0,0 0 0,-1-1 0,1-1 0,0 0 0,0-1 0,1 0 0,-1-2 0,1 0 0,0 0 0,-17-11 0,-15-16-1365,8 1-5461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4:08.024"/>
    </inkml:context>
    <inkml:brush xml:id="br0">
      <inkml:brushProperty name="width" value="0.05" units="cm"/>
      <inkml:brushProperty name="height" value="0.05" units="cm"/>
    </inkml:brush>
  </inkml:definitions>
  <inkml:trace contextRef="#ctx0" brushRef="#br0">1 83 24575,'7'-1'0,"1"0"0,-1-1 0,0 0 0,1-1 0,-1 1 0,0-1 0,-1-1 0,10-5 0,16-7 0,-7 7 0,0 2 0,0 0 0,1 2 0,43-4 0,-56 8 0,0 0 0,1 1 0,-1 0 0,0 1 0,0 1 0,1 0 0,-1 1 0,0 0 0,-1 1 0,25 10 0,-32-11 0,-1 0 0,1 0 0,0 0 0,-1 1 0,1-1 0,-1 1 0,0 0 0,0 0 0,-1 1 0,1-1 0,-1 1 0,0 0 0,0 0 0,-1 0 0,1 0 0,-1 0 0,0 0 0,-1 1 0,1-1 0,-1 1 0,0-1 0,0 1 0,-1 0 0,0-1 0,0 1 0,0 6 0,-2-1 0,-1 1 0,0-1 0,0 0 0,-1 0 0,0 0 0,-1 0 0,0-1 0,-1 1 0,0-1 0,-1-1 0,-13 16 0,8-11 0,-1 0 0,0 0 0,-1-1 0,-1-1 0,0 0 0,-1-1 0,0-1 0,-1 0 0,0-2 0,0 0 0,-30 10 0,32-18 0,21-9 0,23-10 0,-12 11 0,0 2 0,0 0 0,0 0 0,1 2 0,0 0 0,0 1 0,0 1 0,1 1 0,-1 0 0,0 1 0,1 1 0,-1 1 0,0 1 0,0 0 0,24 8 0,-32-8 0,-1 1 0,1-1 0,0 2 0,-1-1 0,0 1 0,0 1 0,-1 0 0,1 0 0,-1 0 0,0 1 0,-1 0 0,0 1 0,0 0 0,-1 0 0,1 0 0,-2 1 0,1 0 0,-1 0 0,-1 0 0,0 1 0,0-1 0,-1 1 0,0 0 0,0 0 0,-1 1 0,-1-1 0,0 0 0,0 15 0,-1-16-5,-1 0-1,1 0 0,-2 0 0,1-1 1,-1 1-1,-1 0 0,1 0 0,-2-1 1,1 0-1,-1 0 0,0 0 0,-1 0 1,-9 13-1,6-12 26,-1 0 0,0 0 0,0-1 0,-1 0 0,0-1 0,-1 0 0,1-1 0,-1 0 0,-13 5 0,1-2-169,0-1 1,0-2-1,-1 0 1,0-1-1,0-2 1,0 0-1,0-2 1,0-1-1,-41-4 1,14-3-6678</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4:11.118"/>
    </inkml:context>
    <inkml:brush xml:id="br0">
      <inkml:brushProperty name="width" value="0.05" units="cm"/>
      <inkml:brushProperty name="height" value="0.05" units="cm"/>
    </inkml:brush>
  </inkml:definitions>
  <inkml:trace contextRef="#ctx0" brushRef="#br0">120 1 24575,'6'0'0,"2"6"0,0 8 0,-8 2 0,-4 5 0,-7 4 0,-2 5 0,1 3 0,-4 3 0,2 1 0,-4-6 0,2-1 0,-4 0 0,3-6-8191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4:11.895"/>
    </inkml:context>
    <inkml:brush xml:id="br0">
      <inkml:brushProperty name="width" value="0.05" units="cm"/>
      <inkml:brushProperty name="height" value="0.05" units="cm"/>
    </inkml:brush>
  </inkml:definitions>
  <inkml:trace contextRef="#ctx0" brushRef="#br0">411 1 24575,'0'0'0,"1"0"0,-1 0 0,1 0 0,-1 0 0,1 0 0,-1 0 0,1 0 0,0 0 0,-1 0 0,1 0 0,-1 0 0,1 1 0,-1-1 0,1 0 0,-1 0 0,1 1 0,-1-1 0,1 0 0,-1 0 0,0 1 0,1-1 0,-1 0 0,1 1 0,-1-1 0,0 1 0,1-1 0,-1 1 0,0-1 0,0 0 0,1 1 0,-1-1 0,0 1 0,0-1 0,0 1 0,1 0 0,-1 0 0,-7 23 0,-24 19 0,-46 29 0,-50 53 0,110-106 0,1 1 0,1 1 0,1 0 0,1 1 0,-11 27 0,7-8 0,2 1 0,2 0 0,1 1 0,3 0 0,1 1 0,3 0 0,-1 77 0,7-90 0,1 0 0,1-1 0,1 0 0,2 1 0,1-1 0,2-1 0,0 0 0,2 0 0,1-1 0,2 0 0,0-1 0,19 25 0,-22-38-124,0 0 0,1-2 0,0 1 0,1-1 0,0-1 0,1 0-1,0-1 1,1-1 0,0 0 0,23 9 0,13 1-6702</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4:12.779"/>
    </inkml:context>
    <inkml:brush xml:id="br0">
      <inkml:brushProperty name="width" value="0.05" units="cm"/>
      <inkml:brushProperty name="height" value="0.05" units="cm"/>
    </inkml:brush>
  </inkml:definitions>
  <inkml:trace contextRef="#ctx0" brushRef="#br0">0 1 24575,'13'0'0,"0"0"0,1 1 0,-1 0 0,-1 1 0,22 6 0,-27-6 0,-1 1 0,0 0 0,-1 0 0,1 1 0,-1-1 0,1 1 0,-1 1 0,0-1 0,0 1 0,-1-1 0,0 1 0,8 11 0,28 49 0,-3 1 0,39 101 0,-42-92 0,-24-49 0,-1 1 0,-1 0 0,-2 0 0,0 1 0,-2-1 0,-1 1 0,-1 0 0,-2 0 0,-4 50 0,-4-22 0,-1 0 0,-3-1 0,-36 99 0,36-121-136,-2-1-1,-1-1 1,-2 0-1,-1-1 1,-1-1-1,-1 0 1,-2-2-1,-1-1 0,-45 42 1,14-25-6690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4:15.533"/>
    </inkml:context>
    <inkml:brush xml:id="br0">
      <inkml:brushProperty name="width" value="0.05" units="cm"/>
      <inkml:brushProperty name="height" value="0.05" units="cm"/>
    </inkml:brush>
  </inkml:definitions>
  <inkml:trace contextRef="#ctx0" brushRef="#br0">1 151 24575,'8'-2'0,"1"0"0,-1-1 0,0 0 0,0-1 0,0 0 0,-1 0 0,1-1 0,-1 0 0,9-8 0,3 0 0,7-4 0,0 1 0,46-20 0,-59 31 0,0 1 0,0 0 0,0 1 0,0 0 0,0 1 0,1 0 0,-1 1 0,21 1 0,-29 1 0,-1-1 0,1 1 0,-1 0 0,1 0 0,-1 0 0,1 0 0,-1 1 0,0 0 0,0 0 0,0 0 0,0 0 0,0 1 0,0-1 0,0 1 0,-1 0 0,1 0 0,3 6 0,-3-4 0,0 1 0,0 0 0,-1 0 0,0 1 0,0-1 0,-1 0 0,0 1 0,0 0 0,0 0 0,0 11 0,0-2 0,-2-1 0,0 1 0,-1 0 0,0 0 0,-1-1 0,-1 1 0,-1-1 0,0 1 0,-10 22 0,-3-5 0,-1-1 0,-2-1 0,-1-1 0,-2-1 0,0-1 0,-2 0 0,-1-2 0,-1-1 0,-1-2 0,-51 33 0,58-37 0,20-19 0,1 0 0,0 1 0,0-1 0,0 0 0,0 0 0,0 0 0,0 1 0,0-1 0,0 0 0,0 1 0,0-1 0,0 0 0,-1 0 0,2 1 0,-1-1 0,0 0 0,0 0 0,0 1 0,0-1 0,0 0 0,0 0 0,0 1 0,0-1 0,0 0 0,0 0 0,0 1 0,1-1 0,-1 0 0,0 0 0,0 1 0,0-1 0,0 0 0,1 0 0,-1 0 0,0 0 0,0 1 0,1-1 0,-1 0 0,0 0 0,0 0 0,1 0 0,-1 0 0,0 0 0,48 4 0,68-5 0,112-5 0,-155-7-1365,-41 5-5461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4:15.999"/>
    </inkml:context>
    <inkml:brush xml:id="br0">
      <inkml:brushProperty name="width" value="0.05" units="cm"/>
      <inkml:brushProperty name="height" value="0.05" units="cm"/>
    </inkml:brush>
  </inkml:definitions>
  <inkml:trace contextRef="#ctx0" brushRef="#br0">172 14 24575,'0'-1'0,"0"1"0,0-1 0,0 0 0,1 1 0,-1-1 0,0 1 0,0-1 0,0 0 0,1 1 0,-1-1 0,0 1 0,0-1 0,1 1 0,-1-1 0,1 1 0,-1-1 0,0 1 0,1-1 0,-1 1 0,1-1 0,-1 1 0,1 0 0,-1-1 0,1 1 0,-1 0 0,2-1 0,-2 1 0,0 0 0,1 0 0,-1 0 0,0 0 0,0 0 0,0 0 0,1 0 0,-1 0 0,0 0 0,0 0 0,1 0 0,-1 0 0,0 0 0,0 0 0,0 1 0,1-1 0,-1 0 0,0 0 0,0 0 0,0 0 0,1 0 0,-1 0 0,0 1 0,0-1 0,0 0 0,0 0 0,0 0 0,1 1 0,-1-1 0,0 0 0,0 0 0,0 0 0,0 1 0,0-1 0,0 0 0,0 0 0,0 0 0,0 1 0,0-1 0,0 0 0,0 0 0,0 1 0,0-1 0,0 0 0,0 0 0,0 0 0,0 1 0,0-1 0,0 0 0,0 0 0,0 0 0,0 1 0,-1-1 0,1 0 0,0 0 0,0 0 0,0 1 0,0-1 0,0 0 0,-1 0 0,1 0 0,0 0 0,0 0 0,0 1 0,0-1 0,-1 0 0,-15 27 0,-2-1 0,-1-1 0,-27 29 0,-24 32 0,69-84 0,-1-1 0,1 1 0,-1 0 0,1 0 0,0 0 0,0 0 0,0 0 0,0 0 0,0 0 0,0 0 0,1 0 0,-1 0 0,1 1 0,-1-1 0,1 0 0,0 0 0,0 1 0,0-1 0,0 0 0,0 0 0,1 1 0,0 2 0,0-3 0,1 0 0,-1 0 0,1 0 0,0 0 0,-1-1 0,1 1 0,0 0 0,0-1 0,0 1 0,0-1 0,0 0 0,1 0 0,-1 0 0,0 0 0,0 0 0,1-1 0,2 2 0,14 1 0,0 0 0,0-1 0,1-1 0,20-2 0,-32 1 0,133 0 0,133-5 0,-202-9-1365,-41 6-5461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4:30.043"/>
    </inkml:context>
    <inkml:brush xml:id="br0">
      <inkml:brushProperty name="width" value="0.05" units="cm"/>
      <inkml:brushProperty name="height" value="0.05" units="cm"/>
    </inkml:brush>
  </inkml:definitions>
  <inkml:trace contextRef="#ctx0" brushRef="#br0">0 0 24575,'7'6'0,"1"9"0,0 7 0,-1 1-8191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4:23.273"/>
    </inkml:context>
    <inkml:brush xml:id="br0">
      <inkml:brushProperty name="width" value="0.05" units="cm"/>
      <inkml:brushProperty name="height" value="0.05" units="cm"/>
    </inkml:brush>
  </inkml:definitions>
  <inkml:trace contextRef="#ctx0" brushRef="#br0">0 0 24575,'2'1'0,"-1"-1"0,1 1 0,0 0 0,-1 0 0,1-1 0,-1 1 0,1 0 0,-1 0 0,0 0 0,1 1 0,-1-1 0,0 0 0,0 0 0,0 1 0,0-1 0,0 1 0,0-1 0,0 1 0,0-1 0,0 1 0,-1-1 0,1 1 0,-1 0 0,1 0 0,-1-1 0,0 1 0,0 3 0,8 55 0,-8-53 0,1 361 0,0-23 0,-1-321 0,2-1 0,1 1 0,1-1 0,1 1 0,9 26 0,-4-35-1365,1-9-5461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4:23.948"/>
    </inkml:context>
    <inkml:brush xml:id="br0">
      <inkml:brushProperty name="width" value="0.05" units="cm"/>
      <inkml:brushProperty name="height" value="0.05" units="cm"/>
    </inkml:brush>
  </inkml:definitions>
  <inkml:trace contextRef="#ctx0" brushRef="#br0">1 40 24575,'23'-2'0,"-1"0"0,1-2 0,27-6 0,-24 3 0,50-4 0,-10 8 0,91 6 0,-152-3 0,0 0 0,0 1 0,-1 0 0,1 0 0,0 0 0,-1 1 0,1-1 0,-1 1 0,1 0 0,-1 1 0,0-1 0,0 1 0,0-1 0,0 1 0,-1 0 0,1 1 0,-1-1 0,1 1 0,-1-1 0,0 1 0,-1 0 0,1 0 0,-1 0 0,1 1 0,-1-1 0,2 9 0,-2-5 0,0 0 0,-1 0 0,0 0 0,-1 0 0,0 0 0,0 0 0,-1 0 0,0 0 0,0 0 0,-1-1 0,0 1 0,0 0 0,-1 0 0,0-1 0,-6 12 0,2-7 0,-1-1 0,0 1 0,-1-2 0,0 1 0,-1-1 0,0 0 0,0-1 0,-1 0 0,-20 11 0,-4 1 0,-72 29 0,131-59 0,1 2 0,0 1 0,1 0 0,-1 2 0,48-2 0,-57 5 0,-1 1 0,1 1 0,-1 0 0,1 1 0,-1 0 0,1 1 0,-1 1 0,0 1 0,-1 0 0,1 1 0,-1 0 0,21 13 0,-28-14 0,0 0 0,-1 1 0,1 0 0,-1 0 0,0 1 0,0-1 0,-1 1 0,0 1 0,0-1 0,6 14 0,-9-15 0,0 0 0,-1 0 0,1 0 0,-1 0 0,-1 0 0,1 1 0,-1-1 0,0 0 0,0 0 0,-1 1 0,0-1 0,0 0 0,0 0 0,-1 0 0,-4 11 0,0-3 0,-1-1 0,-1-1 0,0 1 0,0-1 0,-1-1 0,-1 1 0,0-2 0,0 1 0,-13 9 0,-4 1 0,-1-1 0,-53 29 0,49-32 24,0-2 0,-1-2 0,0-1 0,-45 10 0,58-18-173,0 0 1,1-2-1,-1 0 1,0-1-1,0-1 1,0-1-1,0-1 1,0 0-1,-20-7 1,-9-7-6678</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4:24.301"/>
    </inkml:context>
    <inkml:brush xml:id="br0">
      <inkml:brushProperty name="width" value="0.05" units="cm"/>
      <inkml:brushProperty name="height" value="0.05" units="cm"/>
    </inkml:brush>
  </inkml:definitions>
  <inkml:trace contextRef="#ctx0" brushRef="#br0">216 1 24575,'6'0'0,"2"6"0,0 8 0,-8 9 0,-4 6 0,-7 4 0,-8 4 0,-8 0 0,1 8 0,0 2 0,-4-1 0,-2-2 0,-2-8 0,5-11-8191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4:28.382"/>
    </inkml:context>
    <inkml:brush xml:id="br0">
      <inkml:brushProperty name="width" value="0.05" units="cm"/>
      <inkml:brushProperty name="height" value="0.05" units="cm"/>
    </inkml:brush>
  </inkml:definitions>
  <inkml:trace contextRef="#ctx0" brushRef="#br0">7 109 24575,'1'-2'0,"0"-1"0,0 1 0,1 0 0,-1 0 0,0-1 0,1 1 0,0 0 0,-1 0 0,1 0 0,0 1 0,0-1 0,0 0 0,0 1 0,0-1 0,1 1 0,-1 0 0,4-2 0,43-20 0,-19 12 0,-9 3 0,1 0 0,-1 2 0,1 0 0,35-4 0,-53 9 0,0 1 0,0 0 0,-1 0 0,1 0 0,0 0 0,0 0 0,0 1 0,0 0 0,-1-1 0,1 2 0,0-1 0,-1 0 0,1 1 0,-1-1 0,1 1 0,-1 0 0,0 0 0,0 1 0,0-1 0,0 1 0,0-1 0,0 1 0,-1 0 0,1 0 0,-1 0 0,0 0 0,0 0 0,0 1 0,0-1 0,0 1 0,-1-1 0,0 1 0,1 4 0,0-1 0,-2-1 0,1 0 0,-1 1 0,0-1 0,0 1 0,-1-1 0,0 1 0,0-1 0,0 0 0,-1 0 0,0 1 0,0-1 0,0-1 0,-1 1 0,0 0 0,0 0 0,-1-1 0,-6 9 0,-3 2 0,-1-1 0,0 0 0,-1-2 0,-26 21 0,23-22 0,-1-1 0,0 0 0,-24 8 0,103-26 0,0 2 0,1 3 0,69 6 0,-123-3 0,0-1 0,0 1 0,0 1 0,0-1 0,-1 1 0,1 1 0,0-1 0,-1 1 0,0 0 0,0 1 0,0-1 0,0 1 0,0 0 0,-1 1 0,1-1 0,-1 1 0,6 7 0,-8-7 0,0 0 0,-1 0 0,1 0 0,-1 0 0,0 0 0,0 1 0,0-1 0,-1 0 0,0 1 0,0 0 0,0-1 0,-1 1 0,0-1 0,0 1 0,0 0 0,-1-1 0,0 1 0,0 0 0,0-1 0,-1 0 0,-3 10 0,-4 4 0,0-1 0,-1 0 0,-1 0 0,-1-1 0,0-1 0,-1 0 0,-19 18 0,-1-3 0,-1-1 0,-48 32 0,66-51 0,-1-1 0,1 0 0,-2-1 0,1-1 0,-1-1 0,0-1 0,-38 9 0,51-14 0,0 0 0,0-1 0,0 1 0,0-1 0,1 0 0,-1 0 0,0-1 0,0 0 0,0 0 0,0 0 0,1 0 0,-1-1 0,1 1 0,-1-1 0,1 0 0,-1-1 0,1 1 0,0-1 0,0 0 0,0 0 0,1 0 0,-1 0 0,1-1 0,-1 1 0,1-1 0,0 0 0,1 0 0,-1 0 0,1 0 0,-1-1 0,1 1 0,1-1 0,-1 1 0,1-1 0,-1 0 0,0-7 0,-4-23-1365,4 3-5461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4:29.252"/>
    </inkml:context>
    <inkml:brush xml:id="br0">
      <inkml:brushProperty name="width" value="0.05" units="cm"/>
      <inkml:brushProperty name="height" value="0.05" units="cm"/>
    </inkml:brush>
  </inkml:definitions>
  <inkml:trace contextRef="#ctx0" brushRef="#br0">40 146 24575,'1'-4'0,"0"0"0,0 1 0,0-1 0,0 1 0,1-1 0,0 1 0,-1-1 0,1 1 0,0 0 0,1 0 0,-1 0 0,0 0 0,1 0 0,5-4 0,-1 1 0,0 0 0,1 0 0,-1 0 0,16-7 0,-1 3 0,1 1 0,-1 0 0,2 2 0,-1 1 0,1 1 0,38-3 0,-54 8 0,0 0 0,0 0 0,0 1 0,-1 0 0,1 0 0,0 1 0,-1 0 0,0 0 0,1 0 0,12 8 0,-16-8 0,0 1 0,0 1 0,0-1 0,0 0 0,0 1 0,-1 0 0,1 0 0,-1 0 0,0 0 0,0 1 0,-1-1 0,1 1 0,-1 0 0,0 0 0,0-1 0,-1 1 0,2 10 0,-1-2 0,-1 1 0,0 0 0,-2 0 0,1 0 0,-2 0 0,1 0 0,-2-1 0,0 1 0,-1-1 0,-8 20 0,-4 7 0,-2-2 0,-27 43 0,4-15 0,-3-1 0,-3-3 0,-2-1 0,-69 64 0,114-121 0,0-1 0,-1 1 0,1-1 0,-1 0 0,1 0 0,-1 0 0,-9 3 0,13-6 0,0 1 0,0-1 0,0 0 0,0 0 0,0 0 0,0 0 0,0 0 0,0 0 0,0 0 0,0 0 0,0 0 0,0 0 0,0-1 0,0 1 0,0 0 0,0-1 0,0 1 0,0-1 0,0 1 0,1-1 0,-1 1 0,0-1 0,0 1 0,0-1 0,1 0 0,-1 0 0,0 1 0,1-1 0,-1 0 0,1 0 0,-1 0 0,1 0 0,-1 1 0,1-1 0,0 0 0,-1 0 0,1 0 0,0 0 0,0 0 0,-1 0 0,1 0 0,0 0 0,0 0 0,0 0 0,1 0 0,-1 0 0,0-1 0,0-11 0,0 0 0,1 0 0,1 1 0,0-1 0,1 1 0,8-24 0,33-72 0,-41 102 0,1-3 0,1-1 0,-1 1 0,2 0 0,-1 0 0,1 1 0,1 0 0,0 0 0,14-13 0,-18 18 0,0 1 0,0 0 0,1 1 0,-1-1 0,0 1 0,0-1 0,1 1 0,-1 0 0,1 0 0,-1 1 0,1-1 0,-1 1 0,1-1 0,-1 1 0,1 0 0,0 0 0,-1 1 0,1-1 0,-1 1 0,1 0 0,-1 0 0,1 0 0,-1 0 0,0 1 0,1-1 0,-1 1 0,0 0 0,0 0 0,3 3 0,12 10 0,-1 0 0,0 2 0,-1 0 0,-1 1 0,13 21 0,-1-3 0,6 8-118,-19-24 180,1-1 0,1 0 1,32 30-1,-43-44-140,0-1-1,1 0 0,0 0 0,0-1 1,0 0-1,0 0 0,0 0 0,0-1 1,1 0-1,-1 0 0,1-1 0,0 1 1,-1-1-1,1-1 0,0 1 0,0-1 0,0-1 1,9 0-1,15-7-6747</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4:29.676"/>
    </inkml:context>
    <inkml:brush xml:id="br0">
      <inkml:brushProperty name="width" value="0.05" units="cm"/>
      <inkml:brushProperty name="height" value="0.05" units="cm"/>
    </inkml:brush>
  </inkml:definitions>
  <inkml:trace contextRef="#ctx0" brushRef="#br0">206 1 24575,'-2'15'0,"0"0"0,0-1 0,-2 1 0,0-1 0,0 1 0,-1-1 0,-1 0 0,-14 23 0,-78 119 0,71-117 0,23-34 0,0 1 0,0 0 0,1 0 0,0 1 0,0-1 0,1 1 0,-1-1 0,2 1 0,-1 0 0,-1 9 0,3-13 0,0-1 0,1 0 0,-1 1 0,1-1 0,-1 0 0,1 0 0,0 0 0,0 1 0,0-1 0,0 0 0,0 0 0,0 0 0,0 0 0,1 0 0,-1-1 0,1 1 0,-1 0 0,1-1 0,0 1 0,0-1 0,0 1 0,0-1 0,0 0 0,0 0 0,0 0 0,0 0 0,0 0 0,0 0 0,1-1 0,-1 1 0,0-1 0,0 0 0,1 1 0,2-1 0,32 3 0,0-1 0,0-1 0,0-3 0,0-1 0,69-14 0,-49 7 0,74-3 0,-14 13-1365,-85 0-5461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4:30.003"/>
    </inkml:context>
    <inkml:brush xml:id="br0">
      <inkml:brushProperty name="width" value="0.05" units="cm"/>
      <inkml:brushProperty name="height" value="0.05" units="cm"/>
    </inkml:brush>
  </inkml:definitions>
  <inkml:trace contextRef="#ctx0" brushRef="#br0">29 1 24575,'-1'0'0,"-1"0"0,1 1 0,-1-1 0,1 1 0,-1-1 0,1 1 0,0 0 0,-1-1 0,1 1 0,0 0 0,0 0 0,0 0 0,0 0 0,0 0 0,0 0 0,0 0 0,0 1 0,0-1 0,0 0 0,0 0 0,1 1 0,-1-1 0,1 0 0,-1 1 0,1-1 0,-1 1 0,1-1 0,0 1 0,-1-1 0,1 1 0,0-1 0,0 1 0,0-1 0,1 4 0,4 56 0,-4-57 0,18 102 0,12 89 0,-12-26 0,-7-74 0,1 145 0,-13-229-227,-1 0-1,0-1 1,-1 1-1,0 0 1,-4 10-1,-2-3-6598</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4:30.391"/>
    </inkml:context>
    <inkml:brush xml:id="br0">
      <inkml:brushProperty name="width" value="0.05" units="cm"/>
      <inkml:brushProperty name="height" value="0.05" units="cm"/>
    </inkml:brush>
  </inkml:definitions>
  <inkml:trace contextRef="#ctx0" brushRef="#br0">1 1 24575,'5'4'0,"1"1"0,-1-1 0,1 0 0,0 0 0,0-1 0,8 3 0,29 20 0,-2 8 0,-2 2 0,-2 2 0,-1 2 0,-3 1 0,-1 1 0,-1 2 0,-3 1 0,-2 1 0,31 76 0,-44-87 0,-1 1 0,-2 1 0,-1 0 0,-2 0 0,-1 0 0,-3 1 0,0 0 0,-3 0 0,-1 0 0,-2 0 0,-1-1 0,-2 1 0,-2-1 0,-14 41 0,5-35-124,-3-1 0,0-1 0,-3 0 0,-2-2 0,-1-1 0,-2-1-1,-1-1 1,-2-1 0,-1-2 0,-73 57 0,26-30-6702</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4:31.573"/>
    </inkml:context>
    <inkml:brush xml:id="br0">
      <inkml:brushProperty name="width" value="0.05" units="cm"/>
      <inkml:brushProperty name="height" value="0.05" units="cm"/>
    </inkml:brush>
  </inkml:definitions>
  <inkml:trace contextRef="#ctx0" brushRef="#br0">487 58 24575,'-1'-3'0,"1"1"0,0-1 0,-1 1 0,1 0 0,-1 0 0,0-1 0,0 1 0,0 0 0,0 0 0,0 0 0,-1 0 0,1 0 0,0 0 0,-1 0 0,0 0 0,1 1 0,-1-1 0,0 1 0,0-1 0,0 1 0,0-1 0,0 1 0,-4-1 0,3 0 0,-1 0 0,0 1 0,0-1 0,1 1 0,-1 0 0,0 1 0,0-1 0,0 1 0,0-1 0,0 1 0,0 0 0,0 1 0,-6 0 0,-2 3 0,0 1 0,1 0 0,-1 0 0,1 1 0,0 1 0,-19 15 0,-55 54 0,63-52 0,1 1 0,1 0 0,2 2 0,0 0 0,2 1 0,1 1 0,1 0 0,1 1 0,2 0 0,1 1 0,2 0 0,1 1 0,1 0 0,2 0 0,1 0 0,1 0 0,2 1 0,1-1 0,9 47 0,-4-50 0,2 0 0,1 0 0,2-2 0,0 1 0,2-1 0,1-1 0,1 0 0,1-1 0,1-1 0,23 25 0,-14-20 0,2-1 0,1-2 0,1 0 0,2-2 0,0-2 0,1 0 0,40 17 0,-60-32-105,0 0 0,1-2 0,0 0 0,0 0 0,0-1 0,1-1 0,0 0 0,-1-1 0,1-1 0,0 0 0,0-1 0,15-2 0,2-6-6721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5:06.064"/>
    </inkml:context>
    <inkml:brush xml:id="br0">
      <inkml:brushProperty name="width" value="0.05" units="cm"/>
      <inkml:brushProperty name="height" value="0.05" units="cm"/>
    </inkml:brush>
  </inkml:definitions>
  <inkml:trace contextRef="#ctx0" brushRef="#br0">146 2 24575,'-4'2'0,"0"1"0,0-1 0,0 1 0,1 0 0,-1 0 0,1 0 0,0 1 0,-1-1 0,2 1 0,-1 0 0,0 0 0,1 0 0,-1 0 0,-1 6 0,-39 76 0,32-62 0,2 1 0,1 0 0,1 1 0,1-1 0,1 1 0,-1 33 0,5-48 0,1 0 0,1 0 0,0 0 0,1 0 0,0 0 0,0 0 0,1 0 0,0-1 0,1 1 0,1-1 0,-1 0 0,2 0 0,-1-1 0,1 0 0,1 0 0,-1 0 0,13 12 0,-12-15 0,0 1 0,0-1 0,0 0 0,1-1 0,0 0 0,0 0 0,1-1 0,-1 0 0,1 0 0,0-1 0,0 0 0,0 0 0,18 2 0,-15-5 0,-1 0 0,1 0 0,0-1 0,-1-1 0,0 0 0,1 0 0,-1-1 0,0-1 0,0 0 0,0 0 0,11-8 0,12-5 0,-2-3 0,0 0 0,46-40 0,-65 48 0,0 0 0,0-1 0,-1 0 0,-1-1 0,0 0 0,-1-1 0,-1 0 0,0-1 0,12-30 0,-19 41 0,0-1 0,-1 0 0,1 1 0,-1-1 0,-1 0 0,1 0 0,-1 0 0,0 0 0,0 0 0,-1 0 0,0 0 0,0 0 0,0 0 0,0 1 0,-1-1 0,0 0 0,-4-7 0,1 5 0,0 1 0,-1-1 0,0 1 0,0 0 0,0 1 0,-1-1 0,0 1 0,0 1 0,-1-1 0,-11-5 0,-3-1 0,-1 2 0,0 0 0,0 2 0,-1 0 0,0 2 0,-1 1 0,-37-4 0,57 9 0,-26-3 0,0 1 0,-53 5 0,76-2 0,0 0 0,1 0 0,-1 1 0,0 0 0,1 0 0,-1 1 0,1 0 0,-1 1 0,1-1 0,0 1 0,1 1 0,-1-1 0,1 1 0,0 0 0,-11 12 0,15-14 0,-1 0 0,1 0 0,0 0 0,0 0 0,1 1 0,-1-1 0,1 1 0,-1-1 0,1 1 0,0-1 0,0 1 0,1 0 0,-1 0 0,1-1 0,0 1 0,0 0 0,0 0 0,0 0 0,1-1 0,0 1 0,-1 0 0,1-1 0,1 1 0,-1 0 0,0-1 0,4 7 0,-2-5 0,1-1 0,-1 1 0,1-1 0,0 0 0,0 0 0,0 0 0,0 0 0,1-1 0,-1 1 0,1-1 0,0 0 0,0-1 0,0 1 0,0-1 0,1 0 0,-1 0 0,8 1 0,0-1 0,0 0 0,1-1 0,25-2 0,-37 2 0,1-1 0,-1 0 0,0 0 0,1-1 0,-1 1 0,0 0 0,1-1 0,-1 1 0,0-1 0,0 0 0,1 0 0,-1 0 0,0 0 0,0 0 0,0 0 0,0-1 0,0 1 0,-1-1 0,1 1 0,0-1 0,-1 0 0,1 1 0,-1-1 0,1 0 0,-1 0 0,0 0 0,0 0 0,0 0 0,0-1 0,1-1 0,-2 2 0,-1 1 0,1-1 0,0 1 0,-1-1 0,1 1 0,-1 0 0,1-1 0,-1 1 0,0 0 0,0-1 0,1 1 0,-1 0 0,0 0 0,0-1 0,0 1 0,-1 0 0,1 0 0,0 0 0,0 0 0,0 1 0,-1-1 0,1 0 0,0 0 0,-1 1 0,1-1 0,-1 1 0,1-1 0,-1 1 0,1 0 0,-3-1 0,-48-6 0,47 6 0,0 1 0,0 1 0,1-1 0,-1 1 0,0 0 0,0 0 0,0 0 0,0 1 0,1-1 0,-1 1 0,1 0 0,-1 1 0,1-1 0,0 1 0,0 0 0,0 0 0,0 0 0,0 0 0,1 1 0,0 0 0,-5 6 0,4-4 0,0 1 0,1 0 0,0-1 0,1 1 0,-1 0 0,1 1 0,1-1 0,-1 0 0,1 0 0,1 1 0,-1-1 0,1 1 0,2 10 0,-1-9 0,0 0 0,1 0 0,0 0 0,0 0 0,1-1 0,1 1 0,-1-1 0,1 0 0,1 0 0,-1 0 0,9 10 0,-9-14 0,-1 0 0,2 1 0,-1-1 0,0-1 0,1 1 0,0-1 0,-1 1 0,1-1 0,1-1 0,-1 1 0,0-1 0,1 0 0,-1 0 0,1 0 0,-1-1 0,1 0 0,0 0 0,9 0 0,-1-2 0,0-1 0,-1 0 0,1-1 0,0-1 0,-1 0 0,0-1 0,0 0 0,0-1 0,0 0 0,-1-1 0,0-1 0,-1 0 0,0 0 0,11-11 0,-14 13 0,-1 0 0,-1-1 0,1 1 0,-1-2 0,0 1 0,0-1 0,-1 0 0,0 0 0,-1 0 0,1-1 0,-2 1 0,1-1 0,-1 0 0,-1 0 0,1-1 0,-1 1 0,-1 0 0,0-1 0,0 1 0,-1-1 0,-2-14 0,0 16 0,0 1 0,-1 0 0,0 0 0,-1 0 0,0 0 0,0 0 0,0 1 0,-1 0 0,1 0 0,-2 0 0,1 0 0,-1 1 0,1 0 0,-1 0 0,-1 1 0,1-1 0,-1 1 0,0 1 0,0-1 0,0 1 0,-9-3 0,5 2 0,0 1 0,0 0 0,0 0 0,-1 1 0,1 0 0,0 1 0,-1 1 0,1 0 0,-1 0 0,1 1 0,-1 1 0,1 0 0,-19 5 0,22-4 0,0 1 0,1-1 0,0 1 0,0 1 0,0-1 0,0 1 0,1 1 0,-1-1 0,1 1 0,1 0 0,-1 0 0,1 1 0,0-1 0,0 1 0,1 0 0,0 1 0,1-1 0,-1 1 0,1 0 0,1 0 0,-1-1 0,1 2 0,-1 12 0,3-14 0,-1 0 0,1 1 0,1-1 0,-1 0 0,1 0 0,1 1 0,-1-1 0,1 0 0,0 0 0,1 0 0,0 0 0,0-1 0,0 1 0,1-1 0,0 0 0,0 0 0,1 0 0,0 0 0,0-1 0,0 0 0,0 0 0,1 0 0,0-1 0,0 0 0,0 0 0,11 5 0,1-2 0,0-1 0,0-2 0,0 1 0,1-2 0,0-1 0,-1 0 0,1-1 0,0-1 0,0-1 0,-1 0 0,1-2 0,0 0 0,-1-1 0,18-6 0,-29 8 0,-1-1 0,0 1 0,0-1 0,0 0 0,0 0 0,-1 0 0,1-1 0,-1 0 0,0 0 0,0 0 0,0-1 0,-1 0 0,0 1 0,1-2 0,-2 1 0,1 0 0,-1-1 0,1 0 0,-2 0 0,1 0 0,-1 0 0,0 0 0,0 0 0,0-1 0,-1 1 0,0-1 0,0 1 0,-1-1 0,0 1 0,0-1 0,0 1 0,-3-10 0,1 6 0,0 1 0,0 0 0,-1 0 0,-1 0 0,1 0 0,-1 0 0,-1 1 0,0 0 0,0 0 0,0 0 0,-1 0 0,0 1 0,-1 0 0,0 0 0,0 1 0,0 0 0,-1 0 0,0 1 0,0 0 0,0 0 0,-17-7 0,11 9 0,1-1 0,-1 2 0,0 0 0,0 1 0,0 0 0,0 1 0,-1 0 0,1 1 0,0 1 0,0 0 0,1 1 0,-1 1 0,0 0 0,-23 11 0,29-11 0,0 0 0,1 0 0,-1 1 0,1 0 0,0 1 0,1-1 0,-1 1 0,1 0 0,0 1 0,1 0 0,-6 8 0,7-9 0,1-1 0,1 2 0,-1-1 0,1 0 0,0 0 0,0 1 0,1-1 0,0 1 0,0-1 0,1 1 0,-1-1 0,1 1 0,1 0 0,-1-1 0,1 1 0,2 6 0,-1-5 0,1 0 0,0-1 0,0 1 0,1-1 0,0 0 0,0 0 0,1 0 0,-1-1 0,2 0 0,-1 0 0,1 0 0,-1 0 0,2-1 0,-1 0 0,0 0 0,1-1 0,0 1 0,0-2 0,0 1 0,1-1 0,-1 0 0,1 0 0,0-1 0,0 0 0,10 1 0,-8-1 0,-1-1 0,1 0 0,-1 0 0,1-1 0,0 0 0,0-1 0,-1 0 0,1-1 0,-1 0 0,1 0 0,-1-1 0,0 0 0,0-1 0,0 0 0,0 0 0,-1-1 0,0 0 0,0 0 0,0-1 0,13-12 0,-16 12 0,-1 0 0,0 0 0,0 0 0,0 0 0,-1-1 0,1 1 0,-2-1 0,1 0 0,-1 0 0,0 0 0,0 0 0,-1 0 0,0-1 0,0 1 0,-1 0 0,0-1 0,0 1 0,-1 0 0,-2-14 0,1 15 0,0 1 0,0-1 0,0 0 0,0 0 0,-1 1 0,0 0 0,0-1 0,-1 1 0,1 0 0,-1 0 0,0 1 0,-1-1 0,1 1 0,-1 0 0,1 0 0,-1 1 0,0-1 0,-1 1 0,1 0 0,-1 1 0,1-1 0,-1 1 0,-12-3 0,11 3 0,1 1 0,-1 0 0,0 0 0,-1 0 0,1 1 0,0 0 0,0 1 0,0 0 0,0 0 0,0 0 0,0 1 0,1 0 0,-1 0 0,0 0 0,1 1 0,0 0 0,-11 7 0,10-4 0,1-1 0,0 1 0,0 0 0,0 0 0,1 0 0,0 1 0,0 0 0,1 0 0,0 0 0,0 0 0,0 1 0,1 0 0,0-1 0,-3 17 0,5-20 0,0-1 0,0 1 0,0 0 0,1 0 0,0-1 0,-1 1 0,1 0 0,0 0 0,1 0 0,-1-1 0,1 1 0,0 0 0,0-1 0,0 1 0,0 0 0,0-1 0,1 1 0,0-1 0,0 0 0,0 0 0,0 1 0,0-1 0,1 0 0,-1-1 0,1 1 0,3 3 0,-2-4 0,0 0 0,1 0 0,-1 0 0,1-1 0,-1 1 0,1-1 0,-1 0 0,1 0 0,0 0 0,-1-1 0,1 0 0,0 0 0,0 0 0,-1-1 0,1 1 0,0-1 0,-1 0 0,1 0 0,-1-1 0,7-2 0,1-1 0,1-1 0,-1 0 0,0-1 0,0 0 0,-1 0 0,0-2 0,-1 1 0,1-1 0,8-12 0,-16 19 0,-1-1 0,1 0 0,-1 0 0,0 0 0,0 0 0,0-1 0,-1 1 0,1-1 0,-1 1 0,0-1 0,0 1 0,0-1 0,0 0 0,0 1 0,-1-1 0,0 0 0,0 0 0,0 1 0,0-1 0,-1 0 0,1 0 0,-1 1 0,0-1 0,0 1 0,0-1 0,0 0 0,-1 1 0,0 0 0,0-1 0,0 1 0,0 0 0,0 0 0,0 0 0,-1 0 0,1 1 0,-6-5 0,2 1 0,0 1 0,0 0 0,0 0 0,-1 0 0,0 1 0,0 0 0,0 0 0,-1 1 0,1 0 0,-1 0 0,-8-2 0,13 5 0,0 0 0,0-1 0,0 1 0,0 0 0,1 1 0,-1-1 0,0 0 0,0 1 0,0 0 0,0-1 0,1 1 0,-1 0 0,0 0 0,1 1 0,-1-1 0,1 1 0,-1-1 0,1 1 0,0 0 0,-1 0 0,1 0 0,0 0 0,0 0 0,0 0 0,1 1 0,-1-1 0,1 0 0,-1 1 0,1 0 0,0-1 0,0 1 0,0 0 0,-1 4 0,0 0 0,1-1 0,0 1 0,0-1 0,0 1 0,1 0 0,0 0 0,1-1 0,-1 1 0,1-1 0,1 1 0,-1 0 0,1-1 0,3 9 0,-3-10 0,0 1 0,1-1 0,-1 0 0,1 0 0,0-1 0,0 1 0,0 0 0,1-1 0,0 0 0,0 0 0,0 0 0,0 0 0,0-1 0,1 1 0,9 4 0,-13-7 0,0-1 0,1 1 0,-1-1 0,0 1 0,1-1 0,-1 1 0,1-1 0,-1 0 0,1 1 0,-1-1 0,1 0 0,-1 0 0,1 0 0,-1-1 0,1 1 0,-1 0 0,1 0 0,-1-1 0,1 1 0,1-1 0,-2 0 0,0 0 0,-1 0 0,1 0 0,0 0 0,0 1 0,-1-1 0,1 0 0,-1 0 0,1 0 0,-1-1 0,1 1 0,-1 0 0,0 0 0,1 0 0,-1 0 0,0 0 0,0 0 0,0 0 0,0-1 0,0 0 0,0-3 0,0 1 0,-1 0 0,0-1 0,0 1 0,0 0 0,0 0 0,-1 0 0,0-1 0,0 2 0,0-1 0,0 0 0,-4-5 0,0 4 0,1 0 0,-1 0 0,0 1 0,0 0 0,-1 0 0,1 1 0,-15-6 0,20 8 0,-1 0 0,0 0 0,1 0 0,-1 1 0,0-1 0,0 1 0,1-1 0,-1 1 0,0 0 0,0-1 0,0 1 0,0 0 0,1 0 0,-1 0 0,0 1 0,0-1 0,0 0 0,0 1 0,1-1 0,-1 1 0,0 0 0,0-1 0,1 1 0,-1 0 0,1 0 0,-1 0 0,1 0 0,-1 0 0,1 1 0,0-1 0,-1 0 0,1 1 0,0-1 0,0 1 0,0-1 0,0 1 0,-1 2 0,1-3 0,1 1 0,-1 0 0,1 0 0,-1 0 0,1 0 0,0 0 0,0 0 0,0 0 0,0 0 0,0 0 0,1-1 0,-1 1 0,0 0 0,1 0 0,-1 0 0,1 0 0,0 0 0,0-1 0,0 1 0,-1 0 0,2-1 0,-1 1 0,0 0 0,0-1 0,0 0 0,1 1 0,-1-1 0,1 0 0,-1 1 0,1-1 0,-1 0 0,1 0 0,0 0 0,0-1 0,-1 1 0,1 0 0,0-1 0,0 1 0,0-1 0,2 1 0,4 1 0,-1 0 0,1-1 0,0 0 0,-1 0 0,1-1 0,0 0 0,0 0 0,14-3 0,-18 2 0,0-1 0,0 1 0,0 0 0,0-1 0,0 0 0,0 0 0,0 0 0,0-1 0,-1 1 0,1-1 0,-1 0 0,0 0 0,0 0 0,0 0 0,0-1 0,-1 1 0,1-1 0,-1 0 0,0 0 0,0 1 0,0-1 0,0-1 0,-1 1 0,0 0 0,0 0 0,0 0 0,0-1 0,-1 1 0,1 0 0,-1-1 0,0 1 0,-1 0 0,1-1 0,-1 1 0,0 0 0,0-1 0,0 1 0,0 0 0,-1 0 0,1 0 0,-1 0 0,0 0 0,-1 0 0,1 1 0,-1-1 0,1 1 0,-1-1 0,0 1 0,0 0 0,-1 0 0,1 1 0,-1-1 0,1 0 0,-1 1 0,0 0 0,-7-3 0,3 2 0,0 0 0,0 1 0,1 0 0,-1 1 0,0-1 0,-1 2 0,1-1 0,0 1 0,0 0 0,0 1 0,0 0 0,0 0 0,0 0 0,0 1 0,0 1 0,1-1 0,-1 1 0,1 1 0,-1-1 0,1 1 0,0 0 0,0 1 0,1 0 0,0 0 0,-1 0 0,2 1 0,-1 0 0,1 0 0,0 0 0,0 1 0,0 0 0,1 0 0,0 0 0,1 0 0,-1 1 0,-3 14 0,6-18 0,0-1 0,0 0 0,0 0 0,0 0 0,1 1 0,-1-1 0,1 1 0,0-1 0,0 0 0,0 1 0,1-1 0,-1 0 0,1 1 0,0-1 0,0 0 0,0 0 0,0 0 0,0 0 0,1 0 0,0 0 0,-1 0 0,1 0 0,0 0 0,0-1 0,1 1 0,-1-1 0,0 0 0,1 1 0,0-1 0,-1 0 0,1 0 0,0-1 0,0 1 0,0-1 0,0 1 0,0-1 0,0 0 0,1 0 0,-1 0 0,4 0 0,3 1 0,0 0 0,0-1 0,1 0 0,-1-1 0,0 0 0,0-1 0,1 0 0,-1 0 0,0-1 0,0-1 0,0 1 0,10-6 0,-11 4 0,-1-1 0,0 0 0,0-1 0,-1 0 0,1 0 0,-1 0 0,-1-1 0,1 0 0,-1-1 0,0 1 0,-1-1 0,0 0 0,0-1 0,-1 1 0,6-16 0,-8 20 0,-1 0 0,0 0 0,0-1 0,0 1 0,0 0 0,-1-1 0,1 1 0,-1 0 0,0-1 0,-1 1 0,1 0 0,-1-1 0,0 1 0,0 0 0,0 0 0,0-1 0,-1 1 0,0 0 0,0 0 0,0 1 0,0-1 0,-1 0 0,1 1 0,-1-1 0,0 1 0,0 0 0,0 0 0,0 0 0,-1 0 0,1 1 0,-1-1 0,0 1 0,0 0 0,0 0 0,-8-3 0,2 1 0,-1 0 0,1 1 0,-1 1 0,0-1 0,0 2 0,-1 0 0,1 0 0,0 1 0,0 0 0,-1 1 0,1 0 0,0 1 0,0 0 0,-13 4 0,19-4 0,0 0 0,0 0 0,1 0 0,-1 1 0,1 0 0,-1-1 0,1 2 0,0-1 0,0 0 0,0 1 0,0 0 0,1 0 0,0 0 0,0 0 0,0 0 0,0 1 0,0-1 0,1 1 0,0 0 0,0 0 0,0 0 0,1 0 0,0 0 0,0 0 0,0 0 0,0 1 0,1-1 0,0 0 0,0 0 0,0 1 0,1-1 0,1 6 0,0 0 0,1 1 0,0-1 0,0 0 0,2 0 0,-1 0 0,1-1 0,1 1 0,0-1 0,1-1 0,0 1 0,0-1 0,1 0 0,0-1 0,0 1 0,12 8 0,-13-12 0,0 0 0,0 0 0,0-1 0,0 0 0,1 0 0,0-1 0,0 1 0,0-2 0,0 1 0,0-1 0,0-1 0,1 1 0,-1-1 0,0-1 0,1 1 0,-1-2 0,1 1 0,-1-1 0,1 0 0,-1-1 0,13-4 0,-11 3 0,-1-1 0,0-1 0,0 0 0,-1 0 0,1 0 0,-1-1 0,0-1 0,-1 1 0,0-1 0,0 0 0,0-1 0,-1 0 0,0 0 0,0 0 0,6-14 0,-9 16 0,-1 0 0,0 0 0,0-1 0,0 1 0,-1-1 0,0 0 0,0 1 0,0-1 0,-1 0 0,0 1 0,0-1 0,-1 0 0,0 1 0,0-1 0,-1 1 0,0-1 0,0 1 0,0-1 0,-1 1 0,0 0 0,0 0 0,0 1 0,-8-11 0,3 6 0,0 1 0,-1 0 0,0 0 0,-1 0 0,1 1 0,-2 1 0,1 0 0,-1 0 0,0 1 0,0 0 0,-1 1 0,-20-6 0,24 8 0,-1 1 0,1 1 0,0-1 0,0 2 0,-1-1 0,1 1 0,0 0 0,-1 1 0,1 0 0,0 0 0,0 0 0,0 1 0,-1 1 0,2 0 0,-1 0 0,0 0 0,1 1 0,-1 0 0,-12 9 0,13-7 0,0 1 0,0 0 0,0 0 0,1 0 0,0 1 0,1-1 0,0 1 0,0 1 0,0-1 0,1 1 0,1 0 0,-1 0 0,1 0 0,-2 15 0,2-3 0,0 0 0,2 1 0,1 0 0,0-1 0,6 31 0,-6-48 0,1 0 0,0 0 0,0-1 0,0 1 0,1 0 0,-1-1 0,1 1 0,0 0 0,0-1 0,0 0 0,0 0 0,1 1 0,-1-1 0,1-1 0,0 1 0,0 0 0,0-1 0,0 1 0,0-1 0,1 0 0,-1 0 0,1 0 0,-1-1 0,1 1 0,0-1 0,-1 0 0,1 0 0,0 0 0,5 0 0,0 0 0,0 0 0,0-1 0,-1 0 0,1 0 0,0-1 0,-1 0 0,1-1 0,0 0 0,-1 0 0,0-1 0,0 0 0,13-6 0,-11 3 0,0 0 0,0-1 0,0 0 0,-1 0 0,-1-1 0,1 0 0,-1-1 0,0 0 0,-1 0 0,0-1 0,-1 0 0,7-12 0,-11 16 0,0 1 0,0-1 0,0 0 0,-1 1 0,1-1 0,-2 0 0,1 0 0,0 0 0,-1 0 0,0 0 0,-1 0 0,1 0 0,-1 0 0,-1 0 0,1 1 0,-1-1 0,0 0 0,0 1 0,0-1 0,-1 1 0,0 0 0,0 0 0,0 0 0,0 0 0,-8-8 0,3 5 0,0 1 0,-1 0 0,1 0 0,-1 0 0,0 1 0,-1 1 0,1 0 0,-1 0 0,0 1 0,-1 0 0,1 0 0,-1 2 0,1-1 0,-1 1 0,0 1 0,0-1 0,0 2 0,-11 0 0,16 0 0,0 1 0,0 0 0,0 0 0,0 0 0,1 0 0,-1 1 0,0 0 0,1 0 0,0 1 0,-1 0 0,1-1 0,0 2 0,0-1 0,1 1 0,-1-1 0,1 1 0,-1 0 0,1 1 0,1-1 0,-1 1 0,1 0 0,-1 0 0,1 0 0,1 0 0,-1 0 0,1 1 0,0-1 0,0 1 0,0 0 0,1 0 0,0-1 0,0 1 0,1 0 0,-1 10 0,2-4 0,0-1 0,1 1 0,0-1 0,0 1 0,1-1 0,1 0 0,0 0 0,0-1 0,1 1 0,0-1 0,1 0 0,1 0 0,-1 0 0,1-1 0,1 0 0,0-1 0,0 0 0,1 0 0,14 10 0,-18-14 0,0 0 0,0-1 0,0 1 0,1-1 0,-1 0 0,1-1 0,0 0 0,0 0 0,0 0 0,0 0 0,0-1 0,0 0 0,1-1 0,-1 1 0,0-1 0,0 0 0,1-1 0,-1 1 0,0-1 0,0 0 0,0-1 0,0 0 0,0 0 0,0 0 0,0 0 0,0-1 0,-1 0 0,0-1 0,1 1 0,-1-1 0,0 0 0,-1 0 0,1 0 0,-1-1 0,0 1 0,7-11 0,-7 9 0,0 1 0,-1-1 0,1 0 0,-2 0 0,1-1 0,0 1 0,-1 0 0,-1-1 0,1 0 0,-1 1 0,0-1 0,0 0 0,-1 1 0,0-1 0,0 0 0,0 0 0,-1 0 0,0 1 0,-1-1 0,1 0 0,-1 1 0,-1 0 0,1-1 0,-1 1 0,-5-8 0,3 5 0,0 1 0,-1 0 0,0 0 0,0 1 0,-1 0 0,0 0 0,0 0 0,-1 1 0,0 0 0,0 1 0,0-1 0,-1 2 0,1-1 0,-1 1 0,0 0 0,-1 1 0,-11-3 0,11 4 0,-1 0 0,1 1 0,-1 0 0,0 1 0,1 0 0,-1 1 0,0 0 0,-15 4 0,22-4 0,-1 0 0,1 0 0,0 1 0,0 0 0,1 0 0,-1 0 0,0 0 0,0 1 0,1-1 0,0 1 0,-1 0 0,1 0 0,0 0 0,0 0 0,1 1 0,-1-1 0,1 1 0,0 0 0,0 0 0,0-1 0,0 1 0,0 1 0,-1 5 0,1 2 0,0-1 0,0 1 0,1 0 0,1 0 0,0 0 0,0 0 0,1 0 0,1 0 0,0 0 0,1 0 0,7 22 0,-8-29 0,0 0 0,0-1 0,0 1 0,1-1 0,0 0 0,-1 0 0,1 0 0,1 0 0,-1 0 0,1 0 0,-1-1 0,1 0 0,0 0 0,0 0 0,1 0 0,-1 0 0,0-1 0,1 0 0,0 0 0,-1 0 0,1-1 0,0 1 0,0-1 0,0 0 0,0-1 0,0 1 0,0-1 0,0 0 0,0 0 0,8-2 0,3-1 0,-1 0 0,-1-2 0,1 0 0,0 0 0,-1-2 0,0 0 0,-1 0 0,0-1 0,0-1 0,0 0 0,-1-1 0,-1 0 0,1-1 0,-2 0 0,1 0 0,-2-2 0,0 1 0,14-25 0,-21 33 0,-1 1 0,1 0 0,-1-1 0,0 1 0,0-1 0,0 1 0,0-1 0,0 0 0,-1 1 0,0-1 0,0 0 0,0 0 0,0 1 0,-1-1 0,1 0 0,-1 1 0,0-1 0,0 1 0,0-1 0,0 1 0,-1-1 0,0 1 0,1 0 0,-1 0 0,-1-1 0,1 1 0,0 1 0,-1-1 0,-3-4 0,1 4 0,0 0 0,0 0 0,0 1 0,0 0 0,0-1 0,0 2 0,-1-1 0,1 1 0,-1-1 0,1 2 0,-1-1 0,1 1 0,-1-1 0,1 1 0,-1 1 0,0-1 0,1 1 0,-1 0 0,-5 2 0,1 0 0,1 1 0,-1 0 0,1 0 0,0 1 0,1 0 0,-1 0 0,1 1 0,0 0 0,0 1 0,1-1 0,0 2 0,0-1 0,0 1 0,-8 14 0,12-18 0,1 0 0,0 0 0,0 0 0,0 1 0,0-1 0,1 1 0,-1-1 0,1 1 0,0-1 0,1 1 0,-1 0 0,1-1 0,0 1 0,0 0 0,0 0 0,1-1 0,0 1 0,0 0 0,0-1 0,0 1 0,1-1 0,0 1 0,0-1 0,0 0 0,0 0 0,1 0 0,-1 0 0,1 0 0,0 0 0,0-1 0,1 0 0,-1 1 0,4 2 0,-1-2 0,0 0 0,0-1 0,0 1 0,1-1 0,-1 0 0,1-1 0,0 0 0,-1 0 0,1 0 0,0-1 0,0 0 0,0 0 0,0-1 0,0 0 0,0 0 0,1 0 0,-1-1 0,0 0 0,-1-1 0,1 0 0,0 0 0,0 0 0,-1-1 0,1 1 0,-1-2 0,0 1 0,11-9 0,-10 8 0,-1 0 0,-1 0 0,1 0 0,-1-1 0,0 0 0,0 0 0,0 0 0,0-1 0,-1 0 0,0 0 0,0 0 0,-1 0 0,0 0 0,0-1 0,0 0 0,-1 1 0,0-1 0,0 0 0,-1 0 0,0 0 0,0 0 0,0-1 0,-1 1 0,0 0 0,-1 0 0,0 0 0,-2-11 0,1 11 0,-1 0 0,1 1 0,-1 0 0,0-1 0,-1 1 0,0 0 0,0 1 0,0-1 0,-1 1 0,1-1 0,-1 1 0,0 1 0,-1-1 0,1 1 0,-1 0 0,0 0 0,0 1 0,0-1 0,-1 1 0,1 1 0,-13-4 0,5 3 0,-1 0 0,0 1 0,0 1 0,0 0 0,0 1 0,0 1 0,0 0 0,0 1 0,-19 5 0,26-5 0,1 0 0,-1 0 0,1 1 0,-1 0 0,1 0 0,0 1 0,0 0 0,1 0 0,-1 0 0,1 1 0,0 0 0,0 0 0,0 1 0,1 0 0,0 0 0,0 0 0,0 0 0,-4 10 0,6-9 0,0 0 0,1 0 0,0-1 0,0 2 0,1-1 0,0 0 0,0 0 0,0 0 0,1 0 0,0 1 0,1-1 0,0 0 0,0 0 0,0 0 0,1 0 0,0 0 0,0 0 0,1 0 0,0 0 0,5 8 0,-5-9 0,1 0 0,1 0 0,-1 0 0,1 0 0,0-1 0,0 0 0,1 0 0,0 0 0,0-1 0,0 1 0,0-2 0,0 1 0,1-1 0,0 0 0,0 0 0,0 0 0,0-1 0,0 0 0,0-1 0,0 0 0,1 0 0,-1 0 0,0-1 0,1 0 0,-1 0 0,1-1 0,-1 0 0,0-1 0,0 1 0,1-1 0,-1-1 0,11-4 0,-11 4 0,-1 1 0,1-1 0,-1-1 0,0 1 0,1-1 0,-2 0 0,1-1 0,0 1 0,-1-1 0,0 0 0,0-1 0,0 1 0,-1-1 0,0 0 0,0 0 0,0 0 0,-1 0 0,0-1 0,0 0 0,-1 1 0,1-1 0,-2 0 0,1 0 0,-1 0 0,0 0 0,0-1 0,-1 1 0,0 0 0,0 0 0,-1 0 0,0-1 0,0 1 0,-4-12 0,3 13 0,0-1 0,-1 1 0,0 0 0,0-1 0,-1 1 0,1 0 0,-1 1 0,-1-1 0,1 1 0,-1 0 0,0 0 0,0 0 0,0 1 0,-1 0 0,0 0 0,0 0 0,0 0 0,0 1 0,0 0 0,-1 1 0,-7-3 0,8 4 0,0 0 0,0 0 0,0 0 0,0 1 0,0 0 0,0 0 0,0 1 0,0 0 0,0 0 0,0 0 0,1 1 0,-1 0 0,0 0 0,0 0 0,1 1 0,0-1 0,-1 2 0,1-1 0,0 0 0,1 1 0,-1 0 0,1 0 0,-1 0 0,-5 8 0,7-8 0,0-1 0,0 1 0,1-1 0,-1 1 0,1 0 0,0 0 0,0 0 0,0 0 0,0 0 0,1 1 0,-1-1 0,1 0 0,1 1 0,-1-1 0,0 1 0,1-1 0,0 1 0,0-1 0,0 1 0,1-1 0,0 1 0,0-1 0,0 1 0,0-1 0,0 0 0,1 0 0,0 1 0,0-1 0,0 0 0,0-1 0,1 1 0,0 0 0,0-1 0,0 1 0,0-1 0,0 0 0,5 4 0,-1-2 0,0 1 0,0-1 0,1 0 0,-1-1 0,1 0 0,1 0 0,-1-1 0,0 0 0,1 0 0,-1-1 0,1 0 0,0 0 0,0-1 0,0 0 0,0-1 0,-1 0 0,1 0 0,12-3 0,-16 2 0,-1-1 0,1 1 0,-1-1 0,1 0 0,-1 0 0,0 0 0,0-1 0,0 1 0,0-1 0,0 0 0,-1 0 0,1-1 0,-1 1 0,0-1 0,0 0 0,0 1 0,0-1 0,3-8 0,-5 9 0,1 0 0,-1-1 0,0 1 0,0 0 0,-1-1 0,1 1 0,-1-1 0,1 1 0,-1-1 0,0 0 0,-1 1 0,1-1 0,0 1 0,-1-1 0,0 1 0,0 0 0,0-1 0,0 1 0,-1 0 0,1-1 0,-1 1 0,0 0 0,1 0 0,-2 0 0,-2-3 0,3 4 0,1 1 0,-1 0 0,1 0 0,-1 0 0,1 0 0,-1 0 0,0 0 0,0 0 0,1 1 0,-1-1 0,0 0 0,0 1 0,0 0 0,0-1 0,0 1 0,-2 0 0,3 0 0,0 0 0,0 0 0,0 0 0,0 0 0,-1 0 0,1 0 0,0 0 0,0-1 0,0 1 0,0 0 0,0-1 0,0 1 0,0-1 0,0 1 0,0-1 0,0 0 0,0 1 0,0-1 0,0 0 0,0 0 0,0 0 0,1 1 0,-1-1 0,0 0 0,1 0 0,-2-2 0,0-1 0,-1 0 0,1 0 0,-1 0 0,0 0 0,0 0 0,-1 1 0,1 0 0,-1-1 0,0 1 0,0 0 0,0 1 0,0-1 0,0 1 0,0 0 0,-1 0 0,-7-2 0,5 1 0,1 1 0,-1 0 0,0 1 0,1-1 0,-1 1 0,0 1 0,0-1 0,0 1 0,0 1 0,0-1 0,-7 2 0,12-1 0,0-1 0,0 0 0,0 1 0,0 0 0,0-1 0,0 1 0,0 0 0,1 0 0,-1 0 0,0 0 0,0 0 0,1 0 0,-1 1 0,1-1 0,-1 0 0,1 1 0,-1 0 0,1-1 0,0 1 0,0 0 0,0-1 0,0 1 0,0 0 0,0 0 0,0 0 0,1 0 0,-1 0 0,1 0 0,-1 0 0,1 0 0,0 0 0,0 0 0,0 0 0,0 0 0,1 4 0,0-3 0,0 1 0,0-1 0,0 0 0,1 0 0,0 0 0,-1 0 0,1 0 0,0 0 0,1 0 0,-1-1 0,0 1 0,1-1 0,-1 0 0,1 1 0,0-1 0,0 0 0,0-1 0,0 1 0,0 0 0,6 1 0,-3-1 0,-1-1 0,1 0 0,0-1 0,-1 1 0,1-1 0,0 0 0,0-1 0,7 0 0,-10 0 0,-1 1 0,0 0 0,1-1 0,-1 1 0,1-1 0,-1 0 0,0 0 0,1 0 0,-1 0 0,0 0 0,0 0 0,0-1 0,0 1 0,0-1 0,0 0 0,0 1 0,-1-1 0,1 0 0,-1 0 0,1 0 0,1-4 0,-2 5 0,-1-1 0,0 0 0,0 1 0,0-1 0,0 0 0,0 1 0,0-1 0,0 0 0,0 1 0,-1-1 0,1 1 0,-1-1 0,1 1 0,-1-1 0,0 1 0,1-1 0,-1 1 0,0-1 0,0 1 0,0 0 0,0-1 0,0 1 0,-1 0 0,1 0 0,0 0 0,0 0 0,-1 0 0,1 0 0,-1 0 0,1 1 0,-1-1 0,1 0 0,-1 1 0,1-1 0,-3 0 0,-6-2 0,0-1 0,-1 2 0,-21-4 0,24 5 0,-1 1 0,1 0 0,-1 0 0,1 1 0,-1 0 0,1 0 0,-1 1 0,1 0 0,0 1 0,0-1 0,-11 7 0,17-8 0,0 0 0,-1 0 0,1 1 0,0-1 0,0 1 0,0-1 0,0 1 0,0 0 0,1 0 0,-1 0 0,0 0 0,1 0 0,0 1 0,-1-1 0,1 0 0,0 1 0,0-1 0,0 0 0,0 1 0,1-1 0,-1 1 0,1 0 0,0-1 0,-1 1 0,1-1 0,0 1 0,0 0 0,1-1 0,-1 1 0,1-1 0,-1 1 0,1-1 0,0 1 0,0-1 0,0 1 0,0-1 0,0 0 0,0 1 0,1-1 0,2 3 0,1 4 0,1-1 0,0 0 0,1 0 0,0-1 0,0 0 0,0 0 0,1-1 0,0 0 0,0 0 0,1 0 0,0-1 0,0-1 0,12 5 0,-15-6 0,1-1 0,0 0 0,-1-1 0,1 0 0,0 0 0,0 0 0,0-1 0,0 0 0,0 0 0,0-1 0,0 0 0,0 0 0,0 0 0,-1-1 0,1 0 0,-1-1 0,1 1 0,-1-1 0,0 0 0,6-5 0,-9 6 0,0 0 0,0 0 0,0 0 0,0-1 0,-1 0 0,1 1 0,-1-1 0,0 0 0,0 0 0,0 0 0,0 0 0,0-1 0,-1 1 0,1 0 0,-1-1 0,0 1 0,0-1 0,0 1 0,-1-1 0,1 0 0,-1 1 0,0-1 0,0 0 0,0 1 0,-1-1 0,1 1 0,-1-1 0,0 0 0,0 1 0,0-1 0,0 1 0,0 0 0,-1-1 0,0 1 0,0 0 0,0 0 0,0 0 0,0 0 0,0 0 0,-1 1 0,1-1 0,-1 1 0,0-1 0,0 1 0,0 0 0,0 0 0,0 0 0,0 1 0,-1-1 0,1 1 0,-1 0 0,-5-2 0,-4 0 0,0 0 0,0 0 0,0 2 0,-1-1 0,1 2 0,0 0 0,-1 0 0,1 2 0,0-1 0,-1 2 0,1-1 0,-15 7 0,21-7 0,1 1 0,0 0 0,0 0 0,0 0 0,0 1 0,1 0 0,-1 0 0,1 0 0,0 1 0,1-1 0,-1 1 0,1 1 0,0-1 0,0 0 0,0 1 0,1 0 0,0 0 0,0 0 0,0 0 0,1 1 0,0-1 0,0 1 0,1-1 0,-1 1 0,1 13 0,0-13 0,1 0 0,0 0 0,0 0 0,1 0 0,0 0 0,0 0 0,0 0 0,1 0 0,0-1 0,1 1 0,0 0 0,0-1 0,0 0 0,0 0 0,1 0 0,0 0 0,1 0 0,-1-1 0,1 0 0,0 0 0,0 0 0,1 0 0,10 6 0,-8-7 0,-1-1 0,1 0 0,-1 0 0,1 0 0,0-1 0,0-1 0,0 1 0,0-1 0,0-1 0,0 1 0,0-1 0,0-1 0,0 0 0,0 0 0,0 0 0,0-1 0,0 0 0,0-1 0,-1 1 0,13-8 0,5-2 0,-1-2 0,0-1 0,-1 0 0,22-20 0,-39 30 0,0 0 0,0 0 0,-1 0 0,0-1 0,0 0 0,0 0 0,-1 0 0,0-1 0,0 0 0,0 0 0,-1 0 0,0 0 0,0 0 0,-1 0 0,0-1 0,0 1 0,-1-1 0,0 0 0,0-9 0,-1 12 0,-1 1 0,0-1 0,0 1 0,0 0 0,0 0 0,-1-1 0,0 1 0,0 0 0,0 0 0,0 0 0,-1 1 0,1-1 0,-1 1 0,0-1 0,0 1 0,-5-4 0,1 2 0,1 0 0,-2 1 0,1-1 0,0 2 0,-1-1 0,0 1 0,1 0 0,-12-2 0,-3 1 0,-1 1 0,1 0 0,-1 2 0,1 0 0,-38 5 0,53-4 0,1 1 0,-1 1 0,0-1 0,1 1 0,-1 0 0,1 0 0,-1 1 0,1 0 0,0 0 0,0 0 0,0 1 0,1 0 0,-1 0 0,1 1 0,0-1 0,0 1 0,1 0 0,-1 0 0,1 1 0,0-1 0,0 1 0,-5 12 0,6-10 0,0 1 0,1-1 0,0 1 0,0-1 0,1 1 0,0 0 0,1-1 0,0 1 0,0 0 0,1 0 0,0-1 0,1 1 0,0-1 0,0 1 0,0-1 0,1 0 0,7 15 0,-6-16 0,0 0 0,1 1 0,-1-1 0,1-1 0,0 1 0,1-1 0,0 0 0,0 0 0,0 0 0,1-1 0,-1 0 0,1 0 0,1-1 0,-1 0 0,0 0 0,1-1 0,0 0 0,15 4 0,-13-5 0,0-1 0,-1 0 0,1-1 0,0 0 0,0 0 0,0-1 0,0 0 0,-1-1 0,1 0 0,0-1 0,-1 0 0,0 0 0,1-1 0,-2 0 0,17-10 0,-12 5 0,-1 0 0,1-1 0,-1-1 0,-1 0 0,0 0 0,-1-1 0,0-1 0,-1 0 0,0 0 0,-1 0 0,9-21 0,-15 28 0,1 1 0,-1-1 0,0 1 0,-1-1 0,1 0 0,-1 0 0,0 1 0,0-1 0,-1 0 0,0 0 0,0 0 0,0 0 0,-1 0 0,0 0 0,0 0 0,-1 0 0,1 1 0,-1-1 0,0 1 0,-1-1 0,1 1 0,-1 0 0,0 0 0,-1 0 0,1 0 0,-1 0 0,0 1 0,0-1 0,0 1 0,-1 0 0,1 1 0,-11-7 0,7 5 0,-1 1 0,1 0 0,-1 0 0,0 1 0,-1 0 0,1 1 0,0 0 0,-1 0 0,1 1 0,-1 0 0,0 1 0,1 0 0,-1 1 0,0 0 0,1 0 0,0 1 0,-1 0 0,1 0 0,0 1 0,-16 8 0,16-7 0,1 0 0,0 0 0,0 1 0,1 0 0,0 1 0,-1 0 0,2 0 0,-1 0 0,1 1 0,0 0 0,0 0 0,1 0 0,0 1 0,0 0 0,1 0 0,0 0 0,0 1 0,1-1 0,0 1 0,1 0 0,-3 16 0,3-14 0,2-1 0,-1 1 0,1-1 0,1 1 0,0-1 0,1 0 0,0 1 0,0-1 0,1 0 0,0 0 0,1 0 0,6 12 0,-6-16 0,0 0 0,0-1 0,1 0 0,-1 0 0,1 0 0,0 0 0,1 0 0,-1-1 0,1 0 0,-1-1 0,1 1 0,1-1 0,-1 0 0,0 0 0,1-1 0,-1 0 0,1 0 0,0 0 0,11 0 0,-9 0 0,0-1 0,0-1 0,0 1 0,0-1 0,1-1 0,-1 0 0,0 0 0,0-1 0,0 0 0,-1 0 0,1-1 0,0-1 0,-1 1 0,0-1 0,0-1 0,0 1 0,0-1 0,-1-1 0,0 1 0,0-1 0,0 0 0,-1-1 0,0 0 0,0 0 0,-1 0 0,1-1 0,-2 0 0,1 0 0,-1 0 0,0 0 0,4-17 0,-6 20 0,-1-1 0,0 1 0,0 0 0,0-1 0,-1 1 0,0-1 0,0 1 0,0 0 0,-1-1 0,0 1 0,0 0 0,0-1 0,-1 1 0,1 0 0,-1 0 0,0 0 0,-1 0 0,1 0 0,-1 1 0,0-1 0,0 1 0,-1-1 0,1 1 0,-1 0 0,0 1 0,0-1 0,-1 1 0,1-1 0,0 1 0,-8-3 0,-1-1 0,-1 0 0,0 2 0,0-1 0,-1 2 0,1 0 0,-1 0 0,0 2 0,0 0 0,-27 0 0,30 2 0,-1 0 0,1 1 0,0 1 0,0 0 0,-1 0 0,1 2 0,1-1 0,-1 1 0,1 1 0,-1 0 0,-17 12 0,23-13 0,1 0 0,0 1 0,0-1 0,0 1 0,1 0 0,-1 1 0,1-1 0,0 1 0,1 0 0,-1-1 0,1 2 0,1-1 0,-1 0 0,1 1 0,0-1 0,0 1 0,1-1 0,0 1 0,0 0 0,0 0 0,1-1 0,1 12 0,0-7 0,0 1 0,1-1 0,1 0 0,0 0 0,0 0 0,1 0 0,0 0 0,1-1 0,11 17 0,-14-23 0,1 1 0,0-1 0,0 0 0,1-1 0,-1 1 0,1-1 0,0 1 0,0-1 0,0 0 0,0 0 0,1-1 0,-1 1 0,1-1 0,-1 0 0,1 0 0,0-1 0,0 1 0,0-1 0,0 0 0,0-1 0,0 1 0,0-1 0,10 0 0,-6-2 0,1 0 0,-1-1 0,1 0 0,-1 0 0,0-1 0,-1 0 0,1-1 0,0 1 0,-1-2 0,0 1 0,-1-1 0,1-1 0,-1 1 0,0-1 0,9-12 0,-11 13 0,0 0 0,-1-1 0,0 1 0,0-1 0,0 0 0,-1 0 0,0 0 0,0-1 0,-1 1 0,0-1 0,0 1 0,-1-1 0,0 0 0,0 1 0,-1-1 0,0 0 0,0 0 0,-1 0 0,0 1 0,-2-9 0,1 10 0,0 1 0,-1 0 0,0 0 0,0 0 0,0 0 0,0 1 0,-1-1 0,1 1 0,-1 0 0,0 0 0,-1 0 0,1 1 0,-1-1 0,1 1 0,-1 0 0,0 0 0,0 1 0,-1-1 0,1 1 0,0 1 0,-1-1 0,1 1 0,-1-1 0,0 2 0,1-1 0,-1 1 0,0-1 0,1 2 0,-10 0 0,6-1 0,0 1 0,0 0 0,0 1 0,0 0 0,0 0 0,1 1 0,-1 0 0,1 0 0,-1 1 0,1 0 0,1 1 0,-1 0 0,0 0 0,1 0 0,0 1 0,1 0 0,-1 1 0,-6 7 0,9-7 0,0 0 0,1 0 0,-1 1 0,1-1 0,1 1 0,-1-1 0,1 1 0,1 0 0,-1 0 0,1 0 0,1 0 0,-1 0 0,2 0 0,-1 0 0,1-1 0,0 1 0,0 0 0,3 8 0,-2-10 0,0 0 0,1 0 0,-1-1 0,1 1 0,0-1 0,1 0 0,-1 1 0,1-1 0,0-1 0,0 1 0,1-1 0,0 1 0,-1-1 0,1-1 0,0 1 0,1-1 0,-1 0 0,1 0 0,-1 0 0,1-1 0,0 1 0,0-2 0,9 3 0,1-2 0,0 0 0,0-1 0,0-1 0,0 0 0,1-1 0,-1-1 0,-1-1 0,1 0 0,0-1 0,-1-1 0,1 0 0,27-14 0,-32 13 0,0 0 0,-1 0 0,0-1 0,0-1 0,0 1 0,-1-2 0,0 1 0,-1-1 0,0-1 0,0 1 0,-1-1 0,0-1 0,-1 1 0,0-1 0,-1 0 0,0-1 0,6-18 0,-10 25 0,0 1 0,-1-1 0,1 0 0,-1 1 0,0-1 0,0 0 0,0 1 0,-1-1 0,1 0 0,-1 1 0,-1-1 0,1 1 0,0-1 0,-1 1 0,0-1 0,0 1 0,0 0 0,-1 0 0,1 0 0,-1 0 0,0 1 0,0-1 0,-1 1 0,1 0 0,0-1 0,-1 2 0,0-1 0,0 0 0,0 1 0,0-1 0,0 1 0,-1 0 0,-6-2 0,0 0 0,0 1 0,0 0 0,0 0 0,0 1 0,-1 1 0,1 0 0,0 0 0,-1 1 0,1 0 0,0 1 0,-1 1 0,1 0 0,-11 3 0,11-2 0,1 2 0,-1-1 0,1 1 0,0 1 0,1-1 0,0 2 0,-1-1 0,-15 16 0,21-17 0,0-1 0,0 1 0,1 0 0,-1 0 0,1 0 0,0 1 0,0-1 0,1 1 0,-1 0 0,1-1 0,1 1 0,-1 0 0,1 0 0,0 0 0,0 0 0,1 1 0,0 9 0,1-6 0,0 0 0,1 0 0,0-1 0,0 1 0,1-1 0,0 1 0,1-1 0,0 0 0,1 0 0,-1 0 0,2-1 0,-1 0 0,14 15 0,-14-18 0,0-1 0,0 1 0,0-1 0,1-1 0,0 1 0,0-1 0,0 0 0,0 0 0,0-1 0,0 1 0,1-1 0,-1-1 0,1 1 0,0-1 0,-1-1 0,1 1 0,0-1 0,0 0 0,-1 0 0,1-1 0,10-2 0,-14 2 0,0 1 0,0-1 0,0 1 0,0-1 0,0 0 0,0 0 0,0 0 0,0-1 0,-1 1 0,1-1 0,0 1 0,-1-1 0,0 0 0,1 0 0,-1 0 0,0 0 0,0-1 0,0 1 0,0 0 0,0-1 0,-1 0 0,1 1 0,-1-1 0,0 0 0,0 0 0,2-4 0,-3 2 0,0 0 0,0 0 0,0 0 0,0 0 0,-1 0 0,0 0 0,0 1 0,0-1 0,0 0 0,-1 0 0,0 1 0,0-1 0,0 1 0,-1-1 0,-5-6 0,-2-4 0,-2 1 0,1 0 0,-2 1 0,0 0 0,-28-21 0,35 29 0,0 1 0,-1 0 0,1 0 0,-1 0 0,0 1 0,0 0 0,0 1 0,0-1 0,0 1 0,-1 1 0,1-1 0,-1 1 0,1 1 0,-1-1 0,1 1 0,-15 2 0,17-1 0,1 1 0,-1-1 0,1 1 0,-1 0 0,1 0 0,0 1 0,0-1 0,0 1 0,0 0 0,1 0 0,-1 0 0,1 1 0,0-1 0,0 1 0,0-1 0,0 1 0,1 0 0,-1 0 0,1 1 0,0-1 0,0 0 0,1 1 0,-1-1 0,1 1 0,0 0 0,0-1 0,0 1 0,1 5 0,-1-2 0,1 0 0,0-1 0,0 1 0,1 0 0,0-1 0,0 1 0,1 0 0,0-1 0,0 0 0,1 1 0,0-1 0,0 0 0,0 0 0,1-1 0,0 1 0,8 8 0,24 17-1365,0-8-5461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4:30.742"/>
    </inkml:context>
    <inkml:brush xml:id="br0">
      <inkml:brushProperty name="width" value="0.05" units="cm"/>
      <inkml:brushProperty name="height" value="0.05" units="cm"/>
    </inkml:brush>
  </inkml:definitions>
  <inkml:trace contextRef="#ctx0" brushRef="#br0">1 1 24575,'0'130'0,"15"336"0,-1-327-682,-5 186-1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5:10.049"/>
    </inkml:context>
    <inkml:brush xml:id="br0">
      <inkml:brushProperty name="width" value="0.05" units="cm"/>
      <inkml:brushProperty name="height" value="0.05" units="cm"/>
    </inkml:brush>
  </inkml:definitions>
  <inkml:trace contextRef="#ctx0" brushRef="#br0">352 211 24575,'1'-1'0,"1"0"0,-1-1 0,1 1 0,-1-1 0,0 1 0,1-1 0,-1 0 0,0 1 0,0-1 0,0 0 0,0 0 0,0 0 0,-1 0 0,1 0 0,-1 0 0,1 0 0,-1 0 0,0 0 0,1 0 0,-1 0 0,0 0 0,0 0 0,-1 0 0,1 0 0,0 0 0,-1 0 0,1 0 0,-1 0 0,0 0 0,1 0 0,-1 0 0,0 0 0,0 1 0,0-1 0,-1 0 0,1 1 0,0-1 0,-3-2 0,0 0 0,-1 0 0,0 1 0,0-1 0,0 1 0,0 0 0,0 0 0,-1 0 0,1 1 0,-1 0 0,0 0 0,-11-2 0,6 4 0,-1 0 0,1 0 0,-1 1 0,1 0 0,0 1 0,0 1 0,0 0 0,0 0 0,0 1 0,0 0 0,1 1 0,0 0 0,0 1 0,0 0 0,1 0 0,0 1 0,0 0 0,1 1 0,0 0 0,-10 12 0,12-12 0,-1 0 0,2 0 0,-1 0 0,1 1 0,0 0 0,1 0 0,0 1 0,1-1 0,0 1 0,-3 14 0,5-17 0,0 0 0,1 1 0,0-1 0,0 0 0,1 0 0,0 0 0,0 0 0,0 0 0,1 0 0,0 0 0,1 0 0,0-1 0,0 1 0,0-1 0,7 11 0,0-4 0,1-1 0,0 0 0,0-1 0,1 0 0,0-1 0,1-1 0,0 1 0,1-2 0,0 0 0,0-1 0,1 0 0,0-1 0,0-1 0,0 0 0,1-1 0,-1-1 0,1 0 0,29 1 0,-24-3 0,0-1 0,-1-1 0,1-1 0,0 0 0,0-2 0,-1 0 0,0-1 0,0-2 0,0 0 0,-1-1 0,0 0 0,0-2 0,-1 0 0,17-14 0,-20 13 0,0-2 0,-2 1 0,1-2 0,-2 0 0,0 0 0,0-1 0,-2-1 0,0 0 0,0 0 0,8-23 0,-15 32 0,0 0 0,-1 0 0,0-1 0,-1 0 0,1 1 0,-2-1 0,1 0 0,-1 1 0,0-1 0,0 0 0,-1 0 0,0 1 0,-1-1 0,1 1 0,-2-1 0,1 1 0,-1 0 0,0-1 0,0 1 0,-1 1 0,0-1 0,0 1 0,-1-1 0,1 1 0,-2 0 0,1 1 0,-10-9 0,1 3 0,0 2 0,0-1 0,-1 2 0,0 0 0,-1 1 0,0 0 0,0 2 0,0-1 0,-1 2 0,0 0 0,1 1 0,-1 1 0,0 1 0,-1 0 0,-20 2 0,12 1 0,0 0 0,1 2 0,-1 0 0,1 2 0,0 1 0,1 1 0,0 1 0,0 1 0,-34 20 0,49-24 0,1 1 0,-1 0 0,1 0 0,0 1 0,1 0 0,0 0 0,0 1 0,1 0 0,0 0 0,0 1 0,1-1 0,0 1 0,1 0 0,0 1 0,-3 15 0,5-19 0,0 0 0,1 0 0,0 1 0,0-1 0,1 1 0,0-1 0,0 1 0,1-1 0,0 0 0,0 1 0,1-1 0,0 0 0,0 0 0,1 0 0,0 0 0,0 0 0,0-1 0,1 1 0,0-1 0,1 0 0,-1 0 0,1 0 0,7 7 0,1-4 0,0 1 0,1-2 0,-1 0 0,1 0 0,1-2 0,0 1 0,0-2 0,0 0 0,0-1 0,1 0 0,0-1 0,-1-1 0,1-1 0,19 0 0,-12-1 0,1-2 0,0 0 0,0-1 0,-1-2 0,0 0 0,0-2 0,0 0 0,40-20 0,-54 23 0,0-2 0,0 0 0,0 0 0,0 0 0,-1-1 0,0 0 0,-1-1 0,1 0 0,-2 0 0,1 0 0,9-18 0,-12 20 0,-2 0 0,1-1 0,-1 1 0,1-1 0,-2 0 0,1 1 0,-1-1 0,0 0 0,-1 0 0,1 0 0,-1 0 0,-1 0 0,1 0 0,-1 0 0,0 0 0,-1 0 0,0 1 0,-4-12 0,-1 5 0,0 0 0,0 1 0,-1 0 0,-1 1 0,0-1 0,-1 2 0,0-1 0,0 1 0,-1 1 0,-1 0 0,1 1 0,-2 0 0,1 0 0,-1 1 0,-26-9 0,17 7 0,0 1 0,-1 2 0,0 0 0,0 2 0,0 0 0,-1 2 0,1 0 0,-1 2 0,-24 2 0,36-1 0,-1 1 0,1 0 0,0 1 0,0 0 0,0 1 0,0 0 0,1 1 0,0 0 0,0 1 0,0 0 0,-14 12 0,20-14 0,0 1 0,0 1 0,0-1 0,0 1 0,1 0 0,0 0 0,0 0 0,1 1 0,-1-1 0,2 1 0,-1 0 0,1 0 0,0 0 0,0 0 0,0 0 0,1 1 0,1-1 0,-1 0 0,1 1 0,1 11 0,0-9 0,1-1 0,0 1 0,0-1 0,1 1 0,0-1 0,1 0 0,0 0 0,0 0 0,1-1 0,0 1 0,1-1 0,0 0 0,0-1 0,0 1 0,1-1 0,0-1 0,1 1 0,-1-1 0,1 0 0,0-1 0,1 0 0,-1 0 0,15 5 0,-10-5 0,1 0 0,0-1 0,0 0 0,0-1 0,1 0 0,-1-1 0,1-1 0,-1 0 0,1-1 0,-1-1 0,1 0 0,0-1 0,-1-1 0,0 0 0,17-6 0,-18 4 0,-1-1 0,0-1 0,0 0 0,0 0 0,-1-1 0,0 0 0,0-1 0,-1 0 0,-1-1 0,1 0 0,-1-1 0,8-12 0,-14 17 0,1 0 0,-1 1 0,0-1 0,0 0 0,-1-1 0,1 1 0,-2 0 0,1-1 0,-1 1 0,1-1 0,-2 1 0,1-1 0,-1 0 0,0 1 0,0-1 0,-1 0 0,0 1 0,0-1 0,-1 1 0,0-1 0,0 1 0,0 0 0,-1 0 0,0 0 0,0 0 0,0 0 0,-6-6 0,2 4 0,0 1 0,0-1 0,-1 2 0,0-1 0,-1 1 0,1 0 0,-1 1 0,0 0 0,-1 1 0,1-1 0,-1 2 0,0-1 0,0 2 0,0-1 0,0 1 0,0 1 0,-1 0 0,1 0 0,-17 2 0,10-1 0,0 1 0,0 1 0,0 1 0,0 0 0,0 1 0,1 1 0,-1 1 0,1 0 0,1 1 0,-1 1 0,-17 11 0,23-11 0,-1 0 0,2 1 0,-1 0 0,1 1 0,1 0 0,0 0 0,0 1 0,-8 16 0,13-22 0,0 0 0,0 0 0,1 1 0,0-1 0,0 1 0,1 0 0,-1-1 0,1 1 0,0 0 0,1 0 0,0 0 0,0 0 0,0 0 0,0 0 0,1 0 0,0-1 0,0 1 0,1 0 0,0 0 0,3 7 0,-1-5 0,1 0 0,0-1 0,0 0 0,1 0 0,0 0 0,0-1 0,1 1 0,0-1 0,0-1 0,0 0 0,0 0 0,1 0 0,0-1 0,13 6 0,-8-6 0,-1 0 0,1-1 0,0 0 0,0-1 0,0 0 0,0-1 0,0-1 0,0 0 0,22-3 0,-21 1 0,-1-1 0,1 0 0,-1-1 0,0 0 0,-1-1 0,1-1 0,-1 0 0,0 0 0,15-11 0,-19 11 0,-1 0 0,0 0 0,0-1 0,0 0 0,-1 0 0,0-1 0,-1 1 0,1-1 0,-2-1 0,1 1 0,-1-1 0,0 1 0,4-18 0,-6 21 0,-1 0 0,0-1 0,0 1 0,-1-1 0,0 1 0,0-1 0,0 1 0,0-1 0,-1 1 0,0-1 0,0 1 0,-1 0 0,1-1 0,-1 1 0,-1 0 0,1 0 0,0 0 0,-1 0 0,0 1 0,0-1 0,-1 1 0,1 0 0,-1 0 0,0 0 0,0 0 0,0 1 0,-1-1 0,1 1 0,-8-4 0,-1 0 0,-1 0 0,0 1 0,-1 0 0,1 1 0,-1 1 0,0 0 0,-1 1 0,1 1 0,-20-1 0,22 3 0,0 1 0,0 0 0,1 1 0,-1 0 0,0 1 0,0 1 0,1 0 0,0 1 0,0 0 0,0 0 0,1 1 0,-13 9 0,19-12 0,1 0 0,-1 0 0,1 1 0,-1 0 0,1 0 0,0 0 0,1 0 0,-1 0 0,1 1 0,0 0 0,0 0 0,0 0 0,0 0 0,1 0 0,0 0 0,0 0 0,1 1 0,-1-1 0,1 1 0,0 0 0,1-1 0,-1 1 0,1 0 0,0-1 0,1 1 0,-1 0 0,1-1 0,0 1 0,4 10 0,-2-10 0,0-1 0,0 1 0,0-1 0,1 1 0,0-1 0,0 0 0,1 0 0,-1-1 0,1 1 0,0-1 0,0 0 0,1-1 0,-1 1 0,1-1 0,0 0 0,0 0 0,0-1 0,0 0 0,0 0 0,0 0 0,1-1 0,8 1 0,-1 0 0,0 0 0,0-1 0,0-1 0,0 0 0,0-1 0,0-1 0,-1 0 0,1-1 0,19-6 0,-14 1 0,0 0 0,0-1 0,-1-1 0,19-14 0,-32 21 0,0 0 0,0-1 0,-1 0 0,1 0 0,-1 0 0,0 0 0,0-1 0,-1 1 0,1-1 0,-1 0 0,0 0 0,0-1 0,-1 1 0,1 0 0,-1-1 0,-1 1 0,1-1 0,1-11 0,-3 12 0,-1 1 0,0-1 0,0 1 0,0 0 0,0-1 0,-1 1 0,0 0 0,0 0 0,0 0 0,0 0 0,-1 0 0,1 0 0,-1 1 0,0-1 0,0 1 0,0 0 0,-1 0 0,1 0 0,-1 0 0,1 1 0,-1-1 0,-8-3 0,0 1 0,1-1 0,-1 1 0,0 1 0,0 0 0,0 1 0,-1 0 0,-12 0 0,12 2 0,0 1 0,1 1 0,-1 1 0,0-1 0,1 2 0,0 0 0,-1 0 0,1 1 0,1 1 0,-1 0 0,1 0 0,-1 1 0,1 1 0,1 0 0,-12 10 0,17-14 0,0 1 0,0 0 0,1 1 0,0-1 0,0 1 0,0 0 0,0 0 0,1 0 0,-1 1 0,1-1 0,1 1 0,-1 0 0,1 0 0,0-1 0,0 2 0,1-1 0,0 0 0,0 0 0,0 0 0,1 0 0,0 1 0,0-1 0,0 0 0,1 0 0,0 1 0,0-1 0,1 0 0,0 0 0,0 0 0,0 0 0,1-1 0,3 7 0,-3-7 0,0 0 0,1 0 0,-1-1 0,1 1 0,0-1 0,0 1 0,1-1 0,0 0 0,-1-1 0,1 1 0,0-1 0,0 0 0,1-1 0,-1 1 0,1-1 0,-1 0 0,10 2 0,-11-3 0,1 0 0,0-1 0,-1 0 0,1 1 0,-1-2 0,1 1 0,0 0 0,-1-1 0,1 0 0,-1 0 0,1-1 0,-1 1 0,1-1 0,-1 0 0,0 0 0,0 0 0,0-1 0,0 1 0,0-1 0,-1 0 0,1 0 0,-1 0 0,4-4 0,2-5 0,0 1 0,0-1 0,-1-1 0,0 0 0,-1 0 0,-1 0 0,0-1 0,4-15 0,-9 26 0,0-1 0,0 0 0,0 0 0,0 1 0,-1-1 0,0 0 0,0 0 0,0 1 0,0-1 0,0 0 0,-1 0 0,0 0 0,0 1 0,0-1 0,0 1 0,0-1 0,-1 1 0,0-1 0,1 1 0,-1 0 0,-1-1 0,1 1 0,0 0 0,-1 1 0,1-1 0,-1 0 0,0 1 0,0-1 0,0 1 0,0 0 0,0 0 0,-1 0 0,1 1 0,-1-1 0,1 1 0,-5-2 0,1 2 0,0-1 0,0 1 0,-1 0 0,1 1 0,0 0 0,0 0 0,0 1 0,-1-1 0,1 2 0,0-1 0,0 1 0,0 0 0,0 0 0,-10 6 0,14-7 0,0 0 0,0 0 0,0 1 0,0-1 0,1 1 0,-1 0 0,0 0 0,1 0 0,0 0 0,-1 0 0,1 1 0,0-1 0,0 1 0,0-1 0,0 1 0,1 0 0,-1 0 0,1-1 0,0 1 0,-1 0 0,1 0 0,1 1 0,-1-1 0,0 0 0,1 0 0,-1 0 0,1 0 0,0 1 0,0-1 0,1 0 0,-1 0 0,1 1 0,-1-1 0,3 5 0,2 1 0,0 1 0,1-1 0,0-1 0,0 1 0,1-1 0,0 0 0,1 0 0,0-1 0,0 0 0,1 0 0,0-1 0,0 0 0,0-1 0,0 0 0,1 0 0,0-1 0,0 0 0,18 3 0,-21-5 0,0-1 0,0 1 0,0-2 0,0 1 0,0-1 0,0 0 0,0 0 0,0-1 0,0 0 0,0-1 0,-1 1 0,14-6 0,-15 5 0,0-1 0,-1 1 0,0-1 0,0-1 0,0 1 0,0 0 0,0-1 0,-1 0 0,1 0 0,-1 0 0,0 0 0,0 0 0,-1-1 0,1 1 0,-1-1 0,0 0 0,0 0 0,-1 0 0,2-6 0,-2 5 0,0 1 0,0-1 0,0 1 0,-1-1 0,0 1 0,0 0 0,-1-1 0,1 1 0,-1-1 0,0 1 0,-1 0 0,1-1 0,-1 1 0,0 0 0,-1 0 0,1 0 0,-1 0 0,0 1 0,0-1 0,0 1 0,-1 0 0,1 0 0,-1 0 0,0 0 0,-1 0 0,1 1 0,-7-4 0,4 2 0,-1 1 0,1 0 0,-1 0 0,0 1 0,0 0 0,0 0 0,0 1 0,0 0 0,-1 1 0,1 0 0,-1 0 0,1 1 0,-1 0 0,1 0 0,-1 1 0,-15 3 0,11 0 0,0 1 0,0 1 0,0 0 0,1 0 0,0 2 0,1-1 0,0 1 0,0 1 0,-13 13 0,19-17 0,0-1 0,1 1 0,-1 0 0,1 0 0,1 1 0,-1-1 0,1 1 0,0 0 0,0 0 0,0 0 0,1 0 0,0 1 0,0-1 0,1 1 0,0-1 0,0 1 0,0-1 0,1 1 0,0-1 0,0 1 0,2 10 0,0-14 0,-1 1 0,1-1 0,0 0 0,0 0 0,0 0 0,0 0 0,0 0 0,0-1 0,1 1 0,0-1 0,-1 1 0,1-1 0,0 0 0,0 0 0,0 0 0,0 0 0,1-1 0,-1 0 0,0 1 0,1-1 0,-1 0 0,1 0 0,-1-1 0,1 1 0,-1-1 0,1 0 0,3 0 0,11 1 0,0-1 0,-1-1 0,1 0 0,18-5 0,-11 1 0,-1-1 0,-1-1 0,1-2 0,-1 0 0,25-15 0,-39 20 0,-1 0 0,0-1 0,0 0 0,0-1 0,-1 0 0,0 0 0,0-1 0,0 1 0,-1-1 0,0-1 0,0 1 0,-1-1 0,0 0 0,0-1 0,-1 1 0,4-12 0,-7 17 0,0 1 0,-1 0 0,1 0 0,-1-1 0,0 1 0,0 0 0,0-1 0,0 1 0,0 0 0,0 0 0,-1-1 0,1 1 0,-1 0 0,0 0 0,1 0 0,-1-1 0,0 1 0,0 0 0,0 0 0,-1 0 0,1 1 0,0-1 0,-1 0 0,-1-1 0,-1 0 0,1 0 0,-1 1 0,0 0 0,0-1 0,0 2 0,-1-1 0,1 0 0,0 1 0,-1 0 0,1 0 0,-8-1 0,0 1 0,0 0 0,0 1 0,1 1 0,-1 0 0,0 0 0,0 1 0,0 0 0,-20 8 0,26-7 0,0-1 0,1 1 0,-1 1 0,1-1 0,-1 1 0,1 0 0,1 0 0,-1 0 0,0 1 0,1-1 0,0 1 0,0 1 0,0-1 0,1 0 0,0 1 0,0 0 0,0-1 0,1 1 0,0 0 0,0 0 0,0 1 0,1-1 0,0 0 0,0 1 0,1-1 0,-1 0 0,1 1 0,1-1 0,-1 0 0,1 1 0,0-1 0,1 0 0,0 1 0,0-1 0,0 0 0,0-1 0,1 1 0,0 0 0,0-1 0,1 1 0,0-1 0,-1 0 0,2 0 0,-1 0 0,1-1 0,-1 0 0,1 0 0,9 6 0,-8-7 0,-1 0 0,1-1 0,-1 1 0,1-1 0,0-1 0,0 1 0,0-1 0,0 0 0,0 0 0,0-1 0,0 0 0,0 0 0,0 0 0,0-1 0,0 0 0,0 0 0,0 0 0,0-1 0,0 0 0,0 0 0,-1-1 0,1 1 0,-1-1 0,0 0 0,0-1 0,0 1 0,0-1 0,7-7 0,-8 7 0,1-1 0,-1 0 0,0 0 0,0 0 0,0-1 0,-1 1 0,1-1 0,-1 0 0,-1 0 0,1 0 0,-1 0 0,0 0 0,-1-1 0,1 1 0,-1-1 0,0 1 0,-1-1 0,0 1 0,0-1 0,0 1 0,-1-1 0,0 1 0,0-1 0,-1 1 0,1-1 0,-5-8 0,1 7 0,1-1 0,-2 1 0,1 1 0,-1-1 0,0 1 0,0 0 0,-1 1 0,0-1 0,-1 1 0,1 1 0,-1-1 0,0 1 0,0 1 0,-1 0 0,1 0 0,-1 0 0,-10-2 0,11 3 0,0 1 0,-1 0 0,0 1 0,1 0 0,-1 0 0,0 1 0,1 0 0,-1 0 0,0 1 0,0 0 0,1 1 0,-1-1 0,1 2 0,-1-1 0,1 1 0,0 1 0,0-1 0,-13 9 0,19-10 0,0 0 0,-1 0 0,1-1 0,0 2 0,0-1 0,0 0 0,0 0 0,0 1 0,0-1 0,1 1 0,-1-1 0,1 1 0,0 0 0,0-1 0,0 1 0,0 0 0,0 0 0,1 0 0,-1 0 0,1 0 0,-1 5 0,2-2 0,0-1 0,0 1 0,0 0 0,1 0 0,0 0 0,0-1 0,0 1 0,1-1 0,0 1 0,4 5 0,3 3 0,0-1 0,1 0 0,1-1 0,0 0 0,0-1 0,1 0 0,15 9 0,-24-17 0,1 0 0,-1-1 0,1 1 0,-1-1 0,1 0 0,0-1 0,0 1 0,0-1 0,0 0 0,0 0 0,0 0 0,0-1 0,1 0 0,-1 0 0,0 0 0,0-1 0,0 1 0,0-1 0,9-3 0,-9 1 0,0 1 0,0-1 0,-1 0 0,1-1 0,-1 1 0,0-1 0,0 0 0,0 0 0,0 0 0,-1 0 0,1-1 0,-1 1 0,0-1 0,-1 0 0,1 0 0,-1 0 0,0 0 0,2-8 0,-2 8 0,-1 0 0,0 0 0,1-1 0,-2 1 0,1 0 0,-1 0 0,1-1 0,-1 1 0,-1 0 0,1-1 0,-1 1 0,0 0 0,0 0 0,-1 0 0,1 0 0,-1 0 0,0 0 0,-5-8 0,3 7 0,0 1 0,-1 0 0,0 0 0,0 0 0,0 1 0,0-1 0,0 1 0,-1 1 0,0-1 0,0 1 0,0 0 0,0 0 0,-9-2 0,5 2 0,1 0 0,-2 0 0,1 2 0,0-1 0,0 1 0,-1 0 0,1 1 0,0 0 0,-1 1 0,1 0 0,0 1 0,0 0 0,0 1 0,0 0 0,0 0 0,0 1 0,1 0 0,0 1 0,-13 7 0,19-9 0,0-1 0,0 0 0,0 1 0,0 0 0,1 0 0,-1 0 0,1 0 0,0 0 0,-1 0 0,2 0 0,-1 1 0,0-1 0,1 1 0,-1 0 0,1-1 0,0 1 0,0 0 0,0 0 0,1-1 0,0 1 0,-1 0 0,1 0 0,0 0 0,1 0 0,-1 0 0,1-1 0,0 1 0,0 0 0,0 0 0,0-1 0,1 1 0,-1 0 0,1-1 0,0 0 0,2 4 0,3 2 0,0 0 0,0 0 0,0-1 0,1 0 0,1 0 0,-1-1 0,1 0 0,0-1 0,1 0 0,20 10 0,-20-12 0,0-1 0,0 0 0,0 0 0,0-1 0,1 0 0,-1-1 0,1 0 0,0-1 0,-1 0 0,1 0 0,-1-1 0,1-1 0,-1 0 0,1 0 0,-1-1 0,18-8 0,-21 8 0,0 0 0,0-1 0,0 0 0,-1 0 0,0-1 0,0 0 0,0 0 0,0 0 0,-1-1 0,0 0 0,0 0 0,0 0 0,-1 0 0,0-1 0,0 0 0,-1 0 0,0 0 0,0 0 0,0 0 0,-1-1 0,0 1 0,-1-1 0,2-12 0,-3 15 0,0-1 0,0 1 0,-1 0 0,1-1 0,-1 1 0,-1 0 0,1 0 0,-1 0 0,1 0 0,-1 0 0,-1 0 0,1 0 0,-1 1 0,0-1 0,0 1 0,0 0 0,0 0 0,-1 0 0,0 0 0,1 0 0,-2 1 0,1 0 0,0 0 0,-1 0 0,1 0 0,-1 1 0,0 0 0,0 0 0,-8-3 0,2 2 0,0 0 0,-1 0 0,1 1 0,0 1 0,-1-1 0,1 2 0,-1 0 0,0 0 0,1 1 0,-1 1 0,1 0 0,-20 6 0,16-2 0,0 0 0,1 1 0,0 1 0,1 0 0,-1 1 0,2 0 0,-20 19 0,27-25 0,1 2 0,0-1 0,0 0 0,0 1 0,1 0 0,0 0 0,0 0 0,0 0 0,0 0 0,1 1 0,0-1 0,0 1 0,0-1 0,1 1 0,-1 0 0,2 0 0,-1 0 0,1 0 0,-1 0 0,2-1 0,-1 1 0,1 0 0,1 9 0,0-11 0,0 1 0,1-1 0,-1 0 0,1 0 0,0 0 0,0 0 0,0 0 0,1-1 0,-1 1 0,1-1 0,0 0 0,0 0 0,0 0 0,0 0 0,0-1 0,1 0 0,-1 0 0,9 3 0,1 0 0,1-1 0,0 0 0,0-1 0,27 2 0,-19-5 0,0 0 0,1-2 0,-1 0 0,0-2 0,0 0 0,34-12 0,-47 13 0,1 0 0,-1-1 0,0-1 0,0 1 0,0-2 0,-1 1 0,0-1 0,0-1 0,0 0 0,-1 0 0,0-1 0,0 1 0,-1-2 0,0 1 0,10-18 0,-15 23 0,-1 0 0,1-1 0,-1 1 0,0-1 0,0 1 0,0-1 0,-1 0 0,1 1 0,-1-1 0,0 0 0,0 1 0,0-1 0,0 0 0,-1 1 0,0-1 0,0 0 0,0 1 0,-2-7 0,0 4 0,0 1 0,-1 0 0,1 0 0,-1 0 0,0 1 0,-1-1 0,1 1 0,-1 0 0,1 0 0,-10-5 0,4 2 0,-1 1 0,0 1 0,0 0 0,0 0 0,-1 1 0,0 1 0,1 0 0,-1 0 0,0 1 0,-1 1 0,-12 0 0,8 4 0,-1 0 0,1 2 0,0 0 0,0 1 0,0 1 0,1 0 0,0 1 0,0 1 0,1 0 0,1 2 0,-1-1 0,1 2 0,1 0 0,-19 22 0,29-31 0,0 1 0,0 0 0,0-1 0,1 1 0,0 0 0,0 0 0,0 1 0,0-1 0,0 0 0,1 1 0,0-1 0,0 1 0,0-1 0,1 1 0,0-1 0,-1 1 0,1 0 0,2 7 0,-1-8 0,0 0 0,1 0 0,-1 0 0,1 0 0,0-1 0,1 1 0,-1-1 0,0 1 0,1-1 0,0 0 0,0 1 0,0-2 0,0 1 0,0 0 0,1-1 0,-1 1 0,1-1 0,0 0 0,0 0 0,5 2 0,8 2 0,0 0 0,1-1 0,-1-1 0,1 0 0,0-2 0,0 0 0,26-1 0,-34-1 0,0 0 0,1-1 0,-1 0 0,0-1 0,0 0 0,0-1 0,0 0 0,0 0 0,-1-1 0,1-1 0,-1 1 0,0-1 0,-1-1 0,12-9 0,-17 13 0,0-1 0,0-1 0,0 1 0,0 0 0,-1-1 0,1 1 0,-1-1 0,0 0 0,-1 0 0,1 0 0,0 1 0,-1-2 0,0 1 0,0 0 0,0 0 0,-1 0 0,1 0 0,-1-9 0,-1 6 0,0 1 0,-1-1 0,1 0 0,-1 0 0,-1 0 0,1 1 0,-1 0 0,0-1 0,-1 1 0,-7-10 0,3 5 0,-1 1 0,0-1 0,-1 1 0,0 1 0,0 0 0,-1 1 0,0 0 0,-1 0 0,0 1 0,0 1 0,-18-8 0,22 12 0,-1 0 0,0 0 0,0 1 0,0 0 0,0 0 0,0 1 0,0 0 0,0 0 0,0 1 0,1 1 0,-1-1 0,0 1 0,0 1 0,1 0 0,0 0 0,-1 0 0,-12 9 0,15-8 0,0 0 0,1 0 0,0 1 0,0-1 0,0 1 0,0 0 0,1 1 0,0-1 0,0 1 0,0 0 0,1 0 0,-1 0 0,2 0 0,-1 0 0,1 1 0,0 0 0,0-1 0,1 1 0,-1 0 0,2 0 0,-1-1 0,1 1 0,0 10 0,2-5 0,0 0 0,0 0 0,1 0 0,1 0 0,0-1 0,0 1 0,1-1 0,1 0 0,7 10 0,-9-13 0,2-1 0,-1 1 0,1-1 0,0-1 0,0 1 0,1-1 0,0 0 0,0 0 0,0-1 0,1 0 0,0 0 0,14 5 0,-18-8 0,-1-1 0,1 0 0,0 0 0,-1-1 0,1 1 0,0-1 0,0 0 0,-1 0 0,1 0 0,0 0 0,0-1 0,-1 0 0,1 1 0,0-1 0,-1-1 0,1 1 0,6-3 0,-5 0 0,1 0 0,0 0 0,-1 0 0,0-1 0,0 0 0,0 0 0,-1 0 0,0 0 0,5-9 0,-2 3 0,0-1 0,-1 0 0,-1-1 0,0 1 0,0-1 0,-2 0 0,1 0 0,-2-1 0,2-19 0,-4 26 0,0 1 0,-1-1 0,1 1 0,-2-1 0,1 1 0,-1-1 0,0 1 0,0 0 0,-1 0 0,1 0 0,-1 0 0,-1 0 0,1 1 0,-1-1 0,0 1 0,0 0 0,-1 0 0,0 1 0,1-1 0,-1 1 0,-1 0 0,1 0 0,-1 1 0,1-1 0,-1 1 0,0 1 0,0-1 0,-1 1 0,1 0 0,0 0 0,-1 1 0,1 0 0,-1 0 0,1 0 0,-12 1 0,11 0 0,0-1 0,0 2 0,0-1 0,0 1 0,0 0 0,0 0 0,0 1 0,1 0 0,-1 0 0,1 0 0,-1 1 0,1 0 0,0 0 0,0 1 0,0 0 0,0 0 0,1 0 0,0 1 0,-1 0 0,2 0 0,-1 0 0,1 0 0,-1 1 0,1-1 0,1 1 0,-1 1 0,1-1 0,0 0 0,1 1 0,0-1 0,0 1 0,0 0 0,-1 13 0,2-16 0,1 0 0,0 0 0,0 1 0,0-1 0,1 0 0,-1 0 0,1 0 0,0 0 0,0 0 0,1 0 0,-1 0 0,1 0 0,0-1 0,0 1 0,0 0 0,0-1 0,1 0 0,-1 1 0,6 4 0,-3-4 0,0 0 0,1 0 0,0-1 0,0 0 0,0 0 0,0 0 0,0-1 0,0 0 0,1 0 0,-1 0 0,10 1 0,-2-2 0,0 0 0,0 0 0,1-1 0,-1-1 0,0 0 0,1-1 0,-1-1 0,0 0 0,-1-1 0,26-10 0,-33 11 0,-1 0 0,1 0 0,-1-1 0,0 0 0,0 0 0,0 0 0,0-1 0,-1 0 0,0 0 0,0 0 0,0 0 0,-1-1 0,1 1 0,-1-1 0,-1 0 0,1 0 0,-1 0 0,0 0 0,1-7 0,-2 8 0,0-1 0,-1 1 0,0-1 0,0 1 0,-1-1 0,1 1 0,-1-1 0,0 1 0,0 0 0,-1-1 0,0 1 0,0 0 0,0 0 0,-1 0 0,1 0 0,-1 1 0,0-1 0,-1 1 0,1 0 0,-1-1 0,1 1 0,-9-6 0,5 5 0,-1 0 0,1 1 0,-1 0 0,0 0 0,0 0 0,0 1 0,0 1 0,0-1 0,-1 1 0,1 1 0,-1-1 0,0 1 0,1 1 0,-1 0 0,0 0 0,1 1 0,-1 0 0,0 0 0,1 1 0,-16 5 0,14-4 0,0 1 0,0 0 0,1 0 0,0 1 0,0 0 0,0 1 0,1-1 0,-1 2 0,1-1 0,1 1 0,-1 1 0,1-1 0,1 1 0,-1 1 0,2-1 0,-1 1 0,-6 12 0,11-18 0,-1 0 0,1 0 0,0-1 0,0 1 0,0 0 0,0 0 0,0 0 0,1 0 0,-1 0 0,1 0 0,0 0 0,0 0 0,0 0 0,0 0 0,1 1 0,-1-1 0,1 0 0,-1 0 0,1-1 0,0 1 0,1 0 0,-1 0 0,0 0 0,1-1 0,-1 1 0,1 0 0,0-1 0,0 0 0,0 1 0,0-1 0,0 0 0,1 0 0,-1 0 0,1 0 0,-1-1 0,1 1 0,0-1 0,-1 1 0,1-1 0,0 0 0,5 1 0,2 1 0,0-1 0,1 0 0,-1 0 0,1-1 0,-1 0 0,1-1 0,0-1 0,-1 1 0,1-2 0,-1 1 0,11-4 0,-13 2 0,0 0 0,0 0 0,0 0 0,-1-1 0,0 0 0,0-1 0,0 1 0,0-1 0,-1-1 0,0 1 0,8-10 0,-12 13 0,0-1 0,0 1 0,-1-1 0,1 0 0,-1 1 0,1-1 0,-1 0 0,0 0 0,0 0 0,-1 0 0,1 0 0,0 0 0,-1 0 0,0 0 0,0 0 0,0-1 0,0 1 0,0 0 0,-1 0 0,1 0 0,-1 0 0,0 0 0,0 0 0,0 0 0,0 0 0,0 0 0,-1 1 0,1-1 0,-1 0 0,0 1 0,0-1 0,-4-3 0,1 1 0,-1 0 0,1 0 0,-1 0 0,0 1 0,-1 0 0,1 0 0,-1 1 0,0 0 0,0 0 0,0 1 0,0-1 0,0 2 0,0-1 0,-1 1 0,1 0 0,-1 0 0,1 1 0,-1 0 0,-12 2 0,15-2 0,0 1 0,1 0 0,-1 0 0,0 0 0,0 0 0,1 1 0,-1 0 0,1 0 0,-1 0 0,1 0 0,0 1 0,0 0 0,0 0 0,0 0 0,0 0 0,1 0 0,-1 1 0,1 0 0,0 0 0,0 0 0,1 0 0,-1 0 0,1 0 0,0 1 0,0-1 0,0 1 0,0-1 0,1 1 0,0 0 0,-1 6 0,2-5 0,1-1 0,-1 1 0,1 0 0,0-1 0,0 1 0,1-1 0,0 1 0,0-1 0,0 0 0,1 0 0,-1 0 0,1 0 0,1 0 0,-1-1 0,1 1 0,-1-1 0,1 0 0,0 0 0,1 0 0,5 4 0,-5-4 0,1 0 0,-1 0 0,1 0 0,0-1 0,0 0 0,0 0 0,1 0 0,-1-1 0,1 0 0,-1 0 0,1 0 0,0-1 0,-1 0 0,1-1 0,0 1 0,9-2 0,-14 1 0,0-1 0,0 1 0,0-1 0,0 1 0,0-1 0,0 0 0,0 0 0,0 0 0,-1 0 0,1 0 0,0-1 0,-1 1 0,1 0 0,0-1 0,-1 1 0,0-1 0,1 1 0,-1-1 0,0 0 0,2-2 0,-2 0 0,0 0 0,1 0 0,-1 0 0,0 0 0,-1 0 0,1 0 0,-1 0 0,0-1 0,0-7 0,-2 1 0,0 0 0,0 1 0,-1-1 0,0 0 0,0 1 0,-2 0 0,-4-10 0,8 19 0,1 0 0,0 0 0,-1 0 0,1 0 0,-1 0 0,1 0 0,-1 0 0,0 0 0,1 1 0,-1-1 0,0 0 0,1 0 0,-1 1 0,0-1 0,0 0 0,0 1 0,0-1 0,0 1 0,0 0 0,1-1 0,-1 1 0,-2-1 0,2 1 0,1 1 0,-1-1 0,0 1 0,1-1 0,-1 0 0,0 1 0,1-1 0,-1 1 0,1-1 0,-1 1 0,1 0 0,-1-1 0,1 1 0,-1 0 0,1-1 0,0 1 0,-1 0 0,1-1 0,0 1 0,0 0 0,-1 0 0,1 0 0,-1 5 0,0-1 0,0 1 0,0 0 0,0 0 0,1-1 0,1 12 0,0-12 6,0 0 0,0 0-1,0 0 1,1 0 0,-1 0-1,1 0 1,1 0 0,-1-1 0,1 1-1,-1-1 1,1 1 0,1-1-1,-1 0 1,0 0 0,1-1-1,0 1 1,0-1 0,0 0 0,0 0-1,6 3 1,-5-4-80,0 0-1,1-1 1,-1 0 0,0 0 0,0 0-1,1 0 1,-1-1 0,0 0 0,1 0-1,-1-1 1,0 1 0,1-1 0,-1 0-1,0 0 1,0-1 0,0 0 0,0 0-1,0 0 1,7-5 0,21-12-6752</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5:15.101"/>
    </inkml:context>
    <inkml:brush xml:id="br0">
      <inkml:brushProperty name="width" value="0.05" units="cm"/>
      <inkml:brushProperty name="height" value="0.05" units="cm"/>
    </inkml:brush>
  </inkml:definitions>
  <inkml:trace contextRef="#ctx0" brushRef="#br0">0 16 24575,'35'-8'0,"-33"7"0,-1 0 0,1 0 0,0 1 0,-1-1 0,1 0 0,0 1 0,0-1 0,0 1 0,-1-1 0,1 1 0,0 0 0,0 0 0,0 0 0,0 0 0,-1 0 0,1 0 0,0 0 0,0 1 0,0-1 0,0 1 0,-1-1 0,1 1 0,0 0 0,-1 0 0,1-1 0,0 1 0,-1 0 0,1 1 0,-1-1 0,1 0 0,-1 0 0,0 1 0,0-1 0,1 0 0,-1 1 0,0 0 0,0-1 0,1 4 0,2 4 0,0 1 0,-1-1 0,0 1 0,-1-1 0,0 1 0,-1 0 0,1 18 0,-5 78 0,0-46 0,2-33 0,3 229 0,1-211 0,2-1 0,2 0 0,22 74 0,-27-110-109,-2-5 19,1-1 1,-1 0-1,1 0 0,0 0 1,0 0-1,0 0 0,0 0 0,0 0 1,0 0-1,0 0 0,1 0 0,-1 0 1,3 2-1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5:15.611"/>
    </inkml:context>
    <inkml:brush xml:id="br0">
      <inkml:brushProperty name="width" value="0.05" units="cm"/>
      <inkml:brushProperty name="height" value="0.05" units="cm"/>
    </inkml:brush>
  </inkml:definitions>
  <inkml:trace contextRef="#ctx0" brushRef="#br0">307 0 24575,'1'0'0,"-1"0"0,1 0 0,0 1 0,0-1 0,0 0 0,0 0 0,-1 0 0,1 0 0,0 1 0,0-1 0,0 0 0,-1 1 0,1-1 0,0 1 0,-1-1 0,1 1 0,0-1 0,-1 1 0,1-1 0,0 1 0,-1 0 0,1-1 0,-1 1 0,1 0 0,-1-1 0,0 1 0,1 0 0,-1 0 0,1 1 0,0 30 0,-3-21 0,-1-1 0,0 1 0,-8 18 0,-12 9 0,-1 0 0,-2-1 0,-1-2 0,-2-1 0,-60 55 0,18-17 0,69-71 0,1 0 0,-1 1 0,1-1 0,-1 1 0,1-1 0,0 1 0,0 0 0,0-1 0,0 1 0,0 0 0,0 0 0,0 0 0,0 0 0,1-1 0,-1 1 0,1 0 0,-1 0 0,1 0 0,0 0 0,0 1 0,0-1 0,0 3 0,1-3 0,1-1 0,-1 1 0,0 0 0,1-1 0,-1 1 0,1-1 0,0 0 0,-1 1 0,1-1 0,0 0 0,0 0 0,0 0 0,-1 0 0,1 0 0,0-1 0,0 1 0,0-1 0,1 1 0,-1-1 0,0 0 0,0 0 0,3 0 0,65 6 0,123-8 0,-70-2 0,264 4-1365,-349 0-5461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5:15.986"/>
    </inkml:context>
    <inkml:brush xml:id="br0">
      <inkml:brushProperty name="width" value="0.05" units="cm"/>
      <inkml:brushProperty name="height" value="0.05" units="cm"/>
    </inkml:brush>
  </inkml:definitions>
  <inkml:trace contextRef="#ctx0" brushRef="#br0">82 1 24575,'0'0'0,"1"0"0,0 0 0,0 0 0,0 1 0,-1-1 0,1 0 0,0 1 0,0-1 0,-1 0 0,1 1 0,0-1 0,0 1 0,-1-1 0,1 1 0,-1 0 0,1-1 0,-1 1 0,1 0 0,-1-1 0,1 1 0,-1 0 0,1-1 0,-1 1 0,0 0 0,1 0 0,-1 0 0,0-1 0,0 1 0,0 0 0,1 0 0,-1 0 0,0 0 0,0-1 0,0 1 0,0 0 0,-1 0 0,1 0 0,0 0 0,0-1 0,0 1 0,-1 1 0,-11 43 0,9-38 0,-20 77 0,4 0 0,4 2 0,3 0 0,4 0 0,4 1 0,10 130 0,5-102 0,-9-100 0,0-1 0,2 1 0,0 0 0,0-1 0,10 21 0,3-13-1365,0-8-5461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5:16.530"/>
    </inkml:context>
    <inkml:brush xml:id="br0">
      <inkml:brushProperty name="width" value="0.05" units="cm"/>
      <inkml:brushProperty name="height" value="0.05" units="cm"/>
    </inkml:brush>
  </inkml:definitions>
  <inkml:trace contextRef="#ctx0" brushRef="#br0">125 74 24575,'5'-1'0,"0"-1"0,0 1 0,-1-1 0,1 0 0,-1 0 0,1 0 0,-1-1 0,0 0 0,7-5 0,15-9 0,-15 12 0,-1 0 0,1 1 0,0 0 0,0 1 0,0 0 0,0 1 0,1 0 0,-1 0 0,1 1 0,-1 1 0,1 0 0,-1 1 0,1 0 0,-1 1 0,1 0 0,-1 1 0,0 0 0,0 0 0,0 1 0,-1 1 0,1 0 0,-1 0 0,0 1 0,-1 1 0,1-1 0,-1 2 0,-1-1 0,1 1 0,-1 0 0,0 1 0,-1 0 0,0 0 0,-1 1 0,0-1 0,0 1 0,-1 1 0,0-1 0,4 16 0,-3-6 0,-1 0 0,-1 1 0,-1-1 0,-1 1 0,0 0 0,-2 0 0,0-1 0,-2 1 0,0 0 0,-1-1 0,-1 1 0,-1-1 0,-1 0 0,-1-1 0,-16 35 0,14-35 0,-1 0 0,-1-1 0,-1-1 0,0 0 0,-2-1 0,1 0 0,-2-1 0,0 0 0,-1-1 0,0-1 0,-1-1 0,-1 0 0,1-1 0,-2-1 0,-31 13 0,38-20 0,0 0 0,1 0 0,-1-1 0,0 0 0,0-1 0,0-1 0,0 0 0,0 0 0,0-2 0,-14-2 0,17 2 0,0 0 0,0 0 0,1-1 0,-1-1 0,1 1 0,0-1 0,0-1 0,0 0 0,0 0 0,1 0 0,-1-1 0,2 0 0,-12-12 0,16 16 0,0-1 0,1 1 0,-1 0 0,0-1 0,1 1 0,0-1 0,0 1 0,0-1 0,0 1 0,0-1 0,0 0 0,1 1 0,-1-1 0,1 0 0,0 0 0,0 0 0,0 1 0,0-1 0,0 0 0,0 0 0,1 1 0,0-1 0,-1 0 0,1 0 0,0 1 0,0-1 0,1 1 0,-1-1 0,0 1 0,1 0 0,0-1 0,-1 1 0,1 0 0,0 0 0,0 0 0,0 0 0,0 0 0,4-2 0,6-5 0,1 1 0,0 0 0,0 1 0,0 1 0,1 0 0,14-5 0,-9 6 0,-1-1 0,0 2 0,1 0 0,0 2 0,0 0 0,0 1 0,-1 0 0,1 2 0,29 4 0,-37-3 0,0 1 0,0 0 0,-1 0 0,1 1 0,-1 1 0,1 0 0,-1 0 0,-1 1 0,1 0 0,-1 1 0,0 0 0,-1 0 0,1 1 0,-1 0 0,-1 0 0,0 1 0,8 12 0,0 4 20,-2 1 0,0 1 0,-2 0 0,-1 1 0,10 44 0,-8-17-763,7 109 1,-17-126-6084</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5:24.986"/>
    </inkml:context>
    <inkml:brush xml:id="br0">
      <inkml:brushProperty name="width" value="0.05" units="cm"/>
      <inkml:brushProperty name="height" value="0.05" units="cm"/>
    </inkml:brush>
  </inkml:definitions>
  <inkml:trace contextRef="#ctx0" brushRef="#br0">448 122 24575,'1'-1'0,"0"0"0,0-1 0,0 1 0,0-1 0,0 1 0,0-1 0,-1 0 0,1 1 0,-1-1 0,1 0 0,-1 1 0,0-1 0,0 0 0,0 0 0,0 1 0,0-1 0,0 0 0,0 0 0,0 1 0,-1-1 0,1 0 0,-1 1 0,1-1 0,-1 0 0,0 1 0,1-1 0,-1 1 0,0-1 0,0 1 0,0-1 0,0 1 0,0 0 0,-1-1 0,1 1 0,0 0 0,-1 0 0,-1-1 0,-3-4 0,0 1 0,0 0 0,-1 0 0,1 1 0,-1 0 0,-14-6 0,12 7 0,-1 1 0,1 1 0,0-1 0,0 2 0,-1-1 0,1 1 0,-1 1 0,1-1 0,0 2 0,0-1 0,-1 1 0,1 1 0,0 0 0,1 0 0,-1 0 0,0 1 0,1 1 0,0-1 0,0 1 0,-12 10 0,4-1 0,0-1 0,0 2 0,2 0 0,0 1 0,0 0 0,2 1 0,0 0 0,-12 25 0,16-25 0,1 1 0,1 0 0,1 0 0,1 0 0,0 1 0,1-1 0,1 1 0,1 0 0,0 0 0,2-1 0,0 1 0,1 0 0,1 0 0,6 20 0,-2-12 0,1-1 0,2 0 0,0-1 0,2 0 0,1 0 0,1-1 0,0-1 0,2 0 0,19 20 0,-26-33 0,0-1 0,1 0 0,0 0 0,0-1 0,1-1 0,0 0 0,0 0 0,1-1 0,0 0 0,0-1 0,0 0 0,0-1 0,1-1 0,0 0 0,0-1 0,0 0 0,0-1 0,0 0 0,0-1 0,22-2 0,-16-1 0,0-1 0,0-1 0,-1-1 0,1 0 0,-1-1 0,-1-1 0,1-1 0,-1-1 0,-1 0 0,0-1 0,0 0 0,-1-2 0,18-17 0,-9 3 0,0-1 0,-2 0 0,0-2 0,-3 0 0,0-2 0,26-61 0,-38 75 0,0 0 0,-1 0 0,-1-1 0,0 0 0,-2 0 0,0 0 0,-1 0 0,-1-1 0,-1 1 0,-1-1 0,0 1 0,-2 0 0,0 0 0,-8-27 0,7 35 0,-1 1 0,0-1 0,-1 1 0,0 1 0,0-1 0,-1 1 0,0 0 0,-1 1 0,0-1 0,0 2 0,0-1 0,-1 1 0,-1 0 0,1 1 0,-1 0 0,0 1 0,0 0 0,-1 0 0,1 1 0,-1 1 0,-16-4 0,-8 0 0,0 2 0,0 1 0,0 2 0,-1 2 0,-59 6 0,71-4-273,0 2 0,1 1 0,0 0 0,-26 11 0,13 0-6553</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5:25.610"/>
    </inkml:context>
    <inkml:brush xml:id="br0">
      <inkml:brushProperty name="width" value="0.05" units="cm"/>
      <inkml:brushProperty name="height" value="0.05" units="cm"/>
    </inkml:brush>
  </inkml:definitions>
  <inkml:trace contextRef="#ctx0" brushRef="#br0">406 32 24575,'0'0'0,"0"0"0,0-1 0,-1 1 0,1 0 0,0 0 0,0 0 0,0 0 0,0-1 0,-1 1 0,1 0 0,0 0 0,0 0 0,0-1 0,0 1 0,0 0 0,0 0 0,0 0 0,0-1 0,0 1 0,0 0 0,0 0 0,0-1 0,0 1 0,0 0 0,0 0 0,0 0 0,0-1 0,0 1 0,0 0 0,0 0 0,0-1 0,0 1 0,0 0 0,0 0 0,0 0 0,0-1 0,0 1 0,1 0 0,-1 0 0,0 0 0,0 0 0,0-1 0,0 1 0,1 0 0,-1 0 0,0 0 0,0 0 0,0 0 0,1 0 0,-1-1 0,0 1 0,0 0 0,0 0 0,1 0 0,-1 0 0,0 0 0,1 0 0,-22-12 0,11 9 0,-1 1 0,0 0 0,0 1 0,0 0 0,0 1 0,0 0 0,0 1 0,0 0 0,0 0 0,1 2 0,-1-1 0,0 1 0,1 1 0,0-1 0,0 2 0,0 0 0,0 0 0,1 0 0,-1 2 0,-13 11 0,9-7 0,1 0 0,0 1 0,1 0 0,1 1 0,-1 1 0,2 0 0,0 0 0,1 1 0,0 0 0,2 1 0,-1 0 0,-6 25 0,10-23 0,0 0 0,2 0 0,0 1 0,1-1 0,1 1 0,1-1 0,1 1 0,0-1 0,1 1 0,1-1 0,1 0 0,1-1 0,0 1 0,1-1 0,1 0 0,0-1 0,2 0 0,0 0 0,0-1 0,1 0 0,1-1 0,18 17 0,-16-18 0,0-1 0,1 0 0,0-1 0,1 0 0,0-1 0,0-1 0,1-1 0,0 0 0,1-1 0,0-1 0,0-1 0,0 0 0,1-2 0,0 0 0,-1-1 0,1 0 0,0-2 0,0 0 0,0-2 0,0 0 0,35-8 0,-30 2 0,-1-1 0,-1-1 0,0-1 0,0-1 0,-1-1 0,0 0 0,-1-2 0,-1 0 0,0-2 0,-1 0 0,26-33 0,-30 34 0,-2 0 0,0-1 0,-1 0 0,-1-1 0,-1 0 0,0 0 0,-1-1 0,-1-1 0,-1 1 0,-1-1 0,0 0 0,-2 0 0,0 0 0,-1-32 0,-2 40 0,-2-1 0,0 1 0,0 0 0,-1 0 0,-1 0 0,0 0 0,0 0 0,-1 1 0,-1 0 0,0 0 0,0 0 0,-1 0 0,-1 1 0,0 1 0,0-1 0,-1 1 0,0 1 0,0-1 0,-1 2 0,0-1 0,0 1 0,-1 1 0,0 0 0,0 0 0,-1 1 0,-17-5 0,7 3 0,0 1 0,-1 1 0,1 1 0,-1 1 0,0 1 0,0 1 0,0 2 0,1 0 0,-1 1 0,0 1 0,0 1 0,1 1 0,-37 13 0,-1 10-1365,10 0-5461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5:37.951"/>
    </inkml:context>
    <inkml:brush xml:id="br0">
      <inkml:brushProperty name="width" value="0.05" units="cm"/>
      <inkml:brushProperty name="height" value="0.05" units="cm"/>
    </inkml:brush>
  </inkml:definitions>
  <inkml:trace contextRef="#ctx0" brushRef="#br0">1 176 24575,'5'-1'0,"0"1"0,1-1 0,-1-1 0,0 1 0,0-1 0,0 0 0,-1 0 0,1 0 0,0-1 0,-1 1 0,7-6 0,48-42 0,-39 32 0,-7 8 0,0 0 0,0 1 0,1 1 0,0 0 0,1 1 0,-1 0 0,2 1 0,-1 1 0,22-5 0,-32 10 0,-1-1 0,0 1 0,0 0 0,1 0 0,-1 0 0,0 1 0,0 0 0,1-1 0,-1 1 0,0 1 0,0-1 0,0 1 0,0-1 0,0 1 0,-1 0 0,1 1 0,4 3 0,-2-1 0,0 0 0,-1 1 0,0 0 0,0 0 0,0 1 0,-1-1 0,0 1 0,0 0 0,3 7 0,-1 2 0,0 1 0,-1-1 0,-1 1 0,0 0 0,-2 1 0,0-1 0,0 0 0,-2 18 0,-2-17 0,-1 0 0,-1-1 0,0 0 0,-2 1 0,0-2 0,0 1 0,-2-1 0,0 0 0,-14 21 0,-15 15 0,-52 60 0,76-97 0,-12 14 0,-36 32 0,50-52 0,0 0 0,0 0 0,0-1 0,-1-1 0,-1 0 0,-20 9 0,31-15 0,0-1 0,0 1 0,0 0 0,0-1 0,0 1 0,0-1 0,0 0 0,0 1 0,0-1 0,0 0 0,0 0 0,0-1 0,0 1 0,0 0 0,0-1 0,-3 0 0,4 0 0,0 1 0,0-1 0,1 0 0,-1 1 0,0-1 0,0 0 0,1 0 0,-1 0 0,0 1 0,1-1 0,-1 0 0,1 0 0,-1 0 0,1 0 0,0 0 0,-1 0 0,1 0 0,0 0 0,0 0 0,0 0 0,-1 0 0,1-2 0,1-3 0,-1 0 0,1 1 0,0-1 0,1 0 0,-1 1 0,1-1 0,0 1 0,1 0 0,5-10 0,22-28 0,1 2 0,58-58 0,-57 65 0,-30 31 0,1 0 0,-1 1 0,1-1 0,0 1 0,0 0 0,0 0 0,0 0 0,0 0 0,0 0 0,0 1 0,1-1 0,-1 1 0,7-2 0,-8 3 0,0 0 0,0 0 0,0 1 0,0-1 0,1 0 0,-1 1 0,0-1 0,0 1 0,0 0 0,0 0 0,0-1 0,0 1 0,0 1 0,-1-1 0,1 0 0,0 0 0,0 1 0,-1-1 0,1 1 0,-1-1 0,1 1 0,-1 0 0,2 3 0,14 22 0,-2 1 0,0 1 0,19 58 0,-18-44 0,22 42 0,-31-72 0,0 0 0,1-1 0,0 0 0,1-1 0,1 0 0,0 0 0,16 13 0,-24-22 5,0 0-1,1 0 1,-1-1 0,1 1-1,-1-1 1,1 1-1,0-1 1,-1 0 0,1 0-1,0 0 1,0 0 0,0-1-1,0 1 1,0-1-1,0 0 1,0 0 0,0 0-1,0 0 1,0 0-1,-1 0 1,1-1 0,0 0-1,0 1 1,0-1-1,4-2 1,-2 0-129,0 0 0,0-1 1,0 1-1,-1-1 0,1 0 0,-1-1 1,0 1-1,0-1 0,0 1 0,-1-1 1,5-9-1,6-13-6702</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5:38.607"/>
    </inkml:context>
    <inkml:brush xml:id="br0">
      <inkml:brushProperty name="width" value="0.05" units="cm"/>
      <inkml:brushProperty name="height" value="0.05" units="cm"/>
    </inkml:brush>
  </inkml:definitions>
  <inkml:trace contextRef="#ctx0" brushRef="#br0">0 117 24575,'1'-3'0,"0"0"0,0 0 0,0 0 0,0 0 0,0 0 0,1 0 0,-1 0 0,1 0 0,0 1 0,0-1 0,0 1 0,0-1 0,0 1 0,1 0 0,-1 0 0,1 0 0,-1 0 0,1 0 0,0 0 0,3-1 0,59-28 0,-42 24 0,-1 0 0,1 2 0,0 0 0,1 2 0,-1 1 0,1 0 0,-1 2 0,1 1 0,-1 0 0,1 2 0,-1 1 0,0 1 0,0 0 0,-1 2 0,39 17 0,-56-22 0,-1 1 0,1-1 0,-1 1 0,0 0 0,0 0 0,0 0 0,-1 0 0,1 1 0,-1 0 0,0-1 0,0 1 0,0 0 0,0 1 0,-1-1 0,1 1 0,-1-1 0,2 7 0,-2-4 0,-1 1 0,0-1 0,-1 0 0,1 0 0,-1 1 0,0-1 0,-1 0 0,0 1 0,0-1 0,-4 12 0,-5 8 0,-1 0 0,-1-1 0,-2 0 0,-29 43 0,16-31 0,-2 0 0,-1-3 0,-2 0 0,-2-2 0,-1-2 0,-1-1 0,-75 48 0,104-75 0,0 1 0,1-1 0,-2 0 0,1 0 0,0-1 0,0 0 0,-1 0 0,-11 0 0,17-2 0,1 1 0,-1-2 0,0 1 0,1 0 0,-1 0 0,0 0 0,1-1 0,-1 1 0,1-1 0,-1 1 0,1-1 0,-1 0 0,1 1 0,-1-1 0,1 0 0,-1 0 0,1 0 0,-2-2 0,2 2 0,0-1 0,0 0 0,0 0 0,0 0 0,1 0 0,-1 0 0,0 0 0,1 0 0,-1 0 0,1 0 0,0 0 0,0 0 0,0-1 0,0 1 0,0 0 0,0 0 0,0 0 0,2-3 0,2-15 0,1 1 0,1 0 0,1 0 0,1 0 0,13-21 0,56-86 0,-77 126 0,7-12 0,1 0 0,1 1 0,0 1 0,0 0 0,1 0 0,13-10 0,-21 18 0,0 1 0,0-1 0,1 0 0,-1 1 0,1-1 0,0 1 0,-1 0 0,1 0 0,0 0 0,0 0 0,0 0 0,0 1 0,-1-1 0,1 1 0,0 0 0,0 0 0,0 0 0,0 0 0,0 1 0,0-1 0,0 1 0,0-1 0,0 1 0,-1 0 0,1 0 0,0 0 0,-1 1 0,1-1 0,0 1 0,-1-1 0,0 1 0,1 0 0,-1 0 0,0 0 0,2 2 0,13 19 0,0 0 0,-2 1 0,-1 0 0,-1 1 0,0 1 0,10 33 0,29 60 0,-44-105 17,0 0 0,0 0 1,2-1-1,-1 0 0,2-1 0,12 12 0,-19-20-85,0-1 1,0 0-1,1 0 1,-1 0-1,1 0 1,-1-1-1,1 0 1,0 0-1,0 0 1,0 0-1,0-1 1,0 0-1,0 0 1,1 0-1,-1-1 1,0 0-1,0 0 1,1 0-1,-1-1 1,0 1-1,10-4 1,17-7-6759</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5:38.961"/>
    </inkml:context>
    <inkml:brush xml:id="br0">
      <inkml:brushProperty name="width" value="0.05" units="cm"/>
      <inkml:brushProperty name="height" value="0.05" units="cm"/>
    </inkml:brush>
  </inkml:definitions>
  <inkml:trace contextRef="#ctx0" brushRef="#br0">1 1 24575,'2'43'0,"2"-1"0,13 59 0,31 105 0,-9-44 0,-24-88-455,-4 1 0,3 131 0,-14-165-6371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1:24.945"/>
    </inkml:context>
    <inkml:brush xml:id="br0">
      <inkml:brushProperty name="width" value="0.05" units="cm"/>
      <inkml:brushProperty name="height" value="0.05" units="cm"/>
      <inkml:brushProperty name="color" value="#E71224"/>
    </inkml:brush>
  </inkml:definitions>
  <inkml:trace contextRef="#ctx0" brushRef="#br0">9390 73 24575,'-2822'0'0,"2200"-37"0,120 2 0,-344 55 0,468-7 0,-250 25 0,438-15 0,-205 37 0,349-50 0,-160 45 0,109-27 0,-1-4 0,-1-5 0,-136 10 0,22-15 0,108-9 0,-104 18 0,88-4 0,-116 25 0,193-33 0,1 1 0,1 3 0,-57 28 0,21-4 0,-1-4 0,-103 32 0,151-60 0,-1-1 0,-34 2 0,37-5 0,0 0 0,-56 16 0,55-9 0,0 2 0,1 0 0,0 2 0,-31 21 0,48-27 0,0 0 0,0 2 0,1-1 0,1 1 0,-1 1 0,1 0 0,1 0 0,0 1 0,1 0 0,0 1 0,-8 18 0,-75 189 0,78-179 0,-11 69 0,0 0 0,10-53 0,3 1 0,3 1 0,2 0 0,2 103 0,3-151 0,1-1 0,0 1 0,1-1 0,0 1 0,1-1 0,0 1 0,0-1 0,1 0 0,1 0 0,-1 0 0,2-1 0,-1 1 0,1-1 0,1 0 0,0 0 0,0-1 0,0 1 0,10 7 0,21 20 0,2-2 0,1-1 0,1-2 0,2-2 0,1-2 0,87 39 0,-30-20 0,30 13 0,-18-15 0,179 96 0,-260-124 0,1-1 0,0-2 0,1-1 0,52 11 0,143 15 0,-215-36 0,223 24 0,165 27 0,-292-30 0,0-5 0,212 8 0,652-30 0,-655-17 0,-177 7 0,-15 4 0,385-20 0,-445 26 0,0-3 0,84-18 0,88-10 0,-64 30 0,85-7 0,-106 0 0,-91 10 0,1-3 0,-1-4 0,87-21 0,-44 1 0,0 4 0,166-15 0,222 20 0,-332 24 0,-63 0 0,-1-4 0,193-26 0,-190 7 0,-1-5 0,170-63 0,-5-30 0,-208 88 0,-2-3 0,80-59 0,78-85 0,-182 146 0,-2 0 0,-1-3 0,-1 0 0,32-54 0,-12 0 0,62-168 0,-5 10 0,-52 152 0,65-91 0,2 0 0,-114 176 0,-1-1 0,0 1 0,0 0 0,-1-1 0,0 0 0,0 0 0,2-15 0,-5 20 0,1 0 0,-1 0 0,0 0 0,-1 0 0,1 0 0,-1 0 0,0 0 0,0 1 0,0-1 0,0 0 0,-1 0 0,1 1 0,-1-1 0,0 1 0,0-1 0,0 1 0,-1 0 0,1 0 0,-7-6 0,-4-3 0,-2 1 0,1 0 0,-2 2 0,1-1 0,-1 2 0,-1 0 0,-26-9 0,-130-29 0,64 20 0,74 16-341,0 2 0,0 2-1,-68-4 1,73 10-6485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4:31.257"/>
    </inkml:context>
    <inkml:brush xml:id="br0">
      <inkml:brushProperty name="width" value="0.05" units="cm"/>
      <inkml:brushProperty name="height" value="0.05" units="cm"/>
    </inkml:brush>
  </inkml:definitions>
  <inkml:trace contextRef="#ctx0" brushRef="#br0">329 0 24575,'1'0'0,"-1"0"0,1 0 0,0 0 0,-1 0 0,1 0 0,0 1 0,-1-1 0,1 0 0,0 0 0,-1 0 0,1 0 0,0 1 0,-1-1 0,1 0 0,-1 1 0,1-1 0,-1 1 0,1-1 0,-1 0 0,1 1 0,-1-1 0,1 1 0,-1-1 0,1 1 0,-1 0 0,0-1 0,1 1 0,-1-1 0,0 1 0,1 0 0,-1-1 0,0 1 0,0 0 0,0-1 0,0 1 0,0 0 0,0-1 0,0 1 0,0 0 0,0-1 0,0 1 0,0 0 0,0-1 0,0 1 0,0 0 0,-1-1 0,1 1 0,0 0 0,0-1 0,-1 1 0,1-1 0,0 1 0,-1 0 0,-20 36 0,20-36 0,-17 23 0,-36 36 0,32-37 0,-28 36 0,-116 180-1365,156-225-5461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5:44.324"/>
    </inkml:context>
    <inkml:brush xml:id="br0">
      <inkml:brushProperty name="width" value="0.05" units="cm"/>
      <inkml:brushProperty name="height" value="0.05" units="cm"/>
    </inkml:brush>
  </inkml:definitions>
  <inkml:trace contextRef="#ctx0" brushRef="#br0">408 1 24575,'1'1'0,"0"0"0,0 0 0,0 0 0,-1 0 0,1 0 0,-1 1 0,1-1 0,-1 0 0,1 0 0,-1 1 0,0-1 0,1 0 0,-1 1 0,0-1 0,0 0 0,0 1 0,0-1 0,0 0 0,0 1 0,-1-1 0,1 0 0,0 1 0,-1-1 0,1 0 0,-1 0 0,1 1 0,-1-1 0,0 0 0,1 0 0,-1 0 0,0 0 0,0 0 0,0 0 0,0 0 0,0 0 0,0 0 0,0 0 0,0 0 0,0-1 0,-2 2 0,-52 33 0,50-33 0,-36 19 0,1 2 0,0 1 0,-51 43 0,79-57 0,2 0 0,-1 1 0,1 0 0,1 0 0,0 1 0,1 1 0,0-1 0,0 1 0,2 1 0,0-1 0,0 1 0,1 0 0,1 1 0,-5 27 0,6-13 0,2 1 0,0 0 0,2 0 0,2 0 0,0-1 0,2 1 0,2-1 0,0 0 0,2-1 0,18 42 0,-11-36 0,2 0 0,1-1 0,2 0 0,1-2 0,1-1 0,1-1 0,53 48 0,-66-67-151,2 0-1,0-1 0,0-1 0,0 0 1,1 0-1,0-2 0,1 0 1,29 9-1,-3-7-6674</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5:45.148"/>
    </inkml:context>
    <inkml:brush xml:id="br0">
      <inkml:brushProperty name="width" value="0.05" units="cm"/>
      <inkml:brushProperty name="height" value="0.05" units="cm"/>
    </inkml:brush>
  </inkml:definitions>
  <inkml:trace contextRef="#ctx0" brushRef="#br0">269 1 24575,'-6'0'0,"-2"6"0,-6 3 0,-1 5 0,-4 7 0,-5 6 0,2 5 0,-2 3 0,-3 8 0,3 3 0,-1-6 0,4-4 0,0-2 0,2-6-8191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5:45.693"/>
    </inkml:context>
    <inkml:brush xml:id="br0">
      <inkml:brushProperty name="width" value="0.05" units="cm"/>
      <inkml:brushProperty name="height" value="0.05" units="cm"/>
    </inkml:brush>
  </inkml:definitions>
  <inkml:trace contextRef="#ctx0" brushRef="#br0">320 0 24575,'-1'9'0,"-2"-1"0,1 0 0,-1 0 0,0 0 0,0 0 0,-1 0 0,0 0 0,-1-1 0,0 0 0,-7 9 0,-5 9 0,-32 48 0,-100 113 0,132-166 0,11-13 0,0 0 0,1 1 0,-1-1 0,2 1 0,-7 14 0,10-21 0,0 1 0,1-1 0,-1 1 0,1-1 0,-1 1 0,1-1 0,0 1 0,0 0 0,-1-1 0,1 1 0,0-1 0,1 1 0,-1 0 0,0-1 0,0 1 0,1-1 0,-1 1 0,1 0 0,-1-1 0,1 1 0,0-1 0,-1 0 0,1 1 0,0-1 0,0 0 0,0 1 0,0-1 0,0 0 0,0 0 0,1 0 0,-1 0 0,0 0 0,0 0 0,1 0 0,-1 0 0,1 0 0,-1-1 0,1 1 0,2 0 0,4 2 0,0-1 0,1 0 0,-1-1 0,1 0 0,-1 0 0,1-1 0,-1 0 0,18-2 0,74-19 0,-37 6 0,18-1-455,0 4 0,126-2 0,-175 14-6371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5:46.047"/>
    </inkml:context>
    <inkml:brush xml:id="br0">
      <inkml:brushProperty name="width" value="0.05" units="cm"/>
      <inkml:brushProperty name="height" value="0.05" units="cm"/>
    </inkml:brush>
  </inkml:definitions>
  <inkml:trace contextRef="#ctx0" brushRef="#br0">0 0 24575,'0'6'0,"0"9"0,7 8 0,1 6 0,0 10 0,-2 6 0,-2 7 0,5 7 0,1 7 0,-1 3 0,-2 4 0,-3 8 0,-1-4 0,-2-2 0,5-8 0,2-9 0,6-8 0,0-12-8191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5:46.514"/>
    </inkml:context>
    <inkml:brush xml:id="br0">
      <inkml:brushProperty name="width" value="0.05" units="cm"/>
      <inkml:brushProperty name="height" value="0.05" units="cm"/>
    </inkml:brush>
  </inkml:definitions>
  <inkml:trace contextRef="#ctx0" brushRef="#br0">0 178 24575,'3'-1'0,"-1"1"0,1-1 0,-1 0 0,1 1 0,-1-1 0,1 0 0,-1 0 0,0-1 0,0 1 0,0 0 0,1-1 0,-1 1 0,-1-1 0,4-2 0,28-34 0,-15 18 0,-7 9 0,0 1 0,0 1 0,1 0 0,1 1 0,0 0 0,0 1 0,0 0 0,1 1 0,0 1 0,0 0 0,0 1 0,1 0 0,-1 1 0,1 1 0,0 1 0,0 0 0,0 0 0,0 2 0,0 0 0,-1 0 0,1 1 0,0 1 0,-1 1 0,28 10 0,-27-9 0,0 1 0,-1 1 0,1 0 0,-1 1 0,-1 1 0,1 0 0,-2 1 0,17 14 0,-23-17 0,-1-1 0,0 1 0,0 0 0,0 0 0,-1 1 0,1-1 0,-2 1 0,1 0 0,-1 0 0,-1 0 0,1 1 0,-2-1 0,1 0 0,-1 1 0,0-1 0,-1 1 0,0 12 0,-3 4 0,0 0 0,-2 0 0,-1 0 0,-1 0 0,-1-1 0,-23 46 0,9-28 0,-2 0 0,-51 67 0,59-89 0,-1-1 0,-1-1 0,0 0 0,-1-2 0,-31 22 0,44-34 0,-1 1 0,0-1 0,0 0 0,0 0 0,-1-1 0,0 0 0,1 0 0,-1-1 0,0 0 0,0 0 0,0-1 0,0 0 0,0 0 0,-1-1 0,1 0 0,0-1 0,0 1 0,0-2 0,0 1 0,-12-4 0,15 2 0,1 1 0,-1-1 0,0 1 0,1-1 0,0 0 0,-1-1 0,1 1 0,1-1 0,-1 0 0,0 0 0,1 0 0,0 0 0,0-1 0,0 1 0,0-1 0,-3-9 0,3 5 0,1 0 0,0 1 0,0-1 0,1 0 0,0 0 0,0 0 0,1 0 0,1 0 0,1-15 0,0 13 0,-1 1 0,2 0 0,-1 0 0,1 0 0,1 0 0,0 1 0,0-1 0,1 1 0,0 0 0,1 0 0,0 1 0,0 0 0,1 0 0,0 0 0,0 1 0,1 0 0,0 0 0,9-6 0,-11 11 0,-1 0 0,1 0 0,0 0 0,0 1 0,-1 0 0,1 0 0,0 1 0,0 0 0,0 0 0,0 0 0,0 0 0,0 1 0,0 0 0,0 1 0,-1-1 0,1 1 0,0 0 0,-1 0 0,0 1 0,1-1 0,7 7 0,11 6 0,-1 2 0,0 1 0,24 25 0,-28-26 0,57 66-9,1 0 89,-69-75-259,1-1-1,0 0 1,1 0-1,0-1 1,0 0-1,0 0 1,16 5-1,4-2-6646</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5:46.887"/>
    </inkml:context>
    <inkml:brush xml:id="br0">
      <inkml:brushProperty name="width" value="0.05" units="cm"/>
      <inkml:brushProperty name="height" value="0.05" units="cm"/>
    </inkml:brush>
  </inkml:definitions>
  <inkml:trace contextRef="#ctx0" brushRef="#br0">0 28 24575,'4'-1'0,"1"1"0,-1-1 0,0 0 0,0-1 0,0 1 0,0-1 0,6-3 0,28-9 0,-34 14 0,-1 0 0,0 0 0,1 1 0,-1-1 0,1 1 0,-1 0 0,0 0 0,0 0 0,1 0 0,-1 0 0,0 1 0,0 0 0,0-1 0,0 1 0,-1 0 0,1 1 0,0-1 0,-1 0 0,0 1 0,1-1 0,-1 1 0,0 0 0,0 0 0,-1-1 0,1 1 0,0 1 0,1 4 0,4 10 0,-1 1 0,0-1 0,5 33 0,-8-34 0,15 100 0,-6 0 0,-3 147 0,2 25 0,1-124-1365,-7-104-5461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8:00.921"/>
    </inkml:context>
    <inkml:brush xml:id="br0">
      <inkml:brushProperty name="width" value="0.05" units="cm"/>
      <inkml:brushProperty name="height" value="0.05" units="cm"/>
      <inkml:brushProperty name="color" value="#E71224"/>
    </inkml:brush>
  </inkml:definitions>
  <inkml:trace contextRef="#ctx0" brushRef="#br0">1924 76 24575,'-27'0'0,"-352"15"0,266-7 0,0-5 0,-1-5 0,-212-32 0,-222-24 0,526 57-94,-118-5 320,125 6-413,0 2 0,1 0 0,-1 0 0,0 1-1,1 1 1,0 1 0,-16 6 0,20-6-6639</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8:08.305"/>
    </inkml:context>
    <inkml:brush xml:id="br0">
      <inkml:brushProperty name="width" value="0.05" units="cm"/>
      <inkml:brushProperty name="height" value="0.05" units="cm"/>
      <inkml:brushProperty name="color" value="#E71224"/>
    </inkml:brush>
  </inkml:definitions>
  <inkml:trace contextRef="#ctx0" brushRef="#br0">517 1 24575,'22'0'0,"-30"-1"0,-39 3 0,27 1 0,1 1 0,0 0 0,-1 2 0,2 0 0,-1 1 0,1 1 0,0 1 0,-32 21 0,27-14 0,0 1 0,2 1 0,0 1 0,1 0 0,-31 41 0,44-49 0,0 0 0,1 1 0,0-1 0,1 1 0,0 0 0,1 1 0,0-1 0,1 1 0,1 0 0,0 0 0,0 0 0,2 0 0,-1 0 0,2 0 0,0 0 0,0-1 0,1 1 0,1 0 0,5 19 0,8 14 0,2-1 0,1 0 0,47 76 0,-38-80 0,1 0 0,3-2 0,69 66 0,21 26 0,-105-110 0,0 1 0,-2 1 0,-1 0 0,17 38 0,25 94 0,-42-108 0,-12-43 0,0 1 0,-1 0 0,0-1 0,0 1 0,-1 0 0,0 0 0,1 0 0,-1-1 0,-1 1 0,1 0 0,-1 0 0,0-1 0,0 1 0,0 0 0,0-1 0,-1 1 0,-3 6 0,1-5 0,-1 0 0,1 0 0,-1 0 0,0 0 0,-1-1 0,1 0 0,-1 0 0,0-1 0,0 0 0,-9 5 0,-14 5 0,0-2 0,0-1 0,-2-1 0,-37 7 0,54-14 0,-9 5 0,22-8 0,1 0 0,0 0 0,0 0 0,0 0 0,0 0 0,0 0 0,0 1 0,-1-1 0,1 0 0,0 0 0,0 0 0,0 0 0,0 0 0,0 0 0,0 0 0,0 0 0,0 0 0,0 1 0,0-1 0,-1 0 0,1 0 0,0 0 0,0 0 0,0 0 0,0 0 0,0 1 0,0-1 0,0 0 0,0 0 0,0 0 0,0 0 0,0 0 0,0 1 0,0-1 0,0 0 0,0 0 0,0 0 0,0 0 0,1 0 0,-1 0 0,0 1 0,0-1 0,0 0 0,0 0 0,0 0 0,0 0 0,0 0 0,0 0 0,0 0 0,0 0 0,1 1 0,-1-1 0,0 0 0,0 0 0,0 0 0,0 0 0,0 0 0,0 0 0,0 0 0,1 0 0,38 9 0,-11-4 0,-17-2 0,0 0 0,-1 0 0,1 1 0,-1 0 0,0 1 0,0 1 0,0-1 0,-1 1 0,0 1 0,0 0 0,-1 0 0,1 1 0,-2 0 0,1 0 0,-1 1 0,0 0 0,-1 0 0,0 0 0,-1 1 0,0 0 0,0 0 0,-1 1 0,0-1 0,-1 1 0,3 17 0,1 16 0,-3 1 0,-1 0 0,-3 0 0,-1 0 0,-2-1 0,-2 1 0,-3-1 0,-20 71 0,-4-12 0,-6-1 0,-71 137 0,-25-3 0,4-7 0,107-183 0,3 1 0,1 2 0,-14 55 0,4 29 0,5 2 0,7 0 0,5 1 0,11 251 0,19-196 0,2 51 0,-21-193-105,0-25 181,1-1 1,3 32-1,-2-50-169,0 1 0,0-1 0,0 0 0,0 0 0,1 0 0,0 0 0,0 0 0,1 0 0,-1-1 0,1 1-1,0-1 1,0 1 0,1-1 0,-1 0 0,7 5 0,12 6-6733</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092"/>
    </inkml:context>
    <inkml:brush xml:id="br0">
      <inkml:brushProperty name="width" value="0.05" units="cm"/>
      <inkml:brushProperty name="height" value="0.05" units="cm"/>
    </inkml:brush>
  </inkml:definitions>
  <inkml:trace contextRef="#ctx0" brushRef="#br0">2506 114 24575,'-9'-1'0,"1"-1"0,0 1 0,0-1 0,0 0 0,-12-6 0,-25-6 0,-81-6 0,-194-6 0,213 26 0,-291-13 0,-599-12 0,689 27 0,303-2 0,0 0 0,0 0 0,0 0 0,0 1 0,0-1 0,0 1 0,1 0 0,-1 1 0,0-1 0,1 1 0,-1 0 0,1 0 0,-1 0 0,1 1 0,-7 5 0,8-4 0,0 0 0,0 0 0,0 0 0,0 1 0,1-1 0,0 1 0,0 0 0,0-1 0,1 1 0,0 0 0,0 0 0,0 0 0,0 0 0,1 0 0,0 8 0,2 248 0,2-85 0,-4 516 0,-2-661 0,-1 1 0,-11 48 0,7-46 0,-5 65 0,12-96 0,-1 9 0,0-1 0,2 1 0,-1 0 0,2 0 0,4 20 0,-5-29 0,0 0 0,0 0 0,1 0 0,0 0 0,-1 0 0,1 0 0,0 0 0,1 0 0,-1-1 0,0 1 0,1-1 0,-1 0 0,1 0 0,0 0 0,0 0 0,0 0 0,0-1 0,0 1 0,0-1 0,0 0 0,0 1 0,1-2 0,-1 1 0,5 1 0,29 2 0,-1-2 0,1-1 0,60-6 0,0 1 0,24 2 0,275 4 0,-237 16 0,37 0 0,67-20 0,119 4 0,-229 17 0,-88-10 0,74 2 0,-87-11 0,-1 2 0,0-2 0,1-3 0,71-13 0,-87 10 0,44-3 0,10-1 0,-89 10 2,-1 0-1,1 0 0,-1 0 1,0 0-1,1 0 1,-1 0-1,1 0 1,-1 0-1,1 0 0,-1 0 1,1 0-1,-1 0 1,1 0-1,-1 0 0,1 0 1,-1-1-1,1 1 1,-1 0-1,0 0 0,1 0 1,-1-1-1,1 1 1,-1 0-1,0-1 0,1 1 1,-1 0-1,0-1 1,1 1-1,-1-1 0,0 1 1,0 0-1,1-1 1,-1 1-1,0-1 0,0 1 1,0-1-1,0 1 1,0-1-1,0 1 0,1 0 1,-1-1-1,0 1 1,0-1-1,0 1 1,0-1-1,-1 1 0,1-1 1,0 1-1,0-1 1,0 1-1,0-1 0,0 1 1,-1-1-1,1 1 1,0 0-1,0-1 0,-1 1 1,1-1-1,0 1 1,-1 0-1,1-1 0,0 1 1,-1 0-1,1-1 1,0 1-1,-1 0 0,0-1 1,-28-19-1463,4 7-5365</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093"/>
    </inkml:context>
    <inkml:brush xml:id="br0">
      <inkml:brushProperty name="width" value="0.05" units="cm"/>
      <inkml:brushProperty name="height" value="0.05" units="cm"/>
    </inkml:brush>
  </inkml:definitions>
  <inkml:trace contextRef="#ctx0" brushRef="#br0">41 1 24575,'-1'34'0,"1"82"0,15 116 0,0-98 0,-6-1 0,-10 166 0,-4-249 0,-2-1 0,-18 61 0,-5 27 0,26-115 0,1 1 0,0-1 0,2 1 0,1 0 0,3 30 0,3-45-1365,3-8-5461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4:31.912"/>
    </inkml:context>
    <inkml:brush xml:id="br0">
      <inkml:brushProperty name="width" value="0.05" units="cm"/>
      <inkml:brushProperty name="height" value="0.05" units="cm"/>
    </inkml:brush>
  </inkml:definitions>
  <inkml:trace contextRef="#ctx0" brushRef="#br0">670 0 24575,'-4'0'0,"-90"1"0,-109 13 0,109-2-682,-165 0-1,244-12-6143</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094"/>
    </inkml:context>
    <inkml:brush xml:id="br0">
      <inkml:brushProperty name="width" value="0.05" units="cm"/>
      <inkml:brushProperty name="height" value="0.05" units="cm"/>
    </inkml:brush>
  </inkml:definitions>
  <inkml:trace contextRef="#ctx0" brushRef="#br0">1922 46 24575,'-29'-12'0,"8"1"0,-17 3 0,0 2 0,0 2 0,0 1 0,0 2 0,-55 5 0,2-1 0,-888-3 0,938 3 0,0 1 0,-54 13 0,18-3 0,52-9 0,1 0 0,-1 2 0,-24 10 0,38-13 0,0 1 0,0 0 0,0 1 0,1 1 0,0-1 0,0 1 0,0 1 0,-10 11 0,15-13 0,1 0 0,0 1 0,1-1 0,-1 1 0,1 0 0,0 0 0,1 0 0,0 0 0,0 0 0,1 1 0,-1-1 0,1 11 0,0 15 0,4 52 0,0-36 0,1 2 0,11 58 0,4 41 0,-18 119 0,-2-147 0,-1-85 0,-1-1 0,-10 41 0,8-56 0,1 1 0,0 0 0,2 0 0,1 0 0,0 0 0,2 1 0,0-1 0,9 42 0,-5-48 0,-3-6 0,1 0 0,0-1 0,0 1 0,1-1 0,8 13 0,-10-19 0,1 0 0,0 0 0,0 0 0,-1 0 0,2 0 0,-1-1 0,0 1 0,0-1 0,1 0 0,-1 0 0,1-1 0,0 1 0,0-1 0,-1 1 0,1-1 0,0 0 0,6 0 0,37 4 0,1-3 0,92-6 0,-28 0 0,8 2 0,211 26 0,-212-11 0,1-6 0,137-9 0,-76-1 0,296 3 0,-449 2 18,0 1 0,47 11 0,-57-9-176,0-1 1,0 0-1,0-2 0,1 0 1,-1-1-1,1-1 0,-1 0 1,29-6-1,-24-1-6668</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095"/>
    </inkml:context>
    <inkml:brush xml:id="br0">
      <inkml:brushProperty name="width" value="0.05" units="cm"/>
      <inkml:brushProperty name="height" value="0.05" units="cm"/>
    </inkml:brush>
  </inkml:definitions>
  <inkml:trace contextRef="#ctx0" brushRef="#br0">1 4 24575,'65'-1'0,"-33"-1"0,1 2 0,0 1 0,0 2 0,51 10 0,-34-2 0,80 6 0,0 1 0,-64-9 0,-45-7 0,1 1 0,-1 1 0,1 0 0,-1 2 0,21 9 0,-36-13 0,-1 1 0,0 0 0,0 0 0,0 0 0,0 1 0,-1 0 0,1 0 0,-1 0 0,0 0 0,0 1 0,-1-1 0,1 1 0,-1 0 0,0 0 0,0 1 0,-1-1 0,1 0 0,-1 1 0,-1 0 0,1-1 0,-1 1 0,0 0 0,1 8 0,-2 8 0,0 0 0,-2 0 0,0 0 0,-2-1 0,-6 23 0,-7 54 0,9 421 0,11-290 0,-2-191 0,-4 71 0,2-97 0,-1-1 0,0 1 0,0-1 0,-1 1 0,-1-1 0,-9 20 0,8-26-1365</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096"/>
    </inkml:context>
    <inkml:brush xml:id="br0">
      <inkml:brushProperty name="width" value="0.05" units="cm"/>
      <inkml:brushProperty name="height" value="0.05" units="cm"/>
    </inkml:brush>
  </inkml:definitions>
  <inkml:trace contextRef="#ctx0" brushRef="#br0">1512 65 24575,'4'0'0,"0"-1"0,-1 1 0,1-1 0,0 0 0,0 0 0,-1 0 0,7-4 0,-4-4 0,-23 0 0,-15 3 0,-1 2 0,-1 1 0,1 1 0,-55 6 0,13-2 0,-66 0 0,-197-4 0,211-12 0,90 8 0,-1 2 0,1 1 0,-1 2 0,-57 6 0,-149 21 0,238-25 0,0 1 0,0 0 0,1 0 0,-1 1 0,1-1 0,0 1 0,0 0 0,0 1 0,0-1 0,0 1 0,1 0 0,0 0 0,0 0 0,0 1 0,0-1 0,0 1 0,1 0 0,0 0 0,0 0 0,1 1 0,-3 6 0,-4 8 0,1 1 0,1 0 0,1 1 0,-5 31 0,9-28 0,1-1 0,2 0 0,0 1 0,2-1 0,10 48 0,-6-35 0,5 58 0,-14 274 0,-15-244 0,8-72 0,-2 62 0,10-80 0,4 225 0,-1-244 0,0 0 0,2 0 0,5 17 0,-7-27 0,0 0 0,1 0 0,0 0 0,0 0 0,0 0 0,0-1 0,1 1 0,0-1 0,0 0 0,6 6 0,-8-10 0,-1-1 0,1 1 0,-1 0 0,1-1 0,-1 1 0,1-1 0,0 1 0,-1-1 0,1 0 0,-1 0 0,1 0 0,0 0 0,-1 0 0,1 0 0,0 0 0,-1 0 0,1-1 0,1 0 0,35-12 0,-18 5 0,11 1 0,0 0 0,0 2 0,54-2 0,100 8 0,-69 2 0,-53-1 0,-32-1 0,0 0 0,0-2 0,0-1 0,-1-2 0,33-8 0,-30 4 0,0 1 0,1 2 0,50-2 0,105 9 0,-69 1 0,837-3 0,-951 0 0,-1 0 0,0 0 0,0 0 0,1-1 0,-1 0 0,0 0 0,0 0 0,0 0 0,0-1 0,0 0 0,0 0 0,0 0 0,0-1 0,7-5 0,-9 4 0,1 1 0,-1-1 0,-1 0 0,1-1 0,-1 1 0,1 0 0,-1-1 0,0 1 0,-1-1 0,1 0 0,-1 0 0,0 1 0,0-1 0,-1 0 0,1 0 0,-1-6 0,0-55 0,-3 0 0,-20-117 0,14 123 0,4 8 0,4-94 0,-1-13 0,0 138 0,-1 1 0,0-1 0,-2 1 0,0-1 0,-12-28 0,-27-58 0,18 41 0,-54-99 0,43 92 0,28 51 0,-2 1 0,-1 0 0,-24-34 0,31 50 0,0-1 0,0 1 0,0 0 0,-1 0 0,0 1 0,0-1 0,0 1 0,-1 0 0,1 1 0,-1 0 0,0 0 0,0 0 0,0 1 0,0 0 0,0 1 0,-10-2 0,-44-1 0,-81 6 0,49 1 0,55-1 0,-75 14 0,73-8 0,-63 3 0,-18-13 0,-52 4 0,171-2-76,-1 0 1,1 0-1,-1 1 0,0-1 0,1 1 0,-1-1 0,1 1 0,-1 0 1,1 0-1,0 0 0,-1 0 0,1 1 0,0-1 0,0 1 1,0-1-1,0 1 0,-4 3 0,-1 11-6750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097"/>
    </inkml:context>
    <inkml:brush xml:id="br0">
      <inkml:brushProperty name="width" value="0.05" units="cm"/>
      <inkml:brushProperty name="height" value="0.05" units="cm"/>
    </inkml:brush>
  </inkml:definitions>
  <inkml:trace contextRef="#ctx0" brushRef="#br0">0 247 24575,'6'-1'0,"-1"1"0,1-2 0,0 1 0,-1 0 0,0-1 0,1 0 0,-1 0 0,0-1 0,0 1 0,0-1 0,0 0 0,7-6 0,54-54 0,-41 38 0,9-9 0,-25 22 0,1 1 0,1 1 0,0 0 0,0 0 0,1 1 0,0 1 0,22-13 0,-32 21 0,0-1 0,-1 1 0,1-1 0,0 1 0,-1 0 0,1 0 0,0 0 0,-1 0 0,1 0 0,0 0 0,0 0 0,-1 1 0,1-1 0,0 1 0,-1-1 0,1 1 0,-1-1 0,1 1 0,-1 0 0,1 0 0,-1 0 0,1 0 0,-1 0 0,0 0 0,1 0 0,-1 0 0,0 1 0,0-1 0,0 0 0,0 1 0,0-1 0,0 1 0,-1-1 0,1 1 0,0-1 0,-1 1 0,1 0 0,-1-1 0,1 1 0,-1 0 0,0 2 0,3 11 0,-1-1 0,0 1 0,-1 24 0,-1-32 0,16 167 0,0-25 0,-16-44 0,3 30 0,-3-131-124,0 0 0,0-1 0,1 1 0,0 0 0,0 0 0,0-1-1,0 1 1,1-1 0,-1 1 0,3 4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098"/>
    </inkml:context>
    <inkml:brush xml:id="br0">
      <inkml:brushProperty name="width" value="0.05" units="cm"/>
      <inkml:brushProperty name="height" value="0.05" units="cm"/>
    </inkml:brush>
  </inkml:definitions>
  <inkml:trace contextRef="#ctx0" brushRef="#br0">0 255 24575,'15'2'0,"-14"-1"0,0-1 0,-1 0 0,1 0 0,0 0 0,0 0 0,0 0 0,0 0 0,0 0 0,-1 0 0,1 0 0,0 0 0,0 0 0,0 0 0,0-1 0,-1 1 0,1 0 0,0-1 0,0 1 0,-1 0 0,1-1 0,0 1 0,0-1 0,-1 0 0,1 1 0,-1-1 0,1 1 0,0-1 0,-1 0 0,1 1 0,-1-1 0,1 0 0,0-1 0,67-72 0,-36 41 0,-1-1 0,28-43 0,-58 76 0,0-1 0,0 0 0,0 0 0,1 0 0,-1 1 0,0-1 0,1 1 0,-1-1 0,1 1 0,0-1 0,-1 1 0,1 0 0,0 0 0,0 0 0,0 0 0,0 0 0,0 0 0,0 0 0,4 0 0,-5 1 0,0 1 0,1-1 0,-1 1 0,1 0 0,-1-1 0,0 1 0,0 0 0,1 0 0,-1 0 0,0 0 0,0 0 0,0 0 0,0 0 0,0 0 0,0 1 0,-1-1 0,1 0 0,0 0 0,0 1 0,-1-1 0,1 1 0,-1-1 0,0 0 0,1 1 0,-1-1 0,0 1 0,0-1 0,0 4 0,7 49 0,-3 1 0,-2 0 0,-8 77 0,5-109 0,-18 154 0,10-109 0,2-1 0,4 70 0,3-127-227,1-1-1,0 1 1,1-1-1,0 0 1,5 14-1,1-6-6598</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099"/>
    </inkml:context>
    <inkml:brush xml:id="br0">
      <inkml:brushProperty name="width" value="0.05" units="cm"/>
      <inkml:brushProperty name="height" value="0.05" units="cm"/>
    </inkml:brush>
  </inkml:definitions>
  <inkml:trace contextRef="#ctx0" brushRef="#br0">1 1 24575,'6'0'0,"2"6"0,6 2 0,1 0-8191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100"/>
    </inkml:context>
    <inkml:brush xml:id="br0">
      <inkml:brushProperty name="width" value="0.05" units="cm"/>
      <inkml:brushProperty name="height" value="0.05" units="cm"/>
    </inkml:brush>
  </inkml:definitions>
  <inkml:trace contextRef="#ctx0" brushRef="#br0">46 143 24575,'1'22'0,"2"-30"0,9-23 0,-6 21 0,1-1 0,1 1 0,-1 0 0,2 1 0,-1 0 0,1 0 0,1 1 0,-1 0 0,1 1 0,17-10 0,-23 15 0,0-1 0,1 1 0,-1 0 0,0 0 0,1 1 0,-1 0 0,1-1 0,-1 1 0,1 1 0,0-1 0,-1 1 0,1 0 0,0 0 0,-1 0 0,1 0 0,0 1 0,-1 0 0,1 0 0,-1 0 0,1 1 0,-1-1 0,1 1 0,-1 0 0,0 1 0,0-1 0,0 1 0,0-1 0,-1 1 0,1 0 0,4 5 0,-2-1 0,0 1 0,0-1 0,0 1 0,-1 0 0,-1 0 0,1 1 0,-1-1 0,-1 1 0,0 0 0,0 0 0,0 0 0,-1 0 0,-1 1 0,1-1 0,-2 1 0,1-1 0,-2 11 0,0-7 0,-2-1 0,1 1 0,-1 0 0,-1-1 0,-1 0 0,1 0 0,-2 0 0,0 0 0,0-1 0,-1 0 0,0 0 0,-10 10 0,-16 19 0,4-3 0,-1-1 0,-1-1 0,-2-2 0,-67 51 0,97-82 0,-25 19 0,27-20 0,0-1 0,1 1 0,-1 0 0,0-1 0,0 1 0,1 0 0,-1 0 0,0 0 0,1-1 0,-1 1 0,1 0 0,-1 0 0,1 0 0,-1 0 0,1 0 0,0 0 0,-1 0 0,1 0 0,0 0 0,0 0 0,0 0 0,0 0 0,0 0 0,0 0 0,0 0 0,0 0 0,0 2 0,3-3 0,-1 1 0,0-1 0,1 1 0,-1-1 0,0 0 0,1 0 0,-1 0 0,0 0 0,1 0 0,-1-1 0,0 1 0,1-1 0,-1 1 0,0-1 0,1 0 0,1-1 0,3 0 0,113-25 0,-42 7 0,0 3 0,2 4 0,117-4 0,-125 18-1365,-41-1-5461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101"/>
    </inkml:context>
    <inkml:brush xml:id="br0">
      <inkml:brushProperty name="width" value="0.05" units="cm"/>
      <inkml:brushProperty name="height" value="0.05" units="cm"/>
    </inkml:brush>
  </inkml:definitions>
  <inkml:trace contextRef="#ctx0" brushRef="#br0">0 111 24575,'19'2'0,"-17"-1"0,0 0 0,1-1 0,-1 0 0,0 0 0,0 0 0,1 0 0,-1 0 0,0 0 0,1 0 0,-1-1 0,0 1 0,3-2 0,162-64 0,-133 54 0,0 2 0,67-11 0,-89 20 0,0 0 0,0 1 0,0 0 0,1 1 0,-1 0 0,-1 1 0,1 1 0,0 0 0,0 0 0,-1 1 0,0 0 0,16 9 0,-24-11 0,1 0 0,0 0 0,0 0 0,-1 1 0,1-1 0,-1 1 0,0 0 0,0 0 0,0 0 0,0 0 0,-1 1 0,1-1 0,-1 1 0,0 0 0,0-1 0,0 1 0,0 0 0,-1 0 0,2 7 0,-2-6 0,-1 0 0,-1 0 0,1-1 0,-1 1 0,0 0 0,0 0 0,0-1 0,0 1 0,-1-1 0,0 1 0,0-1 0,0 0 0,0 1 0,-1-1 0,0 0 0,0-1 0,-5 6 0,-2 2 0,0-1 0,-1 0 0,0-1 0,-1 0 0,0-1 0,0 0 0,-1-1 0,-26 12 0,6-8 0,0 0 0,-57 10 0,28-20 0,61-1 0,-1 0 0,0 0 0,0-1 0,0 1 0,0-1 0,0 1 0,0-1 0,1 0 0,-1 1 0,0-1 0,0 0 0,-2-2 0,4 2 0,-1 0 0,1 1 0,0-1 0,-1 0 0,1 1 0,0-1 0,0 0 0,0 0 0,0 1 0,-1-1 0,1 0 0,0 1 0,0-1 0,0 0 0,1 0 0,-1 1 0,0-1 0,0 0 0,0 0 0,0 1 0,1-1 0,-1 0 0,0 1 0,1-1 0,-1 0 0,0 1 0,1-1 0,-1 1 0,1-1 0,-1 0 0,1 1 0,-1-1 0,1 1 0,0-1 0,6-5 0,-1 1 0,1-1 0,0 1 0,0 1 0,0-1 0,0 1 0,1 1 0,0-1 0,0 1 0,0 1 0,14-4 0,11 0 0,52-4 0,-57 8 0,0 0 0,0 3 0,0 0 0,0 1 0,0 2 0,53 14 0,-69-14 0,0 1 0,0 0 0,0 0 0,0 1 0,-1 1 0,0 0 0,0 0 0,-1 1 0,0 1 0,0 0 0,-1 0 0,0 1 0,-1 0 0,0 0 0,-1 1 0,0 0 0,7 14 0,-10-16 0,0 1 0,-1-1 0,0 1 0,-1-1 0,0 1 0,0 0 0,-1 0 0,0-1 0,-1 1 0,0 0 0,0 0 0,-1 0 0,-1 0 0,0 0 0,0-1 0,-1 1 0,0-1 0,0 1 0,-1-1 0,-1 0 0,1-1 0,-1 1 0,-1-1 0,0 0 0,0 0 0,0 0 0,-12 9 0,2-2 0,0-1 0,-1 0 0,-1-2 0,0 0 0,0-1 0,-1 0 0,-1-2 0,1 0 0,-2-2 0,1 0 0,-40 7 0,30-8-97,-1-3-1,0 0 1,0-2-1,0-2 1,0 0-1,0-2 1,0-2-1,0 0 1,1-2-1,0-2 1,1 0-1,0-2 0,-38-20 1,24 4-6729</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102"/>
    </inkml:context>
    <inkml:brush xml:id="br0">
      <inkml:brushProperty name="width" value="0.05" units="cm"/>
      <inkml:brushProperty name="height" value="0.05" units="cm"/>
    </inkml:brush>
  </inkml:definitions>
  <inkml:trace contextRef="#ctx0" brushRef="#br0">592 185 24575,'0'-3'0,"1"0"0,-1 1 0,1-1 0,0 0 0,0 0 0,0 0 0,0 1 0,0-1 0,3-3 0,-3 3 0,1 0 0,-1 1 0,0-1 0,0 0 0,0 0 0,0 1 0,0-1 0,0 0 0,-1 0 0,1 0 0,-1-6 0,-1 4 0,0 0 0,-1 0 0,1 0 0,-1 0 0,0 0 0,-1 0 0,1 1 0,-1-1 0,0 1 0,0 0 0,0-1 0,0 1 0,-1 1 0,0-1 0,0 1 0,0-1 0,0 1 0,0 0 0,-1 0 0,1 1 0,-1-1 0,0 1 0,0 0 0,0 1 0,-8-3 0,0 0 0,0 1 0,-1 0 0,1 1 0,-1 0 0,0 1 0,1 1 0,-1 0 0,-25 4 0,2 3 0,0 1 0,1 2 0,0 1 0,1 2 0,-35 18 0,60-26 0,1 1 0,-1 0 0,1 1 0,1 0 0,-1 0 0,1 1 0,0 0 0,1 0 0,-9 14 0,12-15 0,0 0 0,1-1 0,0 1 0,0 1 0,1-1 0,0 0 0,0 1 0,1-1 0,0 1 0,0-1 0,1 1 0,0 0 0,0-1 0,1 1 0,2 9 0,1-2 0,0 1 0,1-2 0,1 1 0,1-1 0,0 0 0,1 0 0,0-1 0,1 0 0,1 0 0,0-1 0,0 0 0,2-1 0,-1 0 0,1-1 0,17 11 0,-8-6 0,1-1 0,1-1 0,0-1 0,0-1 0,1-1 0,0-1 0,1-1 0,41 7 0,-43-12 0,0-1 0,1-1 0,0-1 0,-1-1 0,0-2 0,1 0 0,-1-1 0,0-1 0,0-1 0,21-10 0,-28 10 0,0-1 0,0-1 0,-1-1 0,-1 0 0,1 0 0,-2-2 0,1 0 0,-1 0 0,-1-1 0,0-1 0,-1 0 0,0-1 0,-1 0 0,11-21 0,-16 27 0,-2 0 0,1 0 0,-1-1 0,0 1 0,-1-1 0,0 0 0,0 0 0,-1 0 0,0 0 0,-1 0 0,0 0 0,0 0 0,-1 0 0,0 0 0,-1 0 0,0 0 0,0 0 0,-1 1 0,0-1 0,0 1 0,-1 0 0,0-1 0,0 2 0,-1-1 0,-1 0 0,1 1 0,-1 0 0,0 1 0,-8-8 0,0 1 0,0 2 0,-1-1 0,0 2 0,-1 0 0,0 1 0,-1 0 0,1 2 0,-1 0 0,-1 1 0,0 0 0,1 1 0,-2 1 0,-27-2 0,31 5-86,-108-2 303,112 3-383,0 1 0,0 0-1,0 1 1,1 0 0,-1 1 0,1 0-1,0 0 1,-18 10 0,4 3-6660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103"/>
    </inkml:context>
    <inkml:brush xml:id="br0">
      <inkml:brushProperty name="width" value="0.05" units="cm"/>
      <inkml:brushProperty name="height" value="0.05" units="cm"/>
    </inkml:brush>
  </inkml:definitions>
  <inkml:trace contextRef="#ctx0" brushRef="#br0">298 145 24575,'0'0'0,"1"1"0,-1-1 0,1 0 0,0 0 0,-1 0 0,1 0 0,0 0 0,-1-1 0,1 1 0,0 0 0,-1 0 0,1 0 0,-1 0 0,1-1 0,-1 1 0,1 0 0,0-1 0,-1 1 0,1 0 0,-1-1 0,1 1 0,-1-1 0,1 1 0,-1 0 0,0-1 0,1 1 0,-1-1 0,0 0 0,1 1 0,-1-1 0,0 1 0,1-1 0,-1 1 0,0-1 0,0 0 0,0 1 0,0-1 0,0 0 0,0 1 0,0-1 0,0 1 0,0-1 0,0 0 0,0 1 0,0-1 0,0 0 0,0 1 0,0-1 0,-1 1 0,1-1 0,0 0 0,-1 1 0,1-1 0,0 1 0,-1-1 0,1 1 0,0-1 0,-1 0 0,-1-2 0,0 0 0,0 0 0,0 0 0,0 0 0,-1 1 0,1-1 0,-1 1 0,1-1 0,-6-2 0,2 1 0,-1 1 0,0 0 0,0 1 0,0-1 0,-1 2 0,1-1 0,0 1 0,-1 0 0,1 0 0,0 1 0,-1 0 0,1 0 0,-1 1 0,1 0 0,-1 0 0,1 1 0,0 0 0,0 0 0,0 1 0,0 0 0,0 0 0,1 0 0,-1 1 0,1 0 0,0 0 0,0 1 0,0 0 0,1 0 0,-1 0 0,-5 9 0,3-4 0,1 0 0,0 0 0,1 0 0,0 1 0,0 0 0,1 1 0,1-1 0,0 1 0,1 0 0,0 0 0,0 0 0,2 0 0,-1 0 0,1 0 0,1 1 0,1-1 0,3 24 0,-1-22 0,0 0 0,2-1 0,0 1 0,0-1 0,1 0 0,1 0 0,0-1 0,1 0 0,0 0 0,0 0 0,2-1 0,-1-1 0,1 0 0,1 0 0,0-1 0,0 0 0,1-1 0,0 0 0,1-1 0,-1 0 0,1-1 0,1-1 0,-1 0 0,1 0 0,26 4 0,0-5 0,0-1 0,0-2 0,0-2 0,66-9 0,-88 7 0,-1-1 0,1 0 0,-1-1 0,0-1 0,0-1 0,0 0 0,-1-1 0,0-1 0,-1 0 0,0-1 0,0-1 0,21-21 0,-26 21 0,0-1 0,0-1 0,-1 1 0,0-2 0,-2 1 0,1-1 0,-2 0 0,0-1 0,0 0 0,-1 0 0,-1 0 0,-1 0 0,3-27 0,-5 32 0,-1 0 0,-1 0 0,1 0 0,-1 0 0,-1 0 0,0 1 0,0-1 0,-1 0 0,0 1 0,-1 0 0,0 0 0,0 0 0,-1 0 0,0 0 0,-1 1 0,0 0 0,0 0 0,-1 1 0,0 0 0,0 0 0,0 0 0,-12-7 0,-5 1 0,0 2 0,0 0 0,-1 2 0,0 0 0,-1 2 0,0 1 0,0 1 0,-30-2 0,39 6 15,-1 0 0,1 1 0,0 1 0,0 1 0,0 0 0,0 1 0,-30 10 0,36-9-129,0 0 0,0 0-1,0 1 1,0 1 0,1 0 0,0 0-1,0 1 1,1 0 0,0 1 0,0 0-1,1 0 1,-8 10 0,-1 8-6712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4:32.504"/>
    </inkml:context>
    <inkml:brush xml:id="br0">
      <inkml:brushProperty name="width" value="0.05" units="cm"/>
      <inkml:brushProperty name="height" value="0.05" units="cm"/>
    </inkml:brush>
  </inkml:definitions>
  <inkml:trace contextRef="#ctx0" brushRef="#br0">0 112 24575,'8'-1'0,"-1"-1"0,1 0 0,-1 0 0,0 0 0,0-1 0,0 0 0,0 0 0,8-6 0,18-7 0,8 1 24,0 3 0,0 1 0,1 2 0,70-6-1,172 9-1489,-283 6 1448,42 0-6808</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104"/>
    </inkml:context>
    <inkml:brush xml:id="br0">
      <inkml:brushProperty name="width" value="0.05" units="cm"/>
      <inkml:brushProperty name="height" value="0.05" units="cm"/>
    </inkml:brush>
  </inkml:definitions>
  <inkml:trace contextRef="#ctx0" brushRef="#br0">359 76 24575,'-9'1'0,"0"0"0,0 1 0,0 0 0,0 1 0,1 0 0,-1 0 0,1 1 0,0 0 0,0 1 0,0-1 0,1 1 0,-1 1 0,1-1 0,-8 10 0,-13 13 0,-46 56 0,45-52 0,22-26 0,0 1 0,0 1 0,1-1 0,-10 16 0,59-52 0,116-101 0,-42 31 0,-225 207 0,81-79 0,0 1 0,2 1 0,-39 65 0,109-138 0,133-174 0,-176 215 0,-1 0 0,0-1 0,0 1 0,1 0 0,-1-1 0,0 1 0,0-1 0,0 1 0,0-1 0,-1 0 0,1 1 0,0-1 0,-1 0 0,1-2 0,-1 4 0,-1 0 0,1-1 0,-1 1 0,1 0 0,-1-1 0,1 1 0,-1 0 0,1 0 0,-1 0 0,1 0 0,-1 0 0,1 0 0,-1 0 0,1 0 0,-1 0 0,0 0 0,1 0 0,-1 0 0,1 0 0,-1 0 0,1 0 0,-1 0 0,1 0 0,-1 1 0,1-1 0,-1 0 0,1 1 0,-1-1 0,-51 27 0,-97 81 0,128-90 0,0 1 0,1 1 0,1 0 0,-26 37 0,43-53 0,-1 0 0,1 0 0,0 0 0,0 0 0,1 0 0,-1 1 0,-1 6 0,3-10 0,0-1 0,0 1 0,0 0 0,0-1 0,0 1 0,0-1 0,0 1 0,0 0 0,0-1 0,0 1 0,0-1 0,1 1 0,-1 0 0,0-1 0,0 1 0,1-1 0,-1 1 0,0-1 0,1 1 0,-1-1 0,0 1 0,1-1 0,0 1 0,0 0 0,0-1 0,1 1 0,-1-1 0,0 0 0,0 0 0,0 0 0,1 0 0,-1 0 0,0 0 0,0 0 0,0 0 0,1 0 0,-1 0 0,0-1 0,0 1 0,0 0 0,2-2 0,20-7 0,-1 0 0,-1-2 0,0-1 0,0-1 0,-1-1 0,35-30 0,101-115 0,-119 119 0,-34 37 0,0 0 0,1-1 0,0 1 0,-1-1 0,0 0 0,0 0 0,0 0 0,0-1 0,-1 1 0,1-1 0,-1 1 0,0-1 0,-1 0 0,3-8 0,-5 13 0,1-1 0,0 1 0,-1 0 0,1-1 0,-1 1 0,1-1 0,0 1 0,-1-1 0,1 1 0,-1 0 0,1-1 0,-1 1 0,1 0 0,-1 0 0,0-1 0,1 1 0,-1 0 0,1 0 0,-1 0 0,1 0 0,-1-1 0,0 1 0,1 0 0,-1 0 0,1 0 0,-1 1 0,0-1 0,1 0 0,-1 0 0,1 0 0,-1 0 0,1 0 0,-1 1 0,0-1 0,1 0 0,-1 1 0,-23 8 0,-2 5 0,0 2 0,1 0 0,1 2 0,-38 35 0,-78 93 0,133-138 0,-45 53 0,48-55 0,0 0 0,0 0 0,0 0 0,1 0 0,0 1 0,0-1 0,1 1 0,-3 9 0,5-16 0,0 1 0,0-1 0,0 0 0,0 0 0,0 0 0,-1 0 0,1 1 0,0-1 0,0 0 0,0 0 0,0 0 0,0 1 0,0-1 0,0 0 0,1 0 0,-1 0 0,0 1 0,0-1 0,0 0 0,0 0 0,0 0 0,0 0 0,0 1 0,0-1 0,0 0 0,1 0 0,-1 0 0,0 0 0,0 1 0,0-1 0,0 0 0,0 0 0,1 0 0,-1 0 0,0 0 0,0 0 0,0 0 0,0 0 0,1 0 0,-1 1 0,0-1 0,0 0 0,0 0 0,1 0 0,-1 0 0,0 0 0,0 0 0,0 0 0,1 0 0,-1 0 0,0-1 0,15-5 0,13-14 0,272-278 0,-273 262 0,-27 35 0,0 1 0,1 0 0,-1 0 0,0 0 0,0-1 0,0 1 0,0 0 0,0 0 0,0 0 0,1-1 0,-1 1 0,0 0 0,0 0 0,0-1 0,0 1 0,0 0 0,0 0 0,0-1 0,0 1 0,0 0 0,0 0 0,0-1 0,0 1 0,0 0 0,0 0 0,0-1 0,-1 1 0,1 0 0,0 0 0,0 0 0,0-1 0,0 1 0,0 0 0,0 0 0,-1 0 0,1-1 0,0 1 0,0 0 0,0 0 0,-1 0 0,1-1 0,-22 8 0,-5 8 0,1 1 0,1 2 0,0 0 0,1 2 0,-22 23 0,7-2 0,-63 85 0,97-120 0,0 1 0,0-1 0,1 1 0,0 0 0,0 0 0,1 0 0,-1 1 0,2-1 0,-1 1 0,1 0 0,0-1 0,-1 12 0,3-18 0,0 0 0,1 0 0,-1 0 0,0 1 0,0-1 0,1 0 0,-1 0 0,1 0 0,-1 0 0,1 0 0,-1 0 0,1 0 0,0 0 0,-1-1 0,1 1 0,0 0 0,0 0 0,0 0 0,0-1 0,0 1 0,-1 0 0,1-1 0,0 1 0,0-1 0,1 1 0,-1-1 0,0 0 0,0 1 0,0-1 0,0 0 0,0 0 0,0 0 0,0 0 0,0 0 0,1 0 0,-1 0 0,0 0 0,0 0 0,0 0 0,0-1 0,0 1 0,0 0 0,0-1 0,2 0 0,4-1 0,0 0 0,0-1 0,0 0 0,-1 0 0,10-6 0,6-9 0,0-2 0,-2 0 0,0-1 0,-1-1 0,-1 0 0,23-39 0,32-38 0,-47 67 0,-1 0 0,-1-2 0,23-44 0,-43 64 0,-14 23 0,-15 25 0,-217 400 0,234-412 0,8-21 0,0-1 0,1 0 0,-1 0 0,0 0 0,0 1 0,0-1 0,0 0 0,0 0 0,0 0 0,0 0 0,1 0 0,-1 1 0,0-1 0,0 0 0,0 0 0,0 0 0,0 0 0,1 0 0,-1 0 0,0 0 0,0 1 0,0-1 0,1 0 0,-1 0 0,0 0 0,0 0 0,0 0 0,1 0 0,-1 0 0,0 0 0,0 0 0,0 0 0,1 0 0,-1 0 0,0 0 0,0 0 0,0 0 0,0 0 0,1-1 0,-1 1 0,0 0 0,0 0 0,0 0 0,1 0 0,-1 0 0,0 0 0,0 0 0,0-1 0,37-26 0,8-16 0,71-89 0,-19 19 0,-81 97 0,-8 8 0,1 0 0,-2-1 0,1 1 0,-2-1 0,1-1 0,-1 1 0,9-20 0,-15 29 0,0 0 0,1-1 0,-1 1 0,0-1 0,0 1 0,0 0 0,1-1 0,-1 1 0,0-1 0,0 1 0,0-1 0,0 1 0,0-1 0,0 1 0,0-1 0,0 1 0,0 0 0,0-1 0,0 1 0,0-1 0,0 1 0,0-1 0,-1 1 0,1 0 0,0-1 0,0 1 0,0-1 0,-1 1 0,1 0 0,0-1 0,0 1 0,-1 0 0,1-1 0,0 1 0,-1 0 0,1-1 0,0 1 0,-1 0 0,0-1 0,-21 5 0,-23 19 0,5 10 0,1 2 0,2 1 0,2 2 0,-31 42 0,12-15 0,36-45 0,10-12 0,0 0 0,1 1 0,-1 0 0,2 0 0,-1 0 0,1 1 0,1 0 0,0 0 0,-7 19 0,12-28 0,0-1 0,0 1 0,0-1 0,0 1 0,0-1 0,0 1 0,0-1 0,0 1 0,0-1 0,0 1 0,0-1 0,0 1 0,1-1 0,-1 1 0,0-1 0,0 0 0,0 1 0,1-1 0,-1 1 0,0-1 0,1 1 0,-1-1 0,0 0 0,1 1 0,-1-1 0,1 0 0,-1 0 0,0 1 0,1-1 0,-1 0 0,1 0 0,-1 1 0,1-1 0,-1 0 0,1 0 0,-1 0 0,1 0 0,-1 0 0,1 0 0,-1 0 0,1 0 0,-1 0 0,1 0 0,-1 0 0,1 0 0,-1 0 0,1 0 0,-1 0 0,1-1 0,-1 1 0,1 0 0,-1 0 0,0 0 0,1-1 0,0 1 0,28-15 0,8-11 0,-2-2 0,57-58 0,-32 29 0,-49 46 0,32-28 0,-1-1 0,-2-3 0,36-49 0,-75 91 0,0 1 0,-1-1 0,1 1 0,-1-1 0,1 0 0,-1 1 0,1-1 0,-1 0 0,1 0 0,-1 1 0,0-1 0,1 0 0,-1 0 0,0 0 0,1 1 0,-1-1 0,0 0 0,0 0 0,0 0 0,0 0 0,0 1 0,0-1 0,0 0 0,0 0 0,0 0 0,-1-1 0,-19 5 0,-39 29 0,54-28 0,-44 29 0,1 2 0,2 3 0,-53 54 0,-14 13 0,79-72 0,25-24 0,0 1 0,-1-2 0,-18 13 0,42-31 0,0-1 0,-1 0 0,15-18 0,4-3 0,12-9 0,251-217 0,-258 232 0,-37 26 0,0 0 0,0 0 0,0 0 0,0 0 0,0 1 0,0-1 0,0 0 0,0 0 0,0 0 0,0 0 0,0 0 0,0 0 0,0 0 0,0 0 0,0 0 0,0 0 0,0 0 0,1 0 0,-1 0 0,0 0 0,0 0 0,0 0 0,0 0 0,0 0 0,0 0 0,0 0 0,0 0 0,-19 18 0,-101 81 0,67-57 0,1 2 0,-49 54 0,86-82 0,10-12 0,1 0 0,0 0 0,0 0 0,1 1 0,-1-1 0,1 1 0,0 0 0,0 0 0,1 0 0,-1 0 0,1 0 0,-2 7 0,4-12 0,0 1 0,0 0 0,0-1 0,0 1 0,0-1 0,0 1 0,0 0 0,0-1 0,0 1 0,0 0 0,0-1 0,0 1 0,0 0 0,0-1 0,0 1 0,1-1 0,-1 1 0,0-1 0,0 1 0,1 0 0,-1-1 0,1 1 0,-1-1 0,0 1 0,1-1 0,-1 0 0,1 1 0,-1-1 0,1 1 0,-1-1 0,1 0 0,-1 1 0,2-1 0,23-3 0,24-23 0,37-31 0,-3-4 0,127-121 0,-201 174 0,-1 0 0,0-1 0,-1 0 0,8-13 0,-14 22 0,-1 0 0,0 0 0,0 0 0,0 0 0,0 0 0,0 0 0,0-1 0,0 1 0,0 0 0,0 0 0,0 0 0,0 0 0,1 0 0,-1 0 0,0-1 0,0 1 0,0 0 0,0 0 0,0 0 0,0 0 0,0 0 0,0-1 0,0 1 0,0 0 0,0 0 0,0 0 0,0 0 0,0 0 0,0 0 0,-1-1 0,1 1 0,0 0 0,0 0 0,0 0 0,0 0 0,0 0 0,0 0 0,0-1 0,0 1 0,0 0 0,0 0 0,-1 0 0,1 0 0,0 0 0,0 0 0,0 0 0,0 0 0,0 0 0,0 0 0,0 0 0,-1 0 0,1 0 0,0 0 0,0-1 0,0 1 0,0 0 0,-1 0 0,-12 3 0,-12 9 0,-46 30 0,3 3 0,2 3 0,2 3 0,2 2 0,-63 73 0,110-112 0,12-11 0,-1 0 0,1 1 0,0-1 0,0 1 0,0 0 0,0-1 0,0 1 0,1 0 0,0 1 0,-2 4 0,33-22 0,32-30 0,-2-4 0,84-85 0,32-27 0,-151 140 0,-23 17 0,-4 4 0,-39 28 0,14-10 0,-22 14 0,-195 146 0,231-168 0,-3 1 0,1 1 0,1 1 0,0 0 0,-24 33 0,38-47 0,0 0 0,0 0 0,1 0 0,-1-1 0,0 1 0,1 0 0,-1 0 0,1 0 0,-1 0 0,1 0 0,0 0 0,-1 0 0,1 0 0,0 0 0,0 0 0,-1 0 0,1 1 0,0-1 0,0 0 0,0 0 0,0 0 0,1 0 0,-1 0 0,0 0 0,0 0 0,1 1 0,0-1 0,0-1 0,1 1 0,-1-1 0,0 0 0,0 1 0,1-1 0,-1 0 0,0 0 0,0 0 0,1 0 0,-1 0 0,0-1 0,0 1 0,1 0 0,-1 0 0,0-1 0,0 1 0,1-1 0,60-27 0,227-161 0,-239 153 0,127-100 0,-160 116 0,-32 23 0,-41 26 0,51-26 0,-75 43 0,3 4 0,2 3 0,2 3 0,3 3 0,2 3 0,-79 95 0,146-156 0,-1 1 0,1-1 0,-1 1 0,1 0 0,0-1 0,0 1 0,0 0 0,0 0 0,0 0 0,0 0 0,0 0 0,0 0 0,1 0 0,-1 2 0,1-3 0,1-1 0,-1 0 0,0 1 0,1-1 0,-1 0 0,1 1 0,-1-1 0,1 0 0,-1 0 0,1 1 0,-1-1 0,1 0 0,-1 0 0,1 0 0,-1 0 0,1 0 0,-1 0 0,1 0 0,0 0 0,-1 0 0,1 0 0,-1 0 0,1 0 0,-1 0 0,1 0 0,-1 0 0,1 0 0,-1-1 0,1 1 0,-1 0 0,2-1 0,56-26 0,19-26 0,-2-3 0,-3-4 0,-2-2 0,79-93 0,-138 143 0,-6 8 0,0-1 0,0 0 0,-1 0 0,0 0 0,0-1 0,0 0 0,0 0 0,-1 0 0,0 0 0,-1 0 0,4-9 0,-6 15 0,0-1 0,0 1 0,0 0 0,0-1 0,0 1 0,0 0 0,0-1 0,0 1 0,0 0 0,0-1 0,0 1 0,0 0 0,0-1 0,0 1 0,0 0 0,0 0 0,-1-1 0,1 1 0,0 0 0,0-1 0,0 1 0,0 0 0,0 0 0,-1-1 0,1 1 0,0 0 0,0 0 0,-1-1 0,1 1 0,0 0 0,0 0 0,-1 0 0,1 0 0,0-1 0,-1 1 0,1 0 0,0 0 0,-1 0 0,-15 5 0,-20 19 0,32-21 0,-34 25 0,2 2 0,1 1 0,1 2 0,2 1 0,1 2 0,-40 61 0,52-71 0,-35 37 0,-4 6 0,48-48 0,23-21 0,31-25 0,-41 23 0,71-51 0,-1-4 0,119-122 0,-17 15 0,-285 281 0,86-96 0,-125 111 0,125-108 0,1 1 0,0 1 0,-30 48 0,47-60 0,8-10 0,20-13 0,30-28 0,319-304 0,-339 305 0,-30 32 0,-21 21 0,-103 94 0,66-62 0,1 2 0,-63 78 0,148-143 0,23-21 0,44-34 0,-16 12 0,107-97 0,-314 282 0,85-82 0,19-23 0,1 0 0,-31 49 0,52-73 0,0 1 0,1 0 0,-1 0 0,0 0 0,0 0 0,1 0 0,-1 0 0,0 0 0,0 0 0,1 0 0,-1 0 0,0 0 0,0 0 0,1 1 0,-1-1 0,0 0 0,0 0 0,0 0 0,1 0 0,-1 0 0,0 0 0,0 0 0,0 1 0,1-1 0,-1 0 0,0 0 0,0 0 0,0 0 0,0 1 0,1-1 0,-1 0 0,0 0 0,0 1 0,0-1 0,0 0 0,0 0 0,0 0 0,0 1 0,0-1 0,0 0 0,0 0 0,0 1 0,0-1 0,0 0 0,0 0 0,0 1 0,0-1 0,0 0 0,0 0 0,0 1 0,0-1 0,0 0 0,0 0 0,0 1 0,0-1 0,0 0 0,-1 0 0,1 0 0,0 1 0,20-11 0,-1-5 0,13-8 0,-2-1 0,-1-2 0,47-52 0,-76 78 0,1 0 0,-1 0 0,0-1 0,0 1 0,0 0 0,0 0 0,1 0 0,-1 0 0,0 0 0,0-1 0,0 1 0,0 0 0,1 0 0,-1 0 0,0 0 0,0-1 0,0 1 0,0 0 0,0 0 0,0 0 0,0-1 0,0 1 0,0 0 0,1 0 0,-1 0 0,0-1 0,0 1 0,0 0 0,0 0 0,0 0 0,0-1 0,-1 1 0,1 0 0,0 0 0,0-1 0,0 1 0,0 0 0,0 0 0,0 0 0,0-1 0,0 1 0,0 0 0,0 0 0,-1 0 0,1 0 0,0-1 0,0 1 0,0 0 0,0 0 0,-1 0 0,1 0 0,0 0 0,0 0 0,0-1 0,-1 1 0,-17 3 0,-21 12 0,18-6 0,1 1 0,0 1 0,0 1 0,1 1 0,0 0 0,-24 24 0,44-35 0,10-6 0,21-10 0,-16 7 0,-22 11 0,-12 8 0,1 2 0,-25 23 0,32-27 0,-1 1 0,0-2 0,-1 1 0,0-2 0,0 0 0,0 0 0,-1-1 0,-17 7 0,30-14 0,0 0 0,0 0 0,-1 0 0,1 0 0,0 1 0,0-1 0,-1 0 0,1 0 0,0 0 0,0 0 0,0 0 0,-1 0 0,1 0 0,0 0 0,0 0 0,-1 0 0,1 0 0,0 0 0,0 0 0,-1 0 0,1 0 0,0 0 0,0 0 0,-1 0 0,1 0 0,0 0 0,0 0 0,-1 0 0,1 0 0,0-1 0,0 1 0,-1 0 0,1 0 0,0 0 0,0 0 0,0-1 0,0 1 0,-1 0 0,1 0 0,0 0 0,0-1 0,0 1 0,0 0 0,0 0 0,0-1 0,-1 1 0,1 0 0,0 0 0,0 0 0,0-1 0,0 1 0,0-1 0,8-18 0,20-19 0,-28 38 0,9-10 0,-6 7 0,0 1 0,1-1 0,-2-1 0,1 1 0,0 0 0,-1-1 0,1 1 0,-1-1 0,0 0 0,0 0 0,-1 1 0,3-9 0,-4 12 0,-1-1 0,1 1 0,-1-1 0,1 1 0,-1-1 0,1 1 0,-1-1 0,0 1 0,1-1 0,-1 1 0,1 0 0,-1-1 0,0 1 0,1 0 0,-1 0 0,0 0 0,1-1 0,-1 1 0,0 0 0,0 0 0,1 0 0,-1 0 0,0 0 0,1 0 0,-1 0 0,0 0 0,0 0 0,1 1 0,-1-1 0,0 0 0,1 0 0,-1 1 0,0-1 0,1 0 0,-2 1 0,-28 13 0,27-13 0,-51 28 0,22-11 0,-56 22 0,109-58 0,2 1 0,24-15 0,-17 16 0,-16 9 0,0 0 0,0 0 0,25-7 0,-40 16 0,1 1 0,-1-1 0,0 1 0,0-1 0,-1 1 0,1-1 0,0 0 0,-1 0 0,0 0 0,-3 4 0,-32 31 0,29-31 0,0 1 0,1 0 0,0 0 0,1 1 0,0 0 0,-8 12 0,14-20 0,0 0 0,-1 0 0,1 1 0,0-1 0,0 0 0,0 0 0,-1 1 0,1-1 0,0 0 0,0 1 0,0-1 0,0 0 0,0 1 0,0-1 0,0 0 0,0 1 0,0-1 0,0 0 0,0 1 0,0-1 0,0 0 0,0 0 0,0 1 0,0-1 0,0 0 0,0 1 0,0-1 0,0 0 0,0 1 0,1-1 0,-1 0 0,0 0 0,0 1 0,0-1 0,1 0 0,-1 0 0,0 1 0,0-1 0,0 0 0,1 0 0,-1 1 0,0-1 0,1 0 0,-1 0 0,1 0 0,19-1 0,23-14 0,-38 13 0,33-17 0,-36 18 0,0 0 0,0-1 0,0 1 0,0 0 0,-1-1 0,1 1 0,0-1 0,-1 1 0,1-1 0,-1 0 0,0 0 0,1 1 0,-1-1 0,0 0 0,1-4 0,-2 6 0,0-1 0,0 1 0,0-1 0,0 1 0,0-1 0,0 0 0,-1 1 0,1-1 0,0 1 0,0-1 0,0 1 0,-1 0 0,1-1 0,0 1 0,0-1 0,-1 1 0,1-1 0,-1 1 0,1 0 0,0-1 0,-1 1 0,1 0 0,-1-1 0,1 1 0,-1 0 0,1-1 0,0 1 0,-1 0 0,0 0 0,1 0 0,-1 0 0,1 0 0,-1-1 0,1 1 0,-1 0 0,1 0 0,-1 0 0,1 0 0,-1 0 0,1 1 0,-1-1 0,1 0 0,-1 0 0,-30 4 0,27-4 0,-29 7-1365,1-1-5461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39.743"/>
    </inkml:context>
    <inkml:brush xml:id="br0">
      <inkml:brushProperty name="width" value="0.05" units="cm"/>
      <inkml:brushProperty name="height" value="0.05" units="cm"/>
    </inkml:brush>
  </inkml:definitions>
  <inkml:trace contextRef="#ctx0" brushRef="#br0">741 227 24575,'1'0'0,"0"0"0,0 0 0,0-1 0,0 1 0,0 0 0,0 0 0,0-1 0,0 1 0,0 0 0,0-1 0,-1 1 0,1-1 0,0 1 0,0-1 0,0 0 0,-1 1 0,1-1 0,0 0 0,0 0 0,-1 1 0,1-1 0,-1 0 0,1 0 0,-1 0 0,1 0 0,-1 0 0,1 0 0,-1 0 0,0 0 0,0 0 0,1 0 0,-1 0 0,0 0 0,0 0 0,0 0 0,0 0 0,0 0 0,0 0 0,-1-1 0,1-3 0,-1-1 0,0 1 0,0 0 0,0 0 0,-1 0 0,-3-7 0,0 1 0,-1 1 0,-1 0 0,0 1 0,0 0 0,-1 0 0,0 0 0,0 1 0,-1 0 0,0 1 0,-1 0 0,1 0 0,-1 1 0,-1 0 0,1 1 0,-1 0 0,0 1 0,-17-5 0,10 5 0,1 0 0,0 1 0,-1 1 0,0 0 0,1 2 0,-1 0 0,0 1 0,1 1 0,-1 0 0,1 1 0,-20 7 0,31-8 0,-31 9 0,0 2 0,0 1 0,-48 27 0,74-34 0,1-1 0,0 1 0,1 1 0,0 0 0,0 0 0,0 1 0,1 0 0,1 1 0,-1-1 0,2 1 0,-1 1 0,1-1 0,1 1 0,0 0 0,-5 17 0,6-14 0,0 0 0,1 1 0,1-1 0,0 1 0,1-1 0,0 1 0,2 0 0,-1 0 0,4 15 0,-2-21 0,0-1 0,1 1 0,-1-1 0,2 0 0,-1 0 0,1 0 0,0 0 0,1-1 0,0 0 0,0 0 0,1 0 0,-1 0 0,1-1 0,1 0 0,-1 0 0,12 7 0,-6-5 0,1 1 0,0-2 0,1 0 0,0 0 0,0-2 0,0 1 0,0-2 0,1 0 0,0-1 0,0 0 0,0-1 0,0-1 0,0 0 0,1-1 0,-1-1 0,0 0 0,23-6 0,59-16 0,-72 15 0,1 1 0,0 2 0,0 0 0,0 2 0,42 0 0,-61 3 0,1 1 0,-1 1 0,0-1 0,1 1 0,-1 0 0,0 1 0,0-1 0,0 2 0,-1-1 0,1 1 0,-1 0 0,0 0 0,0 0 0,0 1 0,0 0 0,-1 0 0,6 8 0,3 6 0,-1 0 0,-1 2 0,-1 0 0,10 22 0,1 4 0,-13-28 0,-1 1 0,-1 0 0,-1 0 0,-1 0 0,0 1 0,-2 0 0,0 0 0,-1 0 0,-1 0 0,-4 35 0,2-42 0,-1 0 0,0-1 0,-1 1 0,0 0 0,-1-1 0,-1 0 0,0 0 0,-1 0 0,0 0 0,-1-1 0,-1 0 0,0-1 0,0 1 0,-1-2 0,0 1 0,-20 16 0,11-14 0,0 0 0,-1-1 0,-1-1 0,0-1 0,0-1 0,-1 0 0,0-2 0,-1 0 0,1-1 0,-1-2 0,0 0 0,-1-1 0,1-2 0,0 0 0,-1-1 0,1-1 0,-1-1 0,1-1 0,0-2 0,0 0 0,1-1 0,-1 0 0,1-2 0,-33-17 0,-99-79-1365,110 71-5461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40.647"/>
    </inkml:context>
    <inkml:brush xml:id="br0">
      <inkml:brushProperty name="width" value="0.05" units="cm"/>
      <inkml:brushProperty name="height" value="0.05" units="cm"/>
    </inkml:brush>
  </inkml:definitions>
  <inkml:trace contextRef="#ctx0" brushRef="#br0">1 72 24575,'6'0'0,"9"0"0,1-6 0,5-3 0,4 1 0,5 1 0,3 3 0,3 1 0,0-5 0,2-1 0,0 2 0,0 1 0,-1 1 0,1 9 0,-1 3 0,0 7 0,-7 1-8191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40.971"/>
    </inkml:context>
    <inkml:brush xml:id="br0">
      <inkml:brushProperty name="width" value="0.05" units="cm"/>
      <inkml:brushProperty name="height" value="0.05" units="cm"/>
    </inkml:brush>
  </inkml:definitions>
  <inkml:trace contextRef="#ctx0" brushRef="#br0">0 39 24575,'7'0'0,"7"0"0,3-7 0,3-1 0,6 0 0,3 2 0,5 2 0,1 1 0,2 1 0,7 2 0,2 0 0,0 0 0,-2 0 0,4 1 0,-6-1-8191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41.809"/>
    </inkml:context>
    <inkml:brush xml:id="br0">
      <inkml:brushProperty name="width" value="0.05" units="cm"/>
      <inkml:brushProperty name="height" value="0.05" units="cm"/>
    </inkml:brush>
  </inkml:definitions>
  <inkml:trace contextRef="#ctx0" brushRef="#br0">737 2 24575,'-94'-1'0,"-173"3"0,99 25 0,142-21 0,22-5 0,0-1 0,0 2 0,1-1 0,-1 0 0,0 1 0,1 0 0,-1-1 0,1 2 0,0-1 0,0 0 0,0 0 0,0 1 0,0 0 0,0 0 0,1 0 0,-1 0 0,1 0 0,0 0 0,0 0 0,0 1 0,0-1 0,1 1 0,-2 4 0,-1 8 0,0 0 0,1 0 0,1 1 0,-1 22 0,-1 17 0,-51 423 0,38-319 0,7-92 0,4 1 0,2 77 0,5-131 0,0 0 0,1 0 0,1 0 0,0-1 0,1 1 0,6 14 0,-9-24 0,1-1 0,1 0 0,-1 1 0,1-1 0,-1 0 0,1-1 0,0 1 0,0 0 0,1-1 0,-1 0 0,1 1 0,0-2 0,0 1 0,0 0 0,0-1 0,0 1 0,1-1 0,-1-1 0,0 1 0,1 0 0,0-1 0,6 1 0,37 2 0,1-1 0,79-8 0,-24 1 0,258-19 2,-216 10-1369,-103 10-5459</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43.182"/>
    </inkml:context>
    <inkml:brush xml:id="br0">
      <inkml:brushProperty name="width" value="0.05" units="cm"/>
      <inkml:brushProperty name="height" value="0.05" units="cm"/>
    </inkml:brush>
  </inkml:definitions>
  <inkml:trace contextRef="#ctx0" brushRef="#br0">2 1 24575,'0'762'0,"0"-752"-104,-1-4 13,1 1 1,0-1 0,0 1 0,0-1 0,1 0 0,0 1 0,0-1 0,1 0 0,0 0 0,0 1 0,0-1 0,1-1 0,5 11 0,8 0-6736</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43.555"/>
    </inkml:context>
    <inkml:brush xml:id="br0">
      <inkml:brushProperty name="width" value="0.05" units="cm"/>
      <inkml:brushProperty name="height" value="0.05" units="cm"/>
    </inkml:brush>
  </inkml:definitions>
  <inkml:trace contextRef="#ctx0" brushRef="#br0">38 1 24575,'0'56'0,"-2"-1"0,-11 59 0,0-3 0,4 1 0,8 136 0,2-173 0,-1-62-341,0 0 0,1 1-1,5 20 1,2-10-6485</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44.255"/>
    </inkml:context>
    <inkml:brush xml:id="br0">
      <inkml:brushProperty name="width" value="0.05" units="cm"/>
      <inkml:brushProperty name="height" value="0.05" units="cm"/>
    </inkml:brush>
  </inkml:definitions>
  <inkml:trace contextRef="#ctx0" brushRef="#br0">3 1 24575,'-2'229'0,"5"252"0,16-319 60,-11-107-535,-2 0 0,-1 67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44.738"/>
    </inkml:context>
    <inkml:brush xml:id="br0">
      <inkml:brushProperty name="width" value="0.05" units="cm"/>
      <inkml:brushProperty name="height" value="0.05" units="cm"/>
    </inkml:brush>
  </inkml:definitions>
  <inkml:trace contextRef="#ctx0" brushRef="#br0">165 0 24575,'6'0'0,"3"6"0,-1 9 0,-2 7 0,-7 7 0,-5 4 0,-7 3 0,-1 2 0,-4-6 0,0-2 0,-2-6 0,1 0 0,-1-6 0,-5-4 0,3-12 0,5-6-8191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45.123"/>
    </inkml:context>
    <inkml:brush xml:id="br0">
      <inkml:brushProperty name="width" value="0.05" units="cm"/>
      <inkml:brushProperty name="height" value="0.05" units="cm"/>
    </inkml:brush>
  </inkml:definitions>
  <inkml:trace contextRef="#ctx0" brushRef="#br0">1 1 24575,'0'6'0,"6"2"0,2 6 0,1 7 0,-3 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4:33.055"/>
    </inkml:context>
    <inkml:brush xml:id="br0">
      <inkml:brushProperty name="width" value="0.05" units="cm"/>
      <inkml:brushProperty name="height" value="0.05" units="cm"/>
    </inkml:brush>
  </inkml:definitions>
  <inkml:trace contextRef="#ctx0" brushRef="#br0">373 55 24575,'10'-2'0,"-1"-1"0,0 0 0,0 0 0,0-1 0,-1 0 0,1-1 0,-1 0 0,0 0 0,0-1 0,10-9 0,-91 55 0,9 4 0,3 2 0,1 4 0,3 1 0,-94 111 0,150-161 0,0 0 0,0 0 0,0 0 0,0 0 0,0 0 0,1 0 0,-1 0 0,0 0 0,1 0 0,-1 0 0,1 0 0,-1 0 0,1 0 0,0 1 0,-1-1 0,1 0 0,0 2 0,0-2 0,0-1 0,1 0 0,-1 1 0,0-1 0,1 1 0,-1-1 0,1 0 0,-1 1 0,1-1 0,-1 0 0,0 0 0,1 1 0,-1-1 0,1 0 0,-1 0 0,1 0 0,-1 1 0,1-1 0,-1 0 0,1 0 0,0 0 0,-1 0 0,1 0 0,-1 0 0,1 0 0,-1 0 0,1-1 0,51-10 0,-41 8 0,352-82 0,-256 66 0,158-8 0,-185 26-1365,-47 1-5461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45.451"/>
    </inkml:context>
    <inkml:brush xml:id="br0">
      <inkml:brushProperty name="width" value="0.05" units="cm"/>
      <inkml:brushProperty name="height" value="0.05" units="cm"/>
    </inkml:brush>
  </inkml:definitions>
  <inkml:trace contextRef="#ctx0" brushRef="#br0">1 37 24575,'6'6'0,"8"3"0,3-1-8191</inkml:trace>
  <inkml:trace contextRef="#ctx0" brushRef="#br0" timeOffset="1">442 1 24575,'6'6'0,"3"8"0,5 3 0,-6-9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45.981"/>
    </inkml:context>
    <inkml:brush xml:id="br0">
      <inkml:brushProperty name="width" value="0.05" units="cm"/>
      <inkml:brushProperty name="height" value="0.05" units="cm"/>
    </inkml:brush>
  </inkml:definitions>
  <inkml:trace contextRef="#ctx0" brushRef="#br0">0 71 24575,'4'0'0,"42"0"0,-1-1 0,79-13 0,-38 0 0,93-1 0,15-2 0,-170 13 0,-1 1 0,1 2 0,-1 0 0,1 1 0,25 4 0,-44-3 0,1 0 0,-1 0 0,0 0 0,1 1 0,-1 0 0,0 0 0,0 1 0,0-1 0,-1 1 0,1 0 0,0 0 0,-1 0 0,0 1 0,0 0 0,0 0 0,0 0 0,-1 0 0,1 0 0,-1 1 0,0 0 0,-1-1 0,1 1 0,-1 0 0,0 0 0,0 1 0,0-1 0,1 10 0,2 25 0,-3 0 0,-1 0 0,-2 0 0,-1 0 0,-15 73 0,-2 50 0,-20 208 0,38-365 0,0 1 0,-1 0 0,1 0 0,-1-1 0,-1 1 0,1-1 0,-1 0 0,0 0 0,-1 0 0,0 0 0,0 0 0,0-1 0,0 0 0,-1 1 0,0-2 0,0 1 0,0-1 0,0 1 0,-1-1 0,0-1 0,0 1 0,0-1 0,0 0 0,-1 0 0,1-1 0,-1 0 0,-7 1 0,-16 3 0,-1-2 0,0-1 0,0-2 0,-56-4 0,31 0 0,-161-15 110,91 5-1585,62 8-5351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50.817"/>
    </inkml:context>
    <inkml:brush xml:id="br0">
      <inkml:brushProperty name="width" value="0.05" units="cm"/>
      <inkml:brushProperty name="height" value="0.05" units="cm"/>
    </inkml:brush>
  </inkml:definitions>
  <inkml:trace contextRef="#ctx0" brushRef="#br0">687 61 24575,'11'2'0,"15"2"0,-25-4 0,-1 0 0,1 0 0,-1 0 0,1 0 0,0 0 0,-1 0 0,1-1 0,-1 1 0,1 0 0,-1 0 0,1 0 0,-1-1 0,1 1 0,-1 0 0,1-1 0,-1 1 0,0-1 0,1 1 0,-1 0 0,0-1 0,1 1 0,-1-1 0,0 1 0,1-1 0,-1 1 0,0-1 0,0 1 0,1-1 0,-1 1 0,0-1 0,0 1 0,0-1 0,0 1 0,0-1 0,0 0 0,0 1 0,0-1 0,0 1 0,0-1 0,0 0 0,-1-1 0,1 1 0,-1 0 0,0 0 0,1 0 0,-1 0 0,0 0 0,1 0 0,-1 0 0,0 0 0,0 1 0,0-1 0,0 0 0,0 0 0,0 1 0,0-1 0,0 1 0,0-1 0,0 1 0,-1-1 0,-1 0 0,-33-9 0,18 5 0,5 0 0,-1 2 0,-1-1 0,1 2 0,0 0 0,-1 1 0,1 0 0,-1 1 0,1 1 0,-1 0 0,1 1 0,0 1 0,0 0 0,-23 8 0,17-3 0,1 0 0,0 1 0,0 1 0,1 1 0,0 0 0,0 2 0,2 0 0,-27 26 0,3-1 0,27-26 0,0-1 0,1 2 0,0 0 0,1 0 0,0 1 0,-15 28 0,24-38 0,0 0 0,1 1 0,0 0 0,0-1 0,0 1 0,0 0 0,1-1 0,-1 1 0,1 0 0,1 0 0,-1 0 0,1-1 0,0 1 0,0 0 0,2 6 0,0-3 0,1 1 0,0-1 0,1 0 0,0-1 0,0 1 0,0-1 0,12 12 0,-2-4 0,2-1 0,0 0 0,1-1 0,0 0 0,1-2 0,20 10 0,-29-17 0,-1-1 0,1 0 0,-1 0 0,1 0 0,0-2 0,0 1 0,0-1 0,0 0 0,0-1 0,0-1 0,0 1 0,0-1 0,0-1 0,11-3 0,10-4 0,0-2 0,-1-2 0,29-16 0,-29 14 0,-23 12 0,0 0 0,0 0 0,0 0 0,0 1 0,1 0 0,-1 1 0,1 0 0,-1 0 0,1 0 0,-1 1 0,1 0 0,-1 1 0,1 0 0,-1 0 0,1 0 0,-1 1 0,0 0 0,0 0 0,1 1 0,-2 0 0,1 0 0,0 1 0,-1 0 0,1 0 0,6 6 0,-2 0 0,0 0 0,-1 1 0,-1 0 0,1 1 0,-2 0 0,0 0 0,0 1 0,-1 0 0,0 0 0,-2 0 0,1 1 0,3 17 0,-2-6 0,-1 0 0,-1 1 0,2 30 0,-7-46 0,0-1 0,0 0 0,-1 1 0,-1-1 0,0 0 0,0 0 0,-1 0 0,0 0 0,0 0 0,-1 0 0,0-1 0,-7 11 0,0-3 0,-1 0 0,0-1 0,-1 0 0,-1-1 0,0-1 0,-1 0 0,0-1 0,-1-1 0,-27 15 0,20-14 0,-1-1 0,-1-1 0,1-2 0,-2 0 0,1-2 0,-45 6 0,37-9 0,1-1 0,-1-2 0,1-1 0,-1-1 0,1-2 0,-1-2 0,1-1 0,1-1 0,-1-1 0,2-2 0,-1-1 0,-29-17 0,47 21-273,0-1 0,1 1 0,0-2 0,-17-16 0,3-4-6553</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51.879"/>
    </inkml:context>
    <inkml:brush xml:id="br0">
      <inkml:brushProperty name="width" value="0.05" units="cm"/>
      <inkml:brushProperty name="height" value="0.05" units="cm"/>
    </inkml:brush>
  </inkml:definitions>
  <inkml:trace contextRef="#ctx0" brushRef="#br0">845 0 24575,'3'1'0,"1"-1"0,0 1 0,-1-1 0,1 1 0,-1 0 0,1 0 0,-1 1 0,5 1 0,-2 7 0,-23 0 0,-13-5 0,0-1 0,0-1 0,0-1 0,-57-5 0,20 1 0,7 1 0,-137 4 0,165-1 0,1 2 0,0 1 0,0 1 0,-36 13 0,63-17 0,-1-1 0,1 1 0,0 0 0,0 0 0,-1 1 0,2-1 0,-1 1 0,0 0 0,0 0 0,1 0 0,0 0 0,-1 1 0,1-1 0,1 1 0,-1 0 0,-4 7 0,4-2 0,0-1 0,1 1 0,0 0 0,0 0 0,1 0 0,0 0 0,0 17 0,-1 9 0,-12 61 0,8-58 0,-4 55 0,-7 80 0,9-114 0,-1 89 0,11-108 0,1 0 0,2-1 0,2 1 0,1-1 0,16 43 0,-21-75 0,1-1 0,-1 1 0,1-1 0,0 0 0,1 0 0,0-1 0,-1 1 0,2-1 0,-1 0 0,0-1 0,1 1 0,0-1 0,0 0 0,1 0 0,-1-1 0,1 0 0,-1 0 0,1-1 0,0 1 0,0-2 0,9 2 0,17 3 0,1-1 0,-1-2 0,43-2 0,-56-1 0,809-3-1365,-784 3-5461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53.363"/>
    </inkml:context>
    <inkml:brush xml:id="br0">
      <inkml:brushProperty name="width" value="0.05" units="cm"/>
      <inkml:brushProperty name="height" value="0.05" units="cm"/>
    </inkml:brush>
  </inkml:definitions>
  <inkml:trace contextRef="#ctx0" brushRef="#br0">1 39 24575,'0'-6'0,"6"-3"0,9 1 0,7 2 0,7 1 0,5 2 0,-4 2-8191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53.722"/>
    </inkml:context>
    <inkml:brush xml:id="br0">
      <inkml:brushProperty name="width" value="0.05" units="cm"/>
      <inkml:brushProperty name="height" value="0.05" units="cm"/>
    </inkml:brush>
  </inkml:definitions>
  <inkml:trace contextRef="#ctx0" brushRef="#br0">1 38 24575,'6'0'0,"9"0"0,7 0 0,1-6 0,2-2 0,3 0 0,3 2 0,3 1 0,1 2 0,2 2 0,-6 0-8191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05.895"/>
    </inkml:context>
    <inkml:brush xml:id="br0">
      <inkml:brushProperty name="width" value="0.05" units="cm"/>
      <inkml:brushProperty name="height" value="0.05" units="cm"/>
    </inkml:brush>
  </inkml:definitions>
  <inkml:trace contextRef="#ctx0" brushRef="#br0">410 73 24575,'0'0'0,"0"0"0,0 0 0,1 0 0,-1 0 0,0 0 0,0 0 0,0 0 0,1 0 0,-1 0 0,0 0 0,0 0 0,0 0 0,0 0 0,1 0 0,-1 0 0,0 0 0,0-1 0,0 1 0,0 0 0,1 0 0,-1 0 0,0 0 0,0 0 0,0 0 0,0-1 0,0 1 0,0 0 0,0 0 0,1 0 0,-1 0 0,0-1 0,0 1 0,0 0 0,0 0 0,0 0 0,0-1 0,0 1 0,0 0 0,0 0 0,0 0 0,0-1 0,0 1 0,0 0 0,0 0 0,0 0 0,0 0 0,0-1 0,0 1 0,0 0 0,-1 0 0,1 0 0,0 0 0,0-1 0,0 1 0,0 0 0,0 0 0,0 0 0,0 0 0,-1-1 0,-13-16 0,-24-14 0,27 28 0,1-1 0,-1 1 0,0 1 0,0 0 0,-1 1 0,1 0 0,0 0 0,0 1 0,-1 1 0,1 0 0,0 0 0,-20 6 0,18-4 0,1 1 0,-1 1 0,1 0 0,0 1 0,0 0 0,0 1 0,1 0 0,0 0 0,0 1 0,-15 16 0,24-22 0,0 0 0,0 0 0,0 0 0,0 0 0,0 0 0,1 1 0,-1-1 0,1 1 0,-1-1 0,1 1 0,0-1 0,0 1 0,0 0 0,0 0 0,1-1 0,-1 1 0,1 0 0,0 0 0,-1 0 0,1 0 0,1-1 0,-1 1 0,0 0 0,1 0 0,-1 0 0,1 0 0,0-1 0,0 1 0,0 0 0,0-1 0,0 1 0,1-1 0,-1 1 0,1-1 0,0 0 0,0 1 0,0-1 0,0 0 0,0 0 0,0 0 0,0-1 0,4 3 0,4 3 0,1 0 0,0 0 0,1-1 0,-1-1 0,1 0 0,0 0 0,1-1 0,17 3 0,69 2 0,-75-8 0,0 0 0,0 2 0,0 1 0,41 11 0,-59-12 0,1-1 0,-1 1 0,0 0 0,0 1 0,0 0 0,-1 0 0,1 0 0,-1 0 0,0 1 0,0 0 0,0 0 0,-1 0 0,0 1 0,0-1 0,0 1 0,-1 0 0,1 0 0,-1 0 0,-1 1 0,1-1 0,1 10 0,-3-11 0,0 0 0,0 1 0,0-1 0,-1 1 0,0-1 0,0 1 0,0-1 0,-1 1 0,0-1 0,0 1 0,0-1 0,0 0 0,-1 1 0,0-1 0,-3 6 0,0-3 0,0-1 0,0 1 0,0-1 0,-1 0 0,0 0 0,0-1 0,-1 0 0,-13 10 0,9-9 0,0 0 0,0 0 0,-1-1 0,0-1 0,0 0 0,0 0 0,-1-1 0,1-1 0,-1 0 0,0-1 0,0 0 0,-25-1 0,16-3 20,-1-1 0,1-1 0,1-1 0,-1-1 0,-30-13 0,44 16-107,0-1-1,0 0 1,0-1 0,0 1-1,1-1 1,-1-1 0,1 1-1,1-1 1,-1-1-1,1 1 1,0-1 0,1 0-1,-1-1 1,1 1 0,1-1-1,-5-9 1,0-11-6739</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06.408"/>
    </inkml:context>
    <inkml:brush xml:id="br0">
      <inkml:brushProperty name="width" value="0.05" units="cm"/>
      <inkml:brushProperty name="height" value="0.05" units="cm"/>
    </inkml:brush>
  </inkml:definitions>
  <inkml:trace contextRef="#ctx0" brushRef="#br0">0 1 24575,'0'6'0,"0"9"0,0 7 0,0 7 0,0 11 0,0 5 0,0 1 0,0 5 0,0 0 0,0-2 0,0-4 0,0-2 0,0-3 0,0-8-8191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06.782"/>
    </inkml:context>
    <inkml:brush xml:id="br0">
      <inkml:brushProperty name="width" value="0.05" units="cm"/>
      <inkml:brushProperty name="height" value="0.05" units="cm"/>
    </inkml:brush>
  </inkml:definitions>
  <inkml:trace contextRef="#ctx0" brushRef="#br0">515 1 24575,'6'0'0,"-4"0"0,-8 0 0,-10 0 0,-9 0 0,-5 0 0,-11 6 0,-5 2 0,-6 0 0,-2-2 0,3-1 0,4-3 0,3 0 0,3-2 0,3 0 0,7 0-8191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07.184"/>
    </inkml:context>
    <inkml:brush xml:id="br0">
      <inkml:brushProperty name="width" value="0.05" units="cm"/>
      <inkml:brushProperty name="height" value="0.05" units="cm"/>
    </inkml:brush>
  </inkml:definitions>
  <inkml:trace contextRef="#ctx0" brushRef="#br0">2 1 24575,'1'0'0,"0"0"0,1 1 0,-1-1 0,0 1 0,0-1 0,0 1 0,1-1 0,-1 1 0,0 0 0,0-1 0,0 1 0,0 0 0,0 0 0,0 0 0,-1 0 0,1 0 0,0 0 0,0 0 0,-1 0 0,1 0 0,0 0 0,-1 0 0,1 0 0,-1 1 0,1-1 0,-1 0 0,0 0 0,0 1 0,0-1 0,1 2 0,0 41 0,-11 37 0,2-26 0,2 0 0,3 1 0,4 67 0,-1-120 0,0 0 0,0 0 0,1 0 0,-1 0 0,1 0 0,0 0 0,-1 0 0,1 0 0,0-1 0,1 1 0,-1 0 0,1-1 0,-1 1 0,1-1 0,0 0 0,-1 1 0,1-1 0,0 0 0,1 0 0,-1 0 0,0 0 0,1-1 0,-1 1 0,1 0 0,-1-1 0,1 0 0,0 0 0,-1 0 0,1 0 0,0 0 0,0 0 0,0-1 0,0 1 0,0-1 0,0 0 0,0 0 0,0 0 0,3-1 0,14-1 0,0-2 0,-1 0 0,0-2 0,35-13 0,-8 3 0,-16 9-273,-1 1 0,1 2 0,1 1 0,36 2 0,-36 1-6553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4:33.426"/>
    </inkml:context>
    <inkml:brush xml:id="br0">
      <inkml:brushProperty name="width" value="0.05" units="cm"/>
      <inkml:brushProperty name="height" value="0.05" units="cm"/>
    </inkml:brush>
  </inkml:definitions>
  <inkml:trace contextRef="#ctx0" brushRef="#br0">0 1 24575,'19'313'0,"-1"-22"0,-18 361-1365</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07.527"/>
    </inkml:context>
    <inkml:brush xml:id="br0">
      <inkml:brushProperty name="width" value="0.05" units="cm"/>
      <inkml:brushProperty name="height" value="0.05" units="cm"/>
    </inkml:brush>
  </inkml:definitions>
  <inkml:trace contextRef="#ctx0" brushRef="#br0">9 39 24575,'-6'0'0,"4"0"0,8 0 0,4-6 0,6-3 0,7 2 0,5 0 0,5 3 0,3 1 0,1 2 0,1 0 0,0 7 0,0 3 0,-7-1-8191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07.867"/>
    </inkml:context>
    <inkml:brush xml:id="br0">
      <inkml:brushProperty name="width" value="0.05" units="cm"/>
      <inkml:brushProperty name="height" value="0.05" units="cm"/>
    </inkml:brush>
  </inkml:definitions>
  <inkml:trace contextRef="#ctx0" brushRef="#br0">31 0 24575,'-6'0'0,"-9"0"0,5 0 0,10 0 0,12 0 0,10 0 0,7 0 0,5 0 0,3 0 0,2 0 0,0 0 0,0 0 0,-1 0 0,0 0 0,-1 0 0,1 0 0,-8 0-8191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08.210"/>
    </inkml:context>
    <inkml:brush xml:id="br0">
      <inkml:brushProperty name="width" value="0.05" units="cm"/>
      <inkml:brushProperty name="height" value="0.05" units="cm"/>
    </inkml:brush>
  </inkml:definitions>
  <inkml:trace contextRef="#ctx0" brushRef="#br0">1 0 24575,'6'0'0,"9"7"0,1 7 0,-2 9 0,-3 6 0,-3 4 0,2 3 0,1 9 0,-3 1 0,-2 7 0,-2 0 0,4-3 0,1-4 0,-1-2 0,-2-16 0,-2-13-8191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08.564"/>
    </inkml:context>
    <inkml:brush xml:id="br0">
      <inkml:brushProperty name="width" value="0.05" units="cm"/>
      <inkml:brushProperty name="height" value="0.05" units="cm"/>
    </inkml:brush>
  </inkml:definitions>
  <inkml:trace contextRef="#ctx0" brushRef="#br0">1 117 24575,'0'-2'0,"1"0"0,0 0 0,-1 0 0,1 1 0,0-1 0,0 0 0,0 0 0,0 0 0,0 1 0,0-1 0,1 0 0,-1 1 0,1-1 0,-1 1 0,1 0 0,-1-1 0,4-1 0,35-22 0,-30 20 0,7-4 0,0 1 0,1 1 0,0 0 0,0 1 0,37-7 0,-46 12 0,0-1 0,-1 1 0,1 0 0,0 1 0,0 0 0,-1 1 0,1 0 0,0 0 0,0 0 0,-1 1 0,1 1 0,-1-1 0,0 2 0,0-1 0,9 5 0,-14-6 0,0 0 0,0 1 0,0-1 0,0 0 0,-1 1 0,1 0 0,-1-1 0,1 1 0,-1 0 0,0 0 0,0 0 0,0 1 0,-1-1 0,1 0 0,-1 1 0,0-1 0,0 1 0,0-1 0,0 1 0,-1 0 0,1-1 0,-1 1 0,0 0 0,0-1 0,0 1 0,-1 0 0,1-1 0,-1 1 0,0-1 0,0 1 0,0-1 0,0 1 0,-1-1 0,1 1 0,-1-1 0,0 0 0,0 0 0,0 0 0,-3 3 0,-5 6 0,0 0 0,-1 0 0,0-1 0,-1-1 0,0 0 0,-1 0 0,-25 14 0,20-16-136,0 0-1,-1-1 1,0-1-1,0-1 1,-1 0-1,1-2 1,-1 0-1,0-1 0,-38-1 1,26-2-6690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09.356"/>
    </inkml:context>
    <inkml:brush xml:id="br0">
      <inkml:brushProperty name="width" value="0.05" units="cm"/>
      <inkml:brushProperty name="height" value="0.05" units="cm"/>
    </inkml:brush>
  </inkml:definitions>
  <inkml:trace contextRef="#ctx0" brushRef="#br0">1 77 24575,'7'-1'0,"1"0"0,-1-1 0,1 0 0,-1-1 0,0 1 0,0-1 0,0-1 0,7-4 0,20-8 0,-9 8 0,0 1 0,0 1 0,1 1 0,0 1 0,0 1 0,0 2 0,0 0 0,32 5 0,-54-4 0,-1 0 0,0 0 0,1 1 0,-1 0 0,1 0 0,-1 0 0,0 0 0,0 0 0,1 1 0,-1-1 0,0 1 0,0 0 0,-1 0 0,1 0 0,4 4 0,-5-4 0,-1 0 0,0 0 0,0 0 0,1 0 0,-2 1 0,1-1 0,0 0 0,0 0 0,-1 0 0,1 1 0,-1-1 0,1 0 0,-1 1 0,0-1 0,0 0 0,0 1 0,-1-1 0,1 3 0,-2 1 0,1-1 0,-1 1 0,-1-1 0,1 1 0,-1-1 0,1 0 0,-1 0 0,-1 0 0,1 0 0,-1-1 0,0 1 0,0-1 0,0 0 0,-1 0 0,1-1 0,-1 1 0,-6 2 0,4-1 0,-1-1 0,1-1 0,-1 0 0,0 0 0,0 0 0,0-1 0,0 0 0,0 0 0,0-1 0,-1-1 0,1 1 0,0-1 0,-1 0 0,-9-2 0,17 2 0,1 0 0,0 0 0,0 0 0,-1 0 0,1 0 0,0 0 0,-1 0 0,1 0 0,0-1 0,-1 1 0,1 0 0,0 0 0,-1 0 0,1 0 0,0 0 0,0 0 0,-1-1 0,1 1 0,0 0 0,0 0 0,-1 0 0,1-1 0,0 1 0,0 0 0,-1 0 0,1-1 0,0 1 0,0 0 0,0-1 0,0 1 0,0 0 0,0 0 0,-1-1 0,1 1 0,0 0 0,0-1 0,0 1 0,0 0 0,0-1 0,0 1 0,0 0 0,0-1 0,0 1 0,15-9 0,24-2 0,-10 7 0,1 1 0,0 2 0,-1 0 0,58 8 0,-75-5 0,1 0 0,-1 1 0,0 1 0,1 0 0,-1 0 0,-1 1 0,1 1 0,-1 0 0,0 1 0,0 0 0,-1 0 0,0 1 0,18 18 0,-25-22 0,0-1 0,0 1 0,0-1 0,-1 1 0,0 0 0,1 0 0,-1 0 0,-1 1 0,1-1 0,0 0 0,-1 1 0,0-1 0,0 1 0,0-1 0,-1 1 0,0-1 0,0 1 0,0 0 0,0-1 0,-1 1 0,1-1 0,-1 1 0,0-1 0,-1 1 0,1-1 0,-1 0 0,0 1 0,0-1 0,0 0 0,0 0 0,-1-1 0,0 1 0,0 0 0,-5 5 0,-1-1 0,0 1 0,0-2 0,0 1 0,-1-1 0,0-1 0,-1 0 0,1 0 0,-1-1 0,0 0 0,-1-1 0,1 0 0,-17 3 0,-3-3 40,0 0 0,-55-2 0,72-3-205,0 0 0,0 0 0,0-2 0,0 0 0,0 0 0,1-1 0,0-1 0,-19-9 0,8-1-6661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15.600"/>
    </inkml:context>
    <inkml:brush xml:id="br0">
      <inkml:brushProperty name="width" value="0.05" units="cm"/>
      <inkml:brushProperty name="height" value="0.05" units="cm"/>
    </inkml:brush>
  </inkml:definitions>
  <inkml:trace contextRef="#ctx0" brushRef="#br0">0 241 24575,'6'0'0,"-1"-1"0,1 1 0,0-1 0,-1 0 0,1-1 0,0 0 0,-1 1 0,0-2 0,0 1 0,1 0 0,-1-1 0,-1 0 0,1 0 0,7-7 0,2-3 0,-1-1 0,0 0 0,11-18 0,-15 20 0,0 0 0,1 0 0,0 1 0,1 1 0,17-15 0,-18 18 0,2-1 0,-1 1 0,1 0 0,22-10 0,-32 17 0,-1-1 0,1 0 0,-1 0 0,1 1 0,-1-1 0,1 1 0,0-1 0,-1 1 0,1 0 0,0 0 0,-1 0 0,1 0 0,0 0 0,-1 0 0,1 0 0,0 0 0,-1 1 0,1-1 0,-1 1 0,1-1 0,0 1 0,-1 0 0,1-1 0,-1 1 0,0 0 0,1 0 0,-1 0 0,0 0 0,1 0 0,-1 0 0,0 1 0,0-1 0,0 0 0,0 1 0,0-1 0,0 0 0,0 1 0,-1-1 0,2 3 0,8 30 0,-1 0 0,-1 1 0,-3 1 0,0-1 0,-2 1 0,-3 48 0,-30 212 0,27-269 0,-29 119 0,32-136 108,6-10-1581,1-8-5353</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16.123"/>
    </inkml:context>
    <inkml:brush xml:id="br0">
      <inkml:brushProperty name="width" value="0.05" units="cm"/>
      <inkml:brushProperty name="height" value="0.05" units="cm"/>
    </inkml:brush>
  </inkml:definitions>
  <inkml:trace contextRef="#ctx0" brushRef="#br0">0 172 24575,'0'1'0,"0"-1"0,0 1 0,0 0 0,0-1 0,0 1 0,1 0 0,-1-1 0,0 1 0,0 0 0,0-1 0,1 1 0,-1-1 0,0 1 0,0 0 0,1-1 0,-1 1 0,1-1 0,-1 1 0,0-1 0,1 1 0,-1-1 0,1 1 0,-1-1 0,1 0 0,0 1 0,-1-1 0,1 0 0,-1 1 0,1-1 0,0 0 0,-1 0 0,1 1 0,0-1 0,-1 0 0,1 0 0,0 0 0,-1 0 0,1 0 0,0 0 0,-1 0 0,1 0 0,0 0 0,-1 0 0,1-1 0,-1 1 0,1 0 0,0 0 0,-1-1 0,1 1 0,0 0 0,-1-1 0,1 1 0,0-1 0,35-19 0,-35 19 0,196-116 0,-175 104 0,-13 7 0,0 1 0,0 0 0,1 1 0,19-7 0,-27 10 0,0 1 0,-1-1 0,1 1 0,0 0 0,-1 0 0,1 0 0,0 0 0,0 0 0,0 0 0,-1 0 0,1 1 0,0-1 0,-1 0 0,1 1 0,0 0 0,-1-1 0,1 1 0,0 0 0,-1 0 0,0 0 0,1 0 0,-1 0 0,1 0 0,-1 0 0,0 0 0,0 1 0,0-1 0,1 1 0,-1-1 0,-1 0 0,1 1 0,0 0 0,0-1 0,0 1 0,0 1 0,3 16 0,0-1 0,-1 1 0,-1 0 0,-1-1 0,0 1 0,-1 0 0,-4 25 0,1 9 0,2 34 0,3-46 0,-3-1 0,-1 1 0,-2 0 0,-1-1 0,-15 52 0,16-83-1365</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16.700"/>
    </inkml:context>
    <inkml:brush xml:id="br0">
      <inkml:brushProperty name="width" value="0.05" units="cm"/>
      <inkml:brushProperty name="height" value="0.05" units="cm"/>
    </inkml:brush>
  </inkml:definitions>
  <inkml:trace contextRef="#ctx0" brushRef="#br0">104 115 24575,'0'-2'0,"1"0"0,-1 0 0,1-1 0,-1 1 0,1 0 0,0 0 0,0 0 0,0 0 0,0 0 0,1 0 0,-1 0 0,0 0 0,1 1 0,-1-1 0,1 0 0,3-2 0,34-24 0,-28 21 0,1 1 0,-1 0 0,1 0 0,-1 1 0,1 1 0,1 0 0,-1 0 0,1 1 0,-1 1 0,1 0 0,0 1 0,0 1 0,0-1 0,0 2 0,15 2 0,-17-2 0,1 1 0,-1 1 0,1 0 0,-1 0 0,0 1 0,0 0 0,-1 1 0,1 1 0,-1-1 0,0 2 0,-1-1 0,1 1 0,-1 1 0,-1 0 0,15 15 0,-19-17 0,-1-1 0,0 1 0,0-1 0,0 1 0,0 0 0,-1 0 0,0 0 0,0 0 0,-1 0 0,0 1 0,0-1 0,0 12 0,-1-6 0,-1-1 0,0 1 0,-1-1 0,-1 1 0,0-1 0,-7 18 0,-1-3 0,-2-1 0,0 0 0,-2-1 0,-1 0 0,-20 22 0,2-5 0,-3-2 0,-51 44 0,68-66 0,0-2 0,-2 0 0,0-1 0,0-1 0,-1-1 0,-45 16 0,63-26 0,0-1 0,0 1 0,0-1 0,-1-1 0,1 1 0,0-1 0,0 1 0,0-1 0,0-1 0,-1 1 0,1-1 0,-8-2 0,11 2 0,1 0 0,-1 0 0,0 0 0,0 0 0,1 0 0,-1-1 0,0 1 0,1-1 0,-1 1 0,1-1 0,0 1 0,0-1 0,0 0 0,-1 0 0,1 0 0,1 0 0,-1 0 0,0 1 0,0-1 0,1-1 0,-1 1 0,1 0 0,0 0 0,0 0 0,0 0 0,0 0 0,0 0 0,0 0 0,0 0 0,0 0 0,1 0 0,-1 0 0,2-3 0,1-6 0,1 0 0,0 0 0,0 0 0,1 1 0,0 0 0,1 0 0,0 0 0,1 1 0,0 0 0,0 0 0,1 1 0,0 0 0,1 0 0,15-11 0,-20 16 0,1-1 0,0 1 0,0 0 0,0 0 0,0 1 0,0 0 0,1-1 0,-1 2 0,1-1 0,-1 1 0,1 0 0,0 0 0,-1 0 0,1 1 0,0 0 0,0 0 0,-1 0 0,1 1 0,0 0 0,-1 0 0,1 0 0,-1 1 0,1 0 0,-1 0 0,1 0 0,-1 1 0,0-1 0,0 1 0,-1 1 0,7 4 0,-2 0 0,-1 1 0,-1-1 0,0 1 0,0 1 0,0-1 0,-1 1 0,8 19 0,-1 4 0,11 42 0,-17-48 0,2 0 0,22 50 0,-28-72-91,1 0 0,-1 1 0,1-1 0,0-1 0,0 1 0,0 0 0,1-1 0,-1 0 0,1 0 0,0-1 0,1 1 0,-1-1 0,0 0 0,12 4 0,11 2-6735</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17.060"/>
    </inkml:context>
    <inkml:brush xml:id="br0">
      <inkml:brushProperty name="width" value="0.05" units="cm"/>
      <inkml:brushProperty name="height" value="0.05" units="cm"/>
    </inkml:brush>
  </inkml:definitions>
  <inkml:trace contextRef="#ctx0" brushRef="#br0">276 1 24575,'6'0'0,"2"6"0,0 9 0,-2 8 0,-8 5 0,-9 6 0,-4 2 0,-5 8 0,-6 3 0,-4 6 0,-4 0 0,-1-3 0,-3-3 0,0-4 0,7-3 0,8-8-8191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22.274"/>
    </inkml:context>
    <inkml:brush xml:id="br0">
      <inkml:brushProperty name="width" value="0.05" units="cm"/>
      <inkml:brushProperty name="height" value="0.05" units="cm"/>
    </inkml:brush>
  </inkml:definitions>
  <inkml:trace contextRef="#ctx0" brushRef="#br0">0 162 24575,'9'-1'0,"-1"-2"0,1 1 0,-1-1 0,0 0 0,0-1 0,0 0 0,0 0 0,-1-1 0,0 1 0,8-8 0,10-5 0,105-76 0,-129 92 0,0 1 0,-1-1 0,1 1 0,0-1 0,0 1 0,0-1 0,0 1 0,0-1 0,0 1 0,0 0 0,0-1 0,0 1 0,0 0 0,1 0 0,-1 0 0,0 0 0,0 0 0,0 0 0,0 0 0,0 0 0,0 1 0,0-1 0,0 0 0,0 0 0,0 1 0,0-1 0,2 2 0,-2-1 0,1 1 0,-1 0 0,0-1 0,1 1 0,-1 0 0,0 0 0,0 0 0,0 0 0,-1 0 0,1 0 0,0 0 0,-1 0 0,1 3 0,1 10 0,0 1 0,-1 0 0,-1 17 0,-1-24 0,-3 536 0,4-545-21,0-1-1,0 1 0,1 0 1,-1 0-1,0 0 0,0 0 1,0 0-1,1 0 0,-1 0 1,0 0-1,0 0 0,0 0 1,1 0-1,-1 0 0,0 0 1,0 0-1,1 0 0,-1 0 0,0 0 1,0 0-1,0 0 0,1 0 1,-1 0-1,0 0 0,0 0 1,0 0-1,0 1 0,1-1 1,-1 0-1,0 0 0,0 0 1,0 0-1,0 0 0,1 1 1,-1-1-1,0 0 0,0 0 1,0 0-1,0 0 0,0 1 1,0-1-1,0 0 0,0 0 1,0 0-1,0 1 0,1-1 1,-1 0-1,0 0 0,0 0 1,0 1-1,0-1 0,0 0 1,0 0-1,-1 0 0,1 1 1,0-1-1,0 0 0,0 0 1,0 0-1,0 1 0,0-1 1,0 0-1,8-6-6804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6:03.113"/>
    </inkml:context>
    <inkml:brush xml:id="br0">
      <inkml:brushProperty name="width" value="0.05" units="cm"/>
      <inkml:brushProperty name="height" value="0.05" units="cm"/>
    </inkml:brush>
  </inkml:definitions>
  <inkml:trace contextRef="#ctx0" brushRef="#br0">987 151 24575,'31'9'0,"-29"-8"0,0 0 0,0 0 0,0 0 0,0 0 0,0-1 0,0 1 0,0 0 0,0-1 0,0 0 0,0 1 0,0-1 0,1 0 0,-1 0 0,0 0 0,0 0 0,0-1 0,0 1 0,0 0 0,1-1 0,2-1 0,-4 1 0,-1 1 0,1-1 0,-1 1 0,0-1 0,1 0 0,-1 1 0,1-1 0,-1 1 0,0-1 0,0 0 0,1 0 0,-1 1 0,0-1 0,0 0 0,0 1 0,0-1 0,0 0 0,0 0 0,0 1 0,0-1 0,0 0 0,0 1 0,0-1 0,-1 0 0,1 0 0,0 1 0,0-1 0,-1 1 0,1-1 0,-1 0 0,1 1 0,0-1 0,-1 1 0,1-1 0,-1 0 0,1 1 0,-1-1 0,1 1 0,-1 0 0,0-1 0,1 1 0,-2-1 0,-29-24 0,27 22 0,-16-11 0,-1 0 0,0 2 0,-1 1 0,0 0 0,-1 2 0,-1 0 0,1 2 0,-1 1 0,0 0 0,0 2 0,-1 1 0,0 1 0,-47 2 0,39 1 0,0 3 0,1 0 0,0 2 0,0 2 0,0 0 0,1 2 0,0 2 0,1 1 0,0 1 0,-42 28 0,53-31 0,1 2 0,1 0 0,0 0 0,1 2 0,0 0 0,1 1 0,1 1 0,0 0 0,2 1 0,0 0 0,1 1 0,0 0 0,2 0 0,0 1 0,2 1 0,-10 38 0,16-50 0,0 0 0,1 1 0,0-1 0,1 0 0,0 0 0,0 0 0,1-1 0,0 1 0,1 0 0,0 0 0,0-1 0,1 0 0,0 0 0,0 0 0,1 0 0,0 0 0,0-1 0,7 8 0,13 12 0,1-2 0,1 0 0,33 23 0,-57-46 0,14 10 0,0-1 0,0-1 0,1-1 0,1 0 0,0-1 0,0-1 0,25 5 0,2-1 0,0-3 0,50 2 0,154-9 0,14 1 0,-253 0 0,0 0 0,0 1 0,-1 0 0,1 1 0,-1 0 0,0 1 0,0 0 0,0 1 0,-1 0 0,0 0 0,0 1 0,0 0 0,-1 0 0,0 1 0,-1 0 0,0 1 0,0-1 0,-1 2 0,10 16 0,-5-6 0,-1 0 0,-1 1 0,0 0 0,-2 0 0,0 0 0,-2 1 0,0 0 0,2 41 0,-4 5 0,-8 86 0,4-146 0,0 0 0,-1 0 0,0 0 0,0 0 0,-1 0 0,0-1 0,0 1 0,0-1 0,-1 0 0,0 0 0,-1-1 0,1 1 0,-1-1 0,-9 9 0,4-7 0,0 0 0,0 0 0,-1-1 0,0 0 0,0-1 0,-1 0 0,1-1 0,-17 5 0,-14 1 0,0-2 0,0-2 0,-1-2 0,-58 1 0,18-7 0,0-3 0,0-4 0,0-4 0,1-3 0,1-4 0,1-3 0,1-4 0,-79-37 0,101 35-1365,10 3-5461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22.957"/>
    </inkml:context>
    <inkml:brush xml:id="br0">
      <inkml:brushProperty name="width" value="0.05" units="cm"/>
      <inkml:brushProperty name="height" value="0.05" units="cm"/>
    </inkml:brush>
  </inkml:definitions>
  <inkml:trace contextRef="#ctx0" brushRef="#br0">0 110 24575,'4'-1'0,"1"-1"0,-1 1 0,0-1 0,0 0 0,0 0 0,0 0 0,-1 0 0,1-1 0,0 1 0,-1-1 0,6-6 0,26-16 0,-8 13 0,1 2 0,1 1 0,40-8 0,-62 15 0,-1 1 0,0 0 0,0 0 0,0 1 0,1 0 0,-1 0 0,0 0 0,1 1 0,-1 0 0,0 0 0,0 1 0,0-1 0,0 1 0,0 1 0,0-1 0,-1 1 0,1 0 0,-1 0 0,1 1 0,-1-1 0,0 1 0,-1 0 0,5 5 0,-6-6 0,-1 1 0,0-1 0,0 1 0,0-1 0,0 1 0,-1 0 0,1-1 0,-1 1 0,0 0 0,0 0 0,-1 0 0,1 0 0,-1 0 0,0 0 0,0 0 0,0 0 0,-1 4 0,-1 0 0,0-1 0,0 1 0,0-1 0,-1 0 0,0 1 0,-1-1 0,0-1 0,-6 10 0,-1-1 0,-1 0 0,-1-1 0,-1-1 0,0 0 0,0 0 0,-25 15 0,25-18 0,6-5 0,1 0 0,-1 0 0,1 0 0,-1-1 0,-1 0 0,1 0 0,0-1 0,-1 0 0,-11 2 0,70-39 0,-38 29 0,1 0 0,-1 0 0,1 1 0,0 1 0,0 0 0,0 1 0,0 1 0,1 0 0,-1 0 0,0 1 0,1 1 0,-1 0 0,0 1 0,16 4 0,-20-3 0,1 0 0,-1 0 0,0 0 0,0 1 0,0 1 0,0 0 0,-1 0 0,0 0 0,0 1 0,0 0 0,-1 1 0,0 0 0,0 0 0,-1 0 0,0 1 0,0 0 0,0 0 0,-1 1 0,7 16 0,-10-20 0,-1 1 0,0-1 0,0 1 0,0-1 0,-1 1 0,1-1 0,-1 1 0,-1-1 0,1 1 0,-1 0 0,0-1 0,0 0 0,0 1 0,-1-1 0,0 0 0,0 1 0,-1-1 0,1 0 0,-1-1 0,0 1 0,0 0 0,-1-1 0,1 0 0,-1 0 0,0 0 0,-7 6 0,0-1 0,-1 0 0,1 0 0,-2-1 0,1-1 0,-1 0 0,0-1 0,0 0 0,-1-1 0,-18 5 0,13-6 15,-1-1 0,0 0 0,0-2 0,0 0 0,0-1 0,0-1 0,-37-7 0,47 6-102,0 0-1,0-1 1,0-1 0,1 0-1,-1 0 1,1 0 0,0-2-1,0 1 1,0-1-1,1 0 1,0-1 0,0 1-1,1-2 1,0 1 0,0-1-1,-10-15 1,0-7-6739</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23.300"/>
    </inkml:context>
    <inkml:brush xml:id="br0">
      <inkml:brushProperty name="width" value="0.05" units="cm"/>
      <inkml:brushProperty name="height" value="0.05" units="cm"/>
    </inkml:brush>
  </inkml:definitions>
  <inkml:trace contextRef="#ctx0" brushRef="#br0">1 1 24575,'0'6'0,"0"9"0,0 14 0,0 8 0,0 5 0,0 7 0,0 7 0,0 2 0,0 2 0,0 5 0,0-4 0,0 1 0,6-3 0,2-7 0,0-5 0,-2-4 0,-1-17 0,-3-11-8191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23.641"/>
    </inkml:context>
    <inkml:brush xml:id="br0">
      <inkml:brushProperty name="width" value="0.05" units="cm"/>
      <inkml:brushProperty name="height" value="0.05" units="cm"/>
    </inkml:brush>
  </inkml:definitions>
  <inkml:trace contextRef="#ctx0" brushRef="#br0">158 1 24575,'6'6'0,"3"9"0,-2 7 0,0 7 0,-9 5 0,-3 2 0,-8 2 0,-1 0 0,-5 1 0,1-1 0,-2 0 0,1-1 0,-2-6 0,3-2 0,-2-7 0,3-6-8191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28.728"/>
    </inkml:context>
    <inkml:brush xml:id="br0">
      <inkml:brushProperty name="width" value="0.05" units="cm"/>
      <inkml:brushProperty name="height" value="0.05" units="cm"/>
    </inkml:brush>
  </inkml:definitions>
  <inkml:trace contextRef="#ctx0" brushRef="#br0">0 9 24575,'0'-6'0,"0"4"0,0 9 0,6 9 0,3 8 0,-2 7 0,0 10 0,-3 5 0,-1 6 0,-2 8 0,0 5 0,-1-1 0,0-6 0,-1 0 0,1-4 0,6-10 0,3-14-8191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29.386"/>
    </inkml:context>
    <inkml:brush xml:id="br0">
      <inkml:brushProperty name="width" value="0.05" units="cm"/>
      <inkml:brushProperty name="height" value="0.05" units="cm"/>
    </inkml:brush>
  </inkml:definitions>
  <inkml:trace contextRef="#ctx0" brushRef="#br0">70 43 24575,'12'-1'0,"0"0"0,0-1 0,-1-1 0,22-6 0,33-8 0,-49 16 0,86-7 0,-92 7 0,0 1 0,1 1 0,-1 0 0,0 1 0,1 0 0,16 5 0,-26-6 0,0 0 0,0 0 0,0 0 0,1 0 0,-1 0 0,0 0 0,0 0 0,0 0 0,-1 1 0,1-1 0,0 1 0,0 0 0,-1-1 0,1 1 0,-1 0 0,0 0 0,1 0 0,-1 0 0,0 0 0,0 0 0,0 0 0,-1 1 0,1-1 0,0 3 0,-1-1 0,0 0 0,0 0 0,-1 0 0,1-1 0,-1 1 0,0 0 0,-1 0 0,1-1 0,0 1 0,-1 0 0,0-1 0,0 1 0,-3 3 0,-6 7 0,0 1 0,-2-1 0,0-1 0,-28 23 0,-128 79 0,182-122 0,-1 0 0,1 2 0,0-1 0,0 2 0,1 0 0,-1 0 0,20-2 0,-24 5 0,-1 0 0,1 0 0,-1 1 0,1 0 0,-1 0 0,1 1 0,-1 0 0,0 0 0,1 1 0,-1 0 0,0 0 0,0 1 0,0 0 0,0 1 0,-1 0 0,10 6 0,-9-3 0,-1 0 0,0 0 0,0 1 0,-1-1 0,0 1 0,0 1 0,-1-1 0,0 1 0,-1 0 0,0 0 0,0 1 0,-1-1 0,0 1 0,-1-1 0,0 1 0,0 0 0,-1 0 0,0 0 0,-1 15 0,-1-16 0,0 0 0,0 0 0,-1-1 0,0 1 0,0-1 0,-1 1 0,0-1 0,0 0 0,-1 0 0,0 0 0,-1-1 0,0 1 0,0-1 0,0 0 0,-1-1 0,0 1 0,0-1 0,-1 0 0,1-1 0,-1 1 0,-1-2 0,-12 8 0,8-7 9,-1 0-1,0 0 1,0-1-1,0-1 1,0-1 0,0 1-1,-1-2 1,0 0-1,1-1 1,-1 0-1,1-1 1,-1 0-1,-22-6 1,14 1-195,1-1 1,0 0-1,0-2 0,0 0 1,1-1-1,0-1 1,-26-20-1,8 0-6640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29.852"/>
    </inkml:context>
    <inkml:brush xml:id="br0">
      <inkml:brushProperty name="width" value="0.05" units="cm"/>
      <inkml:brushProperty name="height" value="0.05" units="cm"/>
    </inkml:brush>
  </inkml:definitions>
  <inkml:trace contextRef="#ctx0" brushRef="#br0">124 0 24575,'0'3'0,"1"0"0,-1 0 0,1 0 0,-1-1 0,1 1 0,0 0 0,0-1 0,1 1 0,2 4 0,-3-4 0,1-1 0,-1 1 0,1-1 0,-1 1 0,0 0 0,0 0 0,-1-1 0,1 1 0,0 0 0,-1 0 0,0 0 0,0 4 0,-1 3 0,-1 0 0,0-1 0,0 1 0,-2 0 0,1-1 0,-1 0 0,-9 16 0,-44 60 0,9-17 0,47-67 0,0 0 0,1 0 0,-1 0 0,0 0 0,0 0 0,1 1 0,-1-1 0,0 0 0,1 0 0,0 1 0,-1-1 0,1 0 0,0 0 0,-1 1 0,1-1 0,0 0 0,0 1 0,0-1 0,0 0 0,0 1 0,0-1 0,1 0 0,-1 1 0,0-1 0,1 0 0,-1 1 0,1-1 0,-1 0 0,1 0 0,0 0 0,-1 1 0,1-1 0,0 0 0,0 0 0,0 0 0,0 0 0,0 0 0,0-1 0,0 1 0,0 0 0,0 0 0,0-1 0,1 1 0,-1 0 0,0-1 0,0 0 0,1 1 0,-1-1 0,0 0 0,3 1 0,8 1 0,0 0 0,1-1 0,0 0 0,17-2 0,-18 1 0,434-6-1365,-415 6-5461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30.179"/>
    </inkml:context>
    <inkml:brush xml:id="br0">
      <inkml:brushProperty name="width" value="0.05" units="cm"/>
      <inkml:brushProperty name="height" value="0.05" units="cm"/>
    </inkml:brush>
  </inkml:definitions>
  <inkml:trace contextRef="#ctx0" brushRef="#br0">39 0 24575,'0'7'0,"0"7"0,-6 9 0,-3 6 0,1 5 0,2 8 0,1 11 0,2 8 0,2 0 0,0 2 0,1 3 0,0-3 0,1-1 0,-1-3 0,0-7 0,1-5 0,-1-4 0,0-10-8191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30.599"/>
    </inkml:context>
    <inkml:brush xml:id="br0">
      <inkml:brushProperty name="width" value="0.05" units="cm"/>
      <inkml:brushProperty name="height" value="0.05" units="cm"/>
    </inkml:brush>
  </inkml:definitions>
  <inkml:trace contextRef="#ctx0" brushRef="#br0">172 0 24575,'0'7'0,"-6"7"0,-2 9 0,0 5 0,-4 6 0,-1 2 0,-4 2 0,1 1 0,-3-1 0,1 0 0,4 0 0,-1-1 0,0 0 0,4-6-8191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34.615"/>
    </inkml:context>
    <inkml:brush xml:id="br0">
      <inkml:brushProperty name="width" value="0.05" units="cm"/>
      <inkml:brushProperty name="height" value="0.05" units="cm"/>
    </inkml:brush>
  </inkml:definitions>
  <inkml:trace contextRef="#ctx0" brushRef="#br0">0 1 24575,'2'0'0,"-1"1"0,0-1 0,1 0 0,-1 1 0,0-1 0,0 1 0,0 0 0,0-1 0,0 1 0,1 0 0,-1 0 0,0 0 0,-1 0 0,1-1 0,0 1 0,0 0 0,0 1 0,0-1 0,-1 0 0,1 0 0,-1 0 0,1 0 0,-1 1 0,1-1 0,-1 0 0,0 0 0,1 2 0,7 39 0,-8-38 0,18 101 0,3 27 0,-3 1 0,2 17 0,-19-138 0,-2-7 0,1-1 0,0 1 0,0-1 0,1 1 0,-1-1 0,1 0 0,0 1 0,0-1 0,1 0 0,-1 1 0,1-1 0,0 0 0,4 7 0,1-11-1365</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35.145"/>
    </inkml:context>
    <inkml:brush xml:id="br0">
      <inkml:brushProperty name="width" value="0.05" units="cm"/>
      <inkml:brushProperty name="height" value="0.05" units="cm"/>
    </inkml:brush>
  </inkml:definitions>
  <inkml:trace contextRef="#ctx0" brushRef="#br0">95 0 24575,'-1'7'0,"0"-1"0,-1 1 0,0-1 0,0 1 0,-1-1 0,1 0 0,-2 0 0,1 0 0,0 0 0,-1-1 0,0 1 0,-1-1 0,-8 8 0,9-9 0,0 0 0,0 0 0,0 1 0,1-1 0,-1 1 0,1 0 0,0-1 0,0 1 0,1 1 0,0-1 0,0 0 0,0 1 0,0-1 0,1 1 0,0-1 0,-1 10 0,3-13 0,0 0 0,-1 0 0,1 0 0,0 0 0,0-1 0,0 1 0,0 0 0,1 0 0,-1-1 0,0 1 0,1 0 0,-1-1 0,1 1 0,0-1 0,0 0 0,-1 0 0,1 1 0,0-1 0,0 0 0,0-1 0,0 1 0,0 0 0,0-1 0,0 1 0,0-1 0,0 1 0,3-1 0,65 5 0,-60-5 0,195 16 0,5 1 0,-136-17-1365,-43-1-5461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6:04.325"/>
    </inkml:context>
    <inkml:brush xml:id="br0">
      <inkml:brushProperty name="width" value="0.05" units="cm"/>
      <inkml:brushProperty name="height" value="0.05" units="cm"/>
    </inkml:brush>
  </inkml:definitions>
  <inkml:trace contextRef="#ctx0" brushRef="#br0">1 0 24575,'0'2'0,"0"-1"0,1 0 0,-1 0 0,1 1 0,-1-1 0,1 0 0,0 0 0,-1 1 0,1-1 0,0 0 0,0 0 0,0 0 0,0 0 0,0 0 0,0 0 0,0-1 0,0 1 0,0 0 0,0 0 0,1-1 0,-1 1 0,0-1 0,0 1 0,1-1 0,-1 0 0,0 1 0,3-1 0,42 7 0,-41-6 0,330 2 0,-11-2 0,-292 5-1365,-8 2-5461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35.533"/>
    </inkml:context>
    <inkml:brush xml:id="br0">
      <inkml:brushProperty name="width" value="0.05" units="cm"/>
      <inkml:brushProperty name="height" value="0.05" units="cm"/>
    </inkml:brush>
  </inkml:definitions>
  <inkml:trace contextRef="#ctx0" brushRef="#br0">0 0 24575,'7'0'0,"1"7"0,0 7 0,-1 9 0,-3 12 0,5 7 0,1 8 0,-2 3 0,-1 4 0,3 5 0,1 5 0,-1 3 0,-4-4 0,-1-7 0,-3-7 0,6-6 0,0-17 0,0-14-8191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36.121"/>
    </inkml:context>
    <inkml:brush xml:id="br0">
      <inkml:brushProperty name="width" value="0.05" units="cm"/>
      <inkml:brushProperty name="height" value="0.05" units="cm"/>
    </inkml:brush>
  </inkml:definitions>
  <inkml:trace contextRef="#ctx0" brushRef="#br0">1 107 24575,'4'5'0,"8"-10"0,16-17 0,-22 17 0,6-4 0,1 0 0,-1 0 0,2 1 0,-1 1 0,1 0 0,0 1 0,1 0 0,-1 1 0,31-6 0,-38 10 0,0 0 0,0 1 0,0 0 0,0 0 0,1 1 0,-1 0 0,0 0 0,0 0 0,0 1 0,0 0 0,-1 1 0,1-1 0,0 1 0,-1 1 0,0-1 0,0 1 0,0 0 0,0 0 0,-1 1 0,1 0 0,-1 0 0,0 0 0,7 11 0,-5-8 0,-1 1 0,0 1 0,0-1 0,-1 1 0,0 0 0,-1 0 0,0 1 0,-1-1 0,0 1 0,0 0 0,-1-1 0,-1 1 0,0 0 0,0 0 0,-1 0 0,0 0 0,-1 0 0,-1 0 0,1 0 0,-2 0 0,0 0 0,0-1 0,-1 1 0,0-1 0,0 0 0,-1 0 0,-1-1 0,0 1 0,0-1 0,-14 15 0,-16 18 0,-1-1 0,-3-2 0,-1-2 0,-1-2 0,-63 40 0,103-75 0,1 1 0,-1 0 0,1-1 0,0 1 0,-1 0 0,1 0 0,0 0 0,0 0 0,-1 0 0,1 0 0,0 1 0,0-1 0,0 0 0,1 1 0,-1-1 0,-1 2 0,2-2 0,1-1 0,-1 1 0,0-1 0,0 1 0,1-1 0,-1 1 0,0-1 0,1 1 0,-1-1 0,1 1 0,-1-1 0,1 0 0,-1 1 0,0-1 0,1 0 0,-1 1 0,1-1 0,0 0 0,-1 0 0,1 1 0,-1-1 0,1 0 0,-1 0 0,1 0 0,-1 0 0,1 0 0,0 0 0,0 0 0,64 0 0,-52 0 0,403-4-1365,-382 4-5461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36.460"/>
    </inkml:context>
    <inkml:brush xml:id="br0">
      <inkml:brushProperty name="width" value="0.05" units="cm"/>
      <inkml:brushProperty name="height" value="0.05" units="cm"/>
    </inkml:brush>
  </inkml:definitions>
  <inkml:trace contextRef="#ctx0" brushRef="#br0">238 1 24575,'6'0'0,"3"6"0,-8 9 0,-3 7 0,-7 7 0,-9 5 0,-2 8 0,-3 4 0,-4 7 0,3 6 0,-2 0 0,5 2 0,-1-3 0,3-5 0,5-5 0,-1-11 0,1-12-8191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39.909"/>
    </inkml:context>
    <inkml:brush xml:id="br0">
      <inkml:brushProperty name="width" value="0.05" units="cm"/>
      <inkml:brushProperty name="height" value="0.05" units="cm"/>
    </inkml:brush>
  </inkml:definitions>
  <inkml:trace contextRef="#ctx0" brushRef="#br0">0 115 24575,'0'0'0,"0"0"0,0 1 0,0-1 0,1 0 0,-1 0 0,0 1 0,0-1 0,0 0 0,0 0 0,0 0 0,0 1 0,0-1 0,1 0 0,-1 0 0,0 0 0,0 1 0,0-1 0,1 0 0,-1 0 0,0 0 0,0 0 0,0 0 0,1 1 0,-1-1 0,0 0 0,0 0 0,0 0 0,1 0 0,-1 0 0,0 0 0,0 0 0,1 0 0,-1 0 0,0 0 0,0 0 0,1 0 0,-1 0 0,0 0 0,0 0 0,1 0 0,-1 0 0,0 0 0,0 0 0,1-1 0,-1 1 0,20-8 0,18-14 0,-22 10 0,0 2 0,1 0 0,1 1 0,0 1 0,0 0 0,0 1 0,1 1 0,0 1 0,0 1 0,0 1 0,1 0 0,28 0 0,-41 3 0,5 0 0,0 0 0,1 0 0,-1 1 0,0 1 0,18 4 0,-27-5 0,0 0 0,0 0 0,-1 0 0,1 1 0,0-1 0,-1 1 0,1 0 0,-1-1 0,1 1 0,-1 1 0,0-1 0,0 0 0,0 0 0,0 1 0,0-1 0,0 1 0,-1 0 0,1-1 0,-1 1 0,0 0 0,0 0 0,0 0 0,0 0 0,-1 0 0,1 0 0,-1 0 0,1 4 0,-1 7 0,0 1 0,-2-1 0,1 0 0,-2 0 0,0 0 0,0 0 0,-10 23 0,4-13 0,-2-1 0,-1 1 0,-20 29 0,-24 19 0,-4-2 0,-123 113 0,181-181 0,0 0 0,-1 1 0,1-1 0,0 1 0,0-1 0,0 1 0,1 0 0,-1 0 0,1-1 0,-1 1 0,1 0 0,0 1 0,0-1 0,1 0 0,-2 3 0,3-4 0,-1-1 0,0 1 0,0-1 0,1 1 0,-1-1 0,1 0 0,0 1 0,-1-1 0,1 0 0,0 0 0,0 1 0,-1-1 0,1 0 0,0 0 0,0 0 0,1 0 0,-1 0 0,0 0 0,0 0 0,0 0 0,0-1 0,1 1 0,-1 0 0,0-1 0,1 1 0,-1-1 0,1 0 0,-1 1 0,1-1 0,-1 0 0,0 0 0,1 0 0,-1 1 0,1-2 0,-1 1 0,2 0 0,21-1 0,-1-1 0,0-1 0,0 0 0,-1-2 0,1-1 0,21-9 0,-2 3 0,181-55-1365,-191 56-5461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40.563"/>
    </inkml:context>
    <inkml:brush xml:id="br0">
      <inkml:brushProperty name="width" value="0.05" units="cm"/>
      <inkml:brushProperty name="height" value="0.05" units="cm"/>
    </inkml:brush>
  </inkml:definitions>
  <inkml:trace contextRef="#ctx0" brushRef="#br0">40 133 24575,'-31'-6'0,"30"6"0,1 0 0,-1-1 0,1 1 0,-1-1 0,1 1 0,-1 0 0,1-1 0,-1 1 0,1-1 0,0 1 0,-1-1 0,1 1 0,0-1 0,-1 1 0,1-1 0,0 0 0,0 1 0,-1-1 0,1 1 0,0-1 0,0 0 0,0 1 0,0-1 0,0 0 0,0 1 0,0-2 0,1 0 0,0 0 0,0 0 0,0 0 0,0 0 0,1 0 0,-1 0 0,1 0 0,-1 0 0,1 1 0,0-1 0,0 1 0,-1-1 0,1 1 0,0-1 0,0 1 0,1 0 0,-1 0 0,0 0 0,0 0 0,3 0 0,47-16 0,107-20 0,-73 19 0,-80 16 0,0 1 0,1 0 0,-1 0 0,1 0 0,-1 1 0,1 0 0,-1 0 0,1 1 0,-1 0 0,0 0 0,1 0 0,-1 1 0,8 2 0,-10-1 0,-1-1 0,1 0 0,-1 1 0,0 0 0,0 0 0,1 0 0,-2 0 0,1 0 0,0 0 0,-1 1 0,1 0 0,-1-1 0,0 1 0,-1 0 0,1 0 0,0 0 0,-1 0 0,0 0 0,0 0 0,0 1 0,0 3 0,0 12 0,0 0 0,-1 0 0,-1 0 0,-1 0 0,0 0 0,-2 0 0,0-1 0,-1 1 0,-2-1 0,1 0 0,-2-1 0,-1 0 0,0 0 0,-17 23 0,-16 20 0,-2-3 0,-78 79 0,121-137 0,1 1 0,-1-1 0,0 1 0,1 0 0,-1-1 0,0 1 0,1 0 0,-1-1 0,1 1 0,-1 0 0,1 0 0,0-1 0,-1 1 0,1 0 0,0 0 0,-1 0 0,1 0 0,0-1 0,0 1 0,0 0 0,0 0 0,0 0 0,0 0 0,0 0 0,0 0 0,0-1 0,0 2 0,1-1 0,0 0 0,0 0 0,0 0 0,0 0 0,0-1 0,0 1 0,0 0 0,0-1 0,1 1 0,-1-1 0,0 1 0,0-1 0,0 0 0,1 1 0,-1-1 0,2 0 0,65 0 0,-55-1 0,32-2 0,73-17 0,-35 5 0,160-29-1365,-198 33-5461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40.938"/>
    </inkml:context>
    <inkml:brush xml:id="br0">
      <inkml:brushProperty name="width" value="0.05" units="cm"/>
      <inkml:brushProperty name="height" value="0.05" units="cm"/>
    </inkml:brush>
  </inkml:definitions>
  <inkml:trace contextRef="#ctx0" brushRef="#br0">1 17 24575,'-1'0'0,"1"-1"0,0 0 0,0 1 0,0-1 0,0 1 0,0-1 0,0 1 0,0-1 0,0 0 0,1 1 0,-1-1 0,0 1 0,0-1 0,0 1 0,1-1 0,-1 1 0,0-1 0,1 1 0,-1-1 0,0 1 0,1-1 0,-1 1 0,0-1 0,1 1 0,-1 0 0,1-1 0,-1 1 0,1 0 0,-1-1 0,1 1 0,-1 0 0,1 0 0,-1-1 0,1 1 0,0 0 0,-1 0 0,1 0 0,-1 0 0,1 0 0,-1 0 0,1 0 0,0 0 0,-1 0 0,1 0 0,-1 0 0,1 0 0,-1 0 0,1 1 0,0-1 0,-1 0 0,1 0 0,-1 0 0,1 1 0,-1-1 0,1 0 0,0 2 0,2-1 0,0 1 0,0-1 0,-1 1 0,1 0 0,-1 0 0,1 1 0,-1-1 0,1 0 0,1 4 0,1 3 0,-2-1 0,1 1 0,-1 0 0,-1 0 0,1 0 0,-2 0 0,2 15 0,0 71 0,-4-63 0,3 28-273,-4 0 0,-2 0 0,-2-1 0,-27 108 0,22-134-6553</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41.296"/>
    </inkml:context>
    <inkml:brush xml:id="br0">
      <inkml:brushProperty name="width" value="0.05" units="cm"/>
      <inkml:brushProperty name="height" value="0.05" units="cm"/>
    </inkml:brush>
  </inkml:definitions>
  <inkml:trace contextRef="#ctx0" brushRef="#br0">191 0 24575,'0'7'0,"0"7"0,0 8 0,0 7 0,-6 4 0,-3 4 0,-5 1 0,-1 0 0,-3 0 0,0 1 0,-2-1 0,-4-7 0,2-2 0,-2-7 0,3-6-8191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44.880"/>
    </inkml:context>
    <inkml:brush xml:id="br0">
      <inkml:brushProperty name="width" value="0.05" units="cm"/>
      <inkml:brushProperty name="height" value="0.05" units="cm"/>
    </inkml:brush>
  </inkml:definitions>
  <inkml:trace contextRef="#ctx0" brushRef="#br0">1 221 24575,'16'2'0,"-7"-2"0,1-16 0,-5 3 0,2 1 0,-1 0 0,2 0 0,-1 1 0,2 0 0,0 0 0,0 1 0,0 1 0,1-1 0,1 1 0,0 1 0,0 0 0,0 0 0,18-7 0,-12 7 0,0 0 0,1 1 0,0 1 0,0 1 0,0 1 0,1 0 0,0 1 0,0 1 0,36 1 0,-50 1 0,0 1 0,-1-1 0,1 1 0,0 0 0,-1 1 0,1-1 0,0 1 0,-1 0 0,0 0 0,1 0 0,-1 0 0,0 1 0,0 0 0,0 0 0,-1 0 0,1 0 0,-1 1 0,1-1 0,-1 1 0,0 0 0,-1 0 0,1 0 0,-1 0 0,1 0 0,-1 1 0,-1-1 0,1 1 0,-1-1 0,1 1 0,0 9 0,0-2 0,-1-1 0,0 1 0,-1-1 0,-1 1 0,1 0 0,-2-1 0,0 1 0,0-1 0,-1 0 0,0 1 0,-10 19 0,-5 4 0,-3 0 0,0-2 0,-36 41 0,-86 83 0,71-81 0,70-75 0,0 1 0,0 0 0,1-1 0,-1 1 0,1 0 0,-1 0 0,1 0 0,-1 0 0,1 1 0,0-1 0,0 0 0,0 0 0,0 1 0,1-1 0,-1 1 0,1-1 0,-1 0 0,1 1 0,0 3 0,1-4 0,0 0 0,0 0 0,1 0 0,-1-1 0,1 1 0,-1 0 0,1-1 0,-1 1 0,1-1 0,0 0 0,0 1 0,0-1 0,0 0 0,0 0 0,0 0 0,0-1 0,0 1 0,0 0 0,0-1 0,0 0 0,1 1 0,1-1 0,42 11 0,-1-3 0,1-1 0,0-3 0,0-1 0,1-2 0,-1-3 0,67-10 0,-71 4-1365,-6 1-5461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45.518"/>
    </inkml:context>
    <inkml:brush xml:id="br0">
      <inkml:brushProperty name="width" value="0.05" units="cm"/>
      <inkml:brushProperty name="height" value="0.05" units="cm"/>
    </inkml:brush>
  </inkml:definitions>
  <inkml:trace contextRef="#ctx0" brushRef="#br0">17 114 24575,'-9'-20'0,"9"19"0,-1 1 0,0-1 0,1 0 0,-1 0 0,1 1 0,-1-1 0,1 0 0,-1 0 0,1 0 0,-1 0 0,1 1 0,0-1 0,-1 0 0,1 0 0,0 0 0,0 0 0,0 0 0,0 0 0,0 0 0,0 0 0,0 0 0,0 0 0,0 0 0,0 0 0,1 1 0,-1-1 0,0 0 0,1 0 0,-1 0 0,0 0 0,1 0 0,-1 1 0,1-1 0,-1 0 0,1 0 0,0 1 0,-1-1 0,1 0 0,1 0 0,8-6 0,0 0 0,1 0 0,0 2 0,0-1 0,1 1 0,-1 1 0,1 0 0,0 1 0,1 0 0,23-2 0,12 1 0,73 5 0,-63 1 0,-52-2 0,0 0 0,0 0 0,0 1 0,0 0 0,0 0 0,0 0 0,0 1 0,0 0 0,0 0 0,-1 1 0,1-1 0,9 8 0,-13-9 0,0 2 0,0-1 0,0 0 0,-1 0 0,1 0 0,-1 1 0,0-1 0,1 1 0,-1-1 0,0 1 0,-1 0 0,1-1 0,0 1 0,-1 0 0,1-1 0,-1 1 0,0 0 0,0 0 0,0-1 0,0 1 0,-1 0 0,1 0 0,-1-1 0,0 1 0,1 0 0,-1-1 0,0 1 0,-1-1 0,1 1 0,0-1 0,-2 3 0,-4 7 0,0-1 0,-1 0 0,-1 0 0,1 0 0,-1-1 0,-1-1 0,0 1 0,-1-2 0,1 1 0,-21 10 0,12-7 0,-1-2 0,0 0 0,0-2 0,-1 0 0,-37 9 0,32-15 0,26-2 0,0-1 0,-1 1 0,1 0 0,0 0 0,0-1 0,0 1 0,0 0 0,0 0 0,0-1 0,0 1 0,0 0 0,0 0 0,0-1 0,0 1 0,0 0 0,0 0 0,0-1 0,1 1 0,-1 0 0,0 0 0,0 0 0,0-1 0,0 1 0,0 0 0,0 0 0,1-1 0,-1 1 0,0 0 0,0 0 0,0 0 0,1 0 0,-1-1 0,0 1 0,0 0 0,0 0 0,1 0 0,-1 0 0,0 0 0,0 0 0,1 0 0,-1 0 0,1 0 0,45-24 0,-20 14 0,1 2 0,-1 0 0,2 2 0,-1 1 0,1 1 0,0 2 0,0 1 0,0 1 0,-1 1 0,35 6 0,-55-6 0,-1 1 0,0 0 0,0 0 0,0 0 0,0 1 0,0 0 0,-1 1 0,1-1 0,-1 1 0,0 0 0,0 0 0,0 0 0,0 1 0,-1 0 0,0 0 0,4 6 0,-3-3 0,-1 0 0,-1 0 0,1 0 0,-1 0 0,-1 1 0,1-1 0,-1 1 0,-1 0 0,0 0 0,0 16 0,-1-10 0,-1 0 0,-1 0 0,0 0 0,-1 0 0,0 0 0,-2-1 0,0 0 0,0 0 0,-1 0 0,-1 0 0,0-1 0,-1 0 0,-16 21 0,13-23 7,-1 0 0,0 0 0,-1-1 0,0 0 0,0-1 1,-1-1-1,0 0 0,-1-1 0,0-1 0,0 0 0,0-1 0,0-1 0,-1 0 0,0-1 0,0 0 0,-17 0 0,19-3-85,0 0 0,1 0 0,-1-1-1,0-1 1,1-1 0,-1 0 0,1 0 0,0-1 0,0-1-1,0 0 1,1-1 0,0 0 0,0-1 0,0 0 0,1-1-1,0 0 1,0-1 0,-17-19 0,3-4-6748</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49.084"/>
    </inkml:context>
    <inkml:brush xml:id="br0">
      <inkml:brushProperty name="width" value="0.05" units="cm"/>
      <inkml:brushProperty name="height" value="0.05" units="cm"/>
    </inkml:brush>
  </inkml:definitions>
  <inkml:trace contextRef="#ctx0" brushRef="#br0">21 190 24575,'1'-6'0,"0"-1"0,0 1 0,1-1 0,0 1 0,0-1 0,0 1 0,1 0 0,0 0 0,0 1 0,0-1 0,1 0 0,0 1 0,0 0 0,0 0 0,1 0 0,-1 0 0,1 1 0,0 0 0,1 0 0,-1 0 0,1 1 0,-1 0 0,9-4 0,7-3 0,0 1 0,0 1 0,1 1 0,0 1 0,34-5 0,-27 6 0,2 2 0,29 1 0,-52 2 0,-1 0 0,0 0 0,0 1 0,1 0 0,-1 0 0,0 1 0,0 0 0,0 0 0,0 1 0,-1 0 0,1 0 0,-1 0 0,1 1 0,5 5 0,-10-7 0,-1 0 0,0 1 0,1-1 0,-1 1 0,0-1 0,0 1 0,0 0 0,-1-1 0,1 1 0,-1 0 0,1 0 0,-1-1 0,0 1 0,0 0 0,0 0 0,0-1 0,-1 1 0,1 0 0,-1 0 0,0-1 0,0 1 0,0 0 0,0-1 0,0 1 0,0-1 0,-1 1 0,-2 3 0,-4 7 0,0-1 0,0 0 0,-20 21 0,7-12 0,-1 0 0,-48 33 0,58-46 0,0-1 0,-1 0 0,1 0 0,-1-2 0,-1 1 0,1-2 0,-1 0 0,-18 3 0,29-6 0,1-1 0,0 0 0,-1 0 0,1 0 0,-1 0 0,1 0 0,0 0 0,-1 0 0,1-1 0,-1 1 0,1-1 0,0 0 0,-1 0 0,1 0 0,0 0 0,0 0 0,0 0 0,0-1 0,0 1 0,0-1 0,0 1 0,-3-4 0,5 3 0,-1 1 0,1-1 0,-1 1 0,1-1 0,-1 0 0,1 1 0,0-1 0,0 0 0,0 1 0,0-1 0,0 1 0,0-1 0,0 0 0,1 1 0,-1-1 0,0 1 0,1-1 0,0 1 0,-1-1 0,1 1 0,0-1 0,0 1 0,-1-1 0,1 1 0,0 0 0,0 0 0,1-1 0,-1 1 0,0 0 0,0 0 0,1 0 0,-1 0 0,0 0 0,3 0 0,5-5 0,1 0 0,0 1 0,0 0 0,1 1 0,-1 0 0,1 1 0,0 0 0,0 0 0,0 1 0,20 0 0,-16 1 0,0 0 0,0 2 0,0 0 0,-1 0 0,1 2 0,0 0 0,26 8 0,-34-8 0,0 0 0,0 1 0,0-1 0,0 1 0,0 1 0,-1-1 0,0 1 0,0 0 0,0 1 0,-1-1 0,1 1 0,-1 0 0,-1 1 0,1-1 0,-1 1 0,0 0 0,-1 0 0,1 0 0,-2 0 0,1 1 0,-1-1 0,0 1 0,0 0 0,1 14 0,-3-10 0,-1 0 0,1 0 0,-2 0 0,0 0 0,0 0 0,-1-1 0,-1 1 0,0-1 0,0 0 0,-1 0 0,0 0 0,-1-1 0,-1 0 0,1 0 0,-16 17 0,8-14-52,0-1-1,-1-1 1,0 0-1,0-1 1,-1 0-1,-1-2 1,0 0-1,0 0 1,0-2-1,-1 0 1,0-1-1,0-1 1,0-1-1,0 0 1,-1-1-1,1-1 1,-1-1-1,0-1 1,1 0-1,-1-2 1,1 0-1,0-1 1,0 0-1,0-2 0,-21-9 1,12-1-6774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6:04.700"/>
    </inkml:context>
    <inkml:brush xml:id="br0">
      <inkml:brushProperty name="width" value="0.05" units="cm"/>
      <inkml:brushProperty name="height" value="0.05" units="cm"/>
    </inkml:brush>
  </inkml:definitions>
  <inkml:trace contextRef="#ctx0" brushRef="#br0">0 40 24575,'6'0'0,"9"0"0,7 0 0,7 0 0,4-7 0,3-1 0,2 0 0,1 1 0,-1 2 0,0 3 0,6 0 0,2 1 0,-1 1 0,-2 1 0,5-1 0,0 0 0,-2 1 0,-8-1-8191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49.424"/>
    </inkml:context>
    <inkml:brush xml:id="br0">
      <inkml:brushProperty name="width" value="0.05" units="cm"/>
      <inkml:brushProperty name="height" value="0.05" units="cm"/>
    </inkml:brush>
  </inkml:definitions>
  <inkml:trace contextRef="#ctx0" brushRef="#br0">451 0 24575,'0'7'0,"0"7"0,-7 9 0,-1 6 0,-6 5 0,-8 2 0,-5 2 0,-5 6 0,-9 3 0,-4-1 0,0 4 0,-6 1 0,0-9 0,9-6 0,4-8 0,10-9-8191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54.419"/>
    </inkml:context>
    <inkml:brush xml:id="br0">
      <inkml:brushProperty name="width" value="0.05" units="cm"/>
      <inkml:brushProperty name="height" value="0.05" units="cm"/>
    </inkml:brush>
  </inkml:definitions>
  <inkml:trace contextRef="#ctx0" brushRef="#br0">17 137 24575,'0'5'0,"0"1"0,1-1 0,0 0 0,0 0 0,0 0 0,1 0 0,0 0 0,4 8 0,-6-12 0,1 0 0,-1 0 0,1 0 0,-1 0 0,1 0 0,-1-1 0,1 1 0,0 0 0,-1 0 0,1 0 0,0-1 0,0 1 0,-1-1 0,1 1 0,0 0 0,0-1 0,0 1 0,0-1 0,0 0 0,0 1 0,0-1 0,0 0 0,0 0 0,0 1 0,0-1 0,0 0 0,0 0 0,0 0 0,0 0 0,0 0 0,0-1 0,0 1 0,0 0 0,0 0 0,0-1 0,0 1 0,0 0 0,0-1 0,0 1 0,0-1 0,0 1 0,-1-1 0,1 0 0,0 1 0,0-1 0,-1 0 0,1 0 0,0 1 0,0-2 0,51-61 0,-39 45 0,2 0 0,0 1 0,0 0 0,23-18 0,-34 32 0,0 0 0,1 0 0,-1 0 0,0 1 0,1 0 0,0 0 0,0 0 0,-1 0 0,1 1 0,0-1 0,0 1 0,0 1 0,0-1 0,1 1 0,-1 0 0,0 0 0,0 0 0,0 1 0,0-1 0,0 1 0,0 0 0,0 1 0,9 3 0,-10-3 0,0-1 0,-1 1 0,1 0 0,0 0 0,-1 1 0,1-1 0,-1 1 0,1-1 0,-1 1 0,0 0 0,-1 1 0,1-1 0,0 0 0,-1 1 0,0-1 0,1 1 0,-1 0 0,-1 0 0,1 0 0,-1 0 0,1 0 0,-1 0 0,0 0 0,-1 0 0,1 1 0,-1-1 0,0 0 0,0 0 0,0 1 0,0-1 0,-1 0 0,0 0 0,0 1 0,0-1 0,-3 8 0,-3 4 0,0 1 0,-1-1 0,-1-1 0,0 0 0,-1 0 0,-1 0 0,-17 16 0,-211 222 0,218-232 0,15-17 0,1 0 0,0 1 0,1-1 0,-1 1 0,1 0 0,0 0 0,0 1 0,0-1 0,1 1 0,0 0 0,-4 9 0,7-14 0,0 0 0,1-1 0,-1 1 0,0 0 0,0 0 0,1 0 0,-1-1 0,1 1 0,-1 0 0,0-1 0,1 1 0,-1 0 0,1-1 0,0 1 0,-1 0 0,1-1 0,-1 1 0,1-1 0,0 0 0,-1 1 0,1-1 0,0 1 0,0-1 0,-1 0 0,1 1 0,0-1 0,0 0 0,0 0 0,-1 0 0,1 0 0,0 0 0,0 0 0,0 0 0,0 0 0,-1 0 0,1 0 0,0 0 0,0 0 0,1-1 0,44-6 0,-37 5 0,222-40 0,-198 37 42,43-1 0,-51 5-405,0-1 1,0-1 0,35-10 0,-37 6-6464</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54.872"/>
    </inkml:context>
    <inkml:brush xml:id="br0">
      <inkml:brushProperty name="width" value="0.05" units="cm"/>
      <inkml:brushProperty name="height" value="0.05" units="cm"/>
    </inkml:brush>
  </inkml:definitions>
  <inkml:trace contextRef="#ctx0" brushRef="#br0">192 1 24575,'-9'20'0,"-1"1"0,-2-2 0,0 1 0,-18 21 0,-11 10 0,31-41 0,1 0 0,0 1 0,0 0 0,1 1 0,1 0 0,0 0 0,-10 24 0,17-34 0,0-1 0,-1 1 0,1-1 0,0 1 0,0-1 0,0 1 0,0-1 0,0 1 0,0 0 0,1-1 0,-1 1 0,0-1 0,1 1 0,-1-1 0,1 1 0,0-1 0,0 1 0,-1-1 0,1 0 0,0 0 0,0 1 0,0-1 0,0 0 0,0 0 0,0 0 0,1 0 0,-1 0 0,0 0 0,1 0 0,-1 0 0,0-1 0,1 1 0,-1 0 0,1-1 0,-1 1 0,1-1 0,-1 0 0,1 1 0,1-1 0,9 2 0,0 0 0,0-1 0,24 0 0,-28-1 0,52-4 42,0-2-1,107-26 1,-106 18-539,1 3 1,89-5-1,-120 16-6329</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55.199"/>
    </inkml:context>
    <inkml:brush xml:id="br0">
      <inkml:brushProperty name="width" value="0.05" units="cm"/>
      <inkml:brushProperty name="height" value="0.05" units="cm"/>
    </inkml:brush>
  </inkml:definitions>
  <inkml:trace contextRef="#ctx0" brushRef="#br0">0 1 24575,'6'0'0,"2"6"0,0 8 0,-1 9 0,-3 6 0,-1 11 0,-2 4 0,0 2 0,-1 5 0,0 6 0,-1 0 0,1 3 0,6-2 0,2 0 0,0-2 0,-1-5 0,-3-4 0,-1-11-8191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55.775"/>
    </inkml:context>
    <inkml:brush xml:id="br0">
      <inkml:brushProperty name="width" value="0.05" units="cm"/>
      <inkml:brushProperty name="height" value="0.05" units="cm"/>
    </inkml:brush>
  </inkml:definitions>
  <inkml:trace contextRef="#ctx0" brushRef="#br0">5 116 24575,'1'-3'0,"0"0"0,0 0 0,0 0 0,1 0 0,-1 0 0,0 0 0,1 0 0,0 0 0,0 0 0,0 1 0,0-1 0,0 1 0,1-1 0,-1 1 0,1 0 0,-1 0 0,6-3 0,50-30 0,-46 30 0,1 0 0,0 0 0,1 2 0,-1-1 0,0 1 0,1 1 0,0 1 0,0 0 0,0 1 0,18 1 0,-22 0 0,0 0 0,0 0 0,0 1 0,0 1 0,-1 0 0,1 0 0,0 0 0,-1 1 0,0 1 0,0 0 0,-1 0 0,1 1 0,-1 0 0,13 12 0,-18-15 0,0 0 0,-1 0 0,0 0 0,1 0 0,-1 0 0,-1 0 0,1 1 0,0-1 0,-1 1 0,1 0 0,-1-1 0,0 1 0,-1 0 0,1 0 0,-1-1 0,1 1 0,-1 0 0,-1 6 0,0-4 0,0-1 0,-1 1 0,0-1 0,0 1 0,0-1 0,-1 0 0,1 0 0,-1 0 0,0-1 0,-1 1 0,-5 5 0,-5 4 0,0-1 0,-1-1 0,0 0 0,-1-1 0,0-1 0,-25 12 0,22-14 0,1-1 0,-1 0 0,-1-1 0,-19 3 0,28-7 0,1-1 0,-1 0 0,0 0 0,1-1 0,-1 0 0,0-1 0,1 0 0,-1-1 0,-10-3 0,20 5 0,1 0 0,-1 0 0,0 0 0,0 0 0,0-1 0,1 1 0,-1 0 0,0-1 0,0 1 0,1 0 0,-1-1 0,0 1 0,0-1 0,1 1 0,-1-1 0,1 1 0,-1-1 0,1 0 0,-1 1 0,1-1 0,-1 0 0,1 1 0,-1-2 0,13-9 0,40-4 0,-43 13 0,16-5 0,1 1 0,0 1 0,0 1 0,1 2 0,40 1 0,-56 2 0,1 0 0,0 0 0,-1 1 0,0 1 0,1 0 0,-1 1 0,0 0 0,-1 0 0,1 1 0,-1 1 0,0 0 0,0 0 0,0 1 0,16 16 0,-21-19 0,-1 0 0,0 0 0,0 1 0,-1-1 0,1 1 0,-1 0 0,0 0 0,0 1 0,-1-1 0,1 1 0,-1-1 0,0 1 0,-1 0 0,0-1 0,0 1 0,0 0 0,0 0 0,-1 0 0,0 0 0,0 0 0,-1 0 0,0 0 0,0-1 0,0 1 0,0 0 0,-1 0 0,0-1 0,0 1 0,-1-1 0,0 0 0,0 1 0,0-1 0,-6 6 0,-2 3 0,0-1 0,-1 0 0,-1-1 0,0-1 0,-1 0 0,0 0 0,0-2 0,-1 0 0,-1 0 0,-20 7 0,16-8-114,0 0 1,-1-2-1,0 0 0,0-2 0,-1 0 1,1-1-1,-1-2 0,0 0 0,1-1 1,-1-1-1,-38-7 0,27 0-6712</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56.184"/>
    </inkml:context>
    <inkml:brush xml:id="br0">
      <inkml:brushProperty name="width" value="0.05" units="cm"/>
      <inkml:brushProperty name="height" value="0.05" units="cm"/>
    </inkml:brush>
  </inkml:definitions>
  <inkml:trace contextRef="#ctx0" brushRef="#br0">359 1 24575,'6'0'0,"3"6"0,-8 3 0,-9 5 0,-4 7 0,-6 0 0,-6 2 0,-5 4 0,-10 4 0,-6 2 0,0 3 0,1 0 0,8 1 0,3-5 0,8-3 0,8-6-8191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00.643"/>
    </inkml:context>
    <inkml:brush xml:id="br0">
      <inkml:brushProperty name="width" value="0.05" units="cm"/>
      <inkml:brushProperty name="height" value="0.05" units="cm"/>
    </inkml:brush>
  </inkml:definitions>
  <inkml:trace contextRef="#ctx0" brushRef="#br0">37 147 24575,'15'-11'0,"0"0"0,1 1 0,0 1 0,0 0 0,1 2 0,1-1 0,22-5 0,26-12 0,-66 25 0,22-10 0,1 1 0,0 1 0,26-6 0,-43 13 0,0 0 0,0 1 0,0-1 0,0 1 0,0 0 0,0 1 0,0-1 0,8 3 0,-12-3 0,0 1 0,0 0 0,1 0 0,-1 0 0,0 0 0,0 0 0,0 1 0,0-1 0,0 1 0,-1-1 0,1 1 0,0-1 0,-1 1 0,1 0 0,-1 0 0,1 0 0,-1 0 0,0 0 0,0 0 0,0 0 0,1 3 0,-1 0 0,-1 0 0,1 0 0,-1 0 0,0 0 0,0 0 0,0 0 0,-1 0 0,0 0 0,0-1 0,0 1 0,-1 0 0,1 0 0,-1-1 0,0 1 0,-1-1 0,1 1 0,-1-1 0,0 0 0,-4 5 0,-8 10 0,-1 0 0,-25 23 0,40-42 0,-33 32 0,-66 46 0,84-67 0,-1-1 0,0 0 0,-1-1 0,0-1 0,0 0 0,-31 7 0,49-14 0,-1-1 0,1 0 0,-1 0 0,1 0 0,-1 1 0,1-1 0,-1 0 0,1 0 0,-1 0 0,1 0 0,-1 0 0,1 0 0,-1 0 0,1 0 0,-1 0 0,1 0 0,-1 0 0,1 0 0,-1 0 0,1 0 0,-1-1 0,1 1 0,0 0 0,-1 0 0,1 0 0,-1-1 0,1 1 0,-1-1 0,8-10 0,22-11 0,-5 10 0,0 1 0,0 1 0,1 2 0,0 0 0,1 2 0,0 0 0,-1 2 0,28-1 0,-40 4 0,-1 1 0,0 0 0,0 1 0,1 0 0,-1 1 0,0 0 0,0 1 0,-1 1 0,1-1 0,-1 2 0,1 0 0,-1 0 0,0 1 0,-1 0 0,0 1 0,0 0 0,0 1 0,-1 0 0,11 12 0,-16-14 0,1 0 0,-1 1 0,0 0 0,0 0 0,-1 0 0,1 0 0,-2 1 0,1-1 0,-1 1 0,0 0 0,-1 0 0,0-1 0,0 1 0,-1 0 0,0 0 0,0 0 0,-1 0 0,0 0 0,0 0 0,-1-1 0,0 1 0,0 0 0,-1-1 0,-6 13 0,3-7 0,-1-1 0,0 0 0,-1 0 0,0-1 0,-1 0 0,0-1 0,0 0 0,-1 0 0,-1-1 0,0 0 0,0-1 0,-1 0 0,-15 8 0,4-7 0,-1-1 0,0 0 0,-1-2 0,1-1 0,-1-1 0,0-1 0,-1-1 0,1-2 0,0 0 0,0-2 0,-47-8 0,65 9-85,-1-1 0,1-1-1,-1 1 1,1-1 0,0 0-1,0-1 1,1 0 0,-1 0-1,1 0 1,-1-1 0,1 0-1,1 0 1,-1-1 0,1 1-1,-5-8 1,-7-15-6741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00.999"/>
    </inkml:context>
    <inkml:brush xml:id="br0">
      <inkml:brushProperty name="width" value="0.05" units="cm"/>
      <inkml:brushProperty name="height" value="0.05" units="cm"/>
    </inkml:brush>
  </inkml:definitions>
  <inkml:trace contextRef="#ctx0" brushRef="#br0">0 1 24575,'4'1'0,"-1"0"0,1 0 0,-1 0 0,0 0 0,1 1 0,-1 0 0,0-1 0,0 1 0,0 0 0,0 1 0,-1-1 0,4 3 0,29 33 0,-28-27 0,0 0 0,-1 1 0,0 0 0,-1 0 0,-1 0 0,0 1 0,3 14 0,11 93 0,-14 118 0,-2-30 0,4-175-1365,1-8-5461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01.516"/>
    </inkml:context>
    <inkml:brush xml:id="br0">
      <inkml:brushProperty name="width" value="0.05" units="cm"/>
      <inkml:brushProperty name="height" value="0.05" units="cm"/>
    </inkml:brush>
  </inkml:definitions>
  <inkml:trace contextRef="#ctx0" brushRef="#br0">0 82 24575,'9'-1'0,"0"-1"0,0 1 0,0-1 0,-1-1 0,1 0 0,-1 0 0,0-1 0,0 0 0,8-4 0,38-17 0,-16 16 0,0 3 0,0 0 0,1 3 0,-1 1 0,1 2 0,64 8 0,-100-8 0,0 0 0,1 1 0,-1-1 0,0 0 0,0 1 0,0 0 0,0 0 0,-1 0 0,1 0 0,0 0 0,0 1 0,-1-1 0,1 1 0,0 0 0,-1 0 0,0 0 0,1 0 0,-1 0 0,0 0 0,0 1 0,0-1 0,-1 1 0,1-1 0,0 1 0,-1 0 0,0-1 0,0 1 0,1 0 0,-2 0 0,1 0 0,0 0 0,0 6 0,-1-3 0,0 0 0,-1 0 0,1 0 0,-1 0 0,-1 0 0,1 0 0,-1 0 0,0 0 0,-1 0 0,1-1 0,-1 1 0,0-1 0,0 0 0,-1 0 0,-6 8 0,-5 3 0,0-1 0,-2-1 0,1 0 0,-1-1 0,-29 16 0,37-24 0,0 0 0,-1-1 0,1 0 0,-1 0 0,0-1 0,0 0 0,0-1 0,0 0 0,0-1 0,-1 0 0,1 0 0,0-1 0,-17-2 0,13-6 0,20-1 0,25-6 0,-4 8 0,37-8 0,85-9 0,-133 22 0,1 1 0,0 0 0,0 2 0,0 0 0,0 0 0,0 2 0,-1 0 0,1 1 0,-1 1 0,22 9 0,-32-11 0,-1 0 0,0 0 0,0 0 0,-1 1 0,1 0 0,-1 0 0,0 0 0,0 0 0,0 1 0,0-1 0,-1 1 0,0 0 0,0 0 0,0 1 0,-1-1 0,1 0 0,-1 1 0,-1 0 0,1-1 0,-1 1 0,0 0 0,0 0 0,0 0 0,-1 0 0,0-1 0,0 1 0,-2 6 0,1-3 0,0 0 0,-1 0 0,-1 0 0,1-1 0,-1 1 0,-1-1 0,1 0 0,-1 0 0,-1 0 0,0 0 0,0-1 0,0 1 0,-1-1 0,0-1 0,0 1 0,-1-1 0,-9 6 0,0 0-80,-2-2 0,1 0-1,-1 0 1,-1-2 0,0-1-1,0 0 1,0-1 0,-1-1-1,0-1 1,0-1 0,0 0 0,0-2-1,0 0 1,-1-1 0,1-1-1,-33-6 1,18-2-6746</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01.888"/>
    </inkml:context>
    <inkml:brush xml:id="br0">
      <inkml:brushProperty name="width" value="0.05" units="cm"/>
      <inkml:brushProperty name="height" value="0.05" units="cm"/>
    </inkml:brush>
  </inkml:definitions>
  <inkml:trace contextRef="#ctx0" brushRef="#br0">292 1 24575,'6'6'0,"8"2"0,9 6 0,-7 7 0,-12 7 0,-12 3 0,-12 4 0,-9 2 0,-5 1 0,-4 0 0,-1 0 0,0 0 0,0-1 0,0 1 0,1-1 0,7-7-8191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6:23.447"/>
    </inkml:context>
    <inkml:brush xml:id="br0">
      <inkml:brushProperty name="width" value="0.05" units="cm"/>
      <inkml:brushProperty name="height" value="0.05" units="cm"/>
    </inkml:brush>
  </inkml:definitions>
  <inkml:trace contextRef="#ctx0" brushRef="#br0">850 1 24575,'2'15'0,"-1"-14"0,-1 0 0,0 0 0,0-1 0,0 1 0,0 0 0,0 0 0,0 0 0,0 0 0,0 0 0,0 0 0,0-1 0,0 1 0,0 0 0,0 0 0,-1 0 0,1 0 0,0-1 0,-1 1 0,1 0 0,-1 0 0,1-1 0,-1 1 0,1 0 0,-1-1 0,0 1 0,1 0 0,-1-1 0,0 1 0,1-1 0,-1 1 0,0-1 0,-1 1 0,-4 4 0,-1-1 0,0 0 0,0 0 0,0-1 0,0 0 0,-1 0 0,1-1 0,-1 0 0,0 0 0,1-1 0,-13 1 0,-15 1 0,-45-4 0,40 0 0,-9 1 0,0 3 0,1 2 0,0 3 0,0 1 0,-75 25 0,116-31 0,1 0 0,0 0 0,0 1 0,0 0 0,1 0 0,-1 0 0,1 1 0,0-1 0,0 1 0,1 1 0,0-1 0,-1 0 0,2 1 0,-1 0 0,-3 7 0,-6 16 0,0 0 0,-9 33 0,8-19 0,-4 18 0,3 2 0,2 0 0,3 0 0,-1 74 0,3 38 0,8 0 0,24 189 0,15 11 0,-30-195 0,-3-37 0,-6-138 0,1 0 0,-1 0 0,1 0 0,0 0 0,0 0 0,1 0 0,0 0 0,-1-1 0,2 1 0,-1-1 0,0 1 0,1-1 0,0 0 0,0 0 0,0 0 0,0 0 0,1-1 0,5 5 0,-4-5 0,0-1 0,0 1 0,0-1 0,0 0 0,0 0 0,0-1 0,1 1 0,-1-1 0,0 0 0,1-1 0,-1 0 0,1 1 0,-1-2 0,1 1 0,-1-1 0,9-1 0,57-15 0,99-36 0,-102 29 0,106-22 0,-144 41-682,54 0-1,-53 5-6143</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05.742"/>
    </inkml:context>
    <inkml:brush xml:id="br0">
      <inkml:brushProperty name="width" value="0.05" units="cm"/>
      <inkml:brushProperty name="height" value="0.05" units="cm"/>
    </inkml:brush>
  </inkml:definitions>
  <inkml:trace contextRef="#ctx0" brushRef="#br0">148 177 24575,'4'-4'0,"0"0"0,0 0 0,0 0 0,-1-1 0,0 1 0,5-9 0,8-11 0,-3 11 0,2 1 0,-1 0 0,2 1 0,-1 0 0,1 1 0,1 1 0,0 1 0,0 0 0,19-5 0,-29 11 0,0 0 0,0 1 0,0 0 0,0 0 0,12 0 0,-18 1 0,0 0 0,0 0 0,0 0 0,0 0 0,0 0 0,0 0 0,0 1 0,0-1 0,0 0 0,0 0 0,0 1 0,0-1 0,0 1 0,0-1 0,0 1 0,0-1 0,0 1 0,0 0 0,0-1 0,-1 1 0,1 0 0,0 0 0,-1-1 0,1 1 0,0 0 0,-1 0 0,1 0 0,-1 0 0,1 0 0,-1 0 0,0 0 0,1 0 0,-1 0 0,0 0 0,0 0 0,0 0 0,1 0 0,-1 0 0,0 0 0,0 0 0,-1 0 0,1 0 0,0 1 0,0-1 0,0 0 0,-2 2 0,0 5 0,-2 0 0,1-1 0,-1 1 0,0 0 0,-1-1 0,0 0 0,0 0 0,-1 0 0,-8 8 0,-68 55 0,36-31 0,-33 18 0,88-61 0,-1-1 0,1 2 0,1-1 0,-1 1 0,0 0 0,1 1 0,-1 0 0,1 1 0,-1 0 0,1 0 0,0 1 0,0 0 0,-1 1 0,1 0 0,9 3 0,-6-2 0,0 0 0,-1 1 0,0 0 0,1 1 0,-1 0 0,-1 1 0,1 1 0,-1 0 0,0 0 0,0 1 0,18 15 0,-25-17 0,0 0 0,1 0 0,-2 0 0,1 0 0,0 1 0,-1 0 0,0 0 0,-1 0 0,1 0 0,-1 0 0,0 0 0,-1 1 0,0-1 0,0 1 0,1 8 0,-3-4 0,1-1 0,-1 0 0,-1 0 0,0 0 0,0 0 0,-1 0 0,0-1 0,-1 1 0,-6 11 0,0-3 0,-1-1 0,0 0 0,-2 0 0,0-1 0,0-1 0,-2 0 0,0-1 0,0 0 0,-25 16 0,28-23 9,1-1-1,-1 0 1,0-1-1,0-1 1,-1 0 0,1 0-1,-1-1 1,0-1-1,0 0 1,0-1-1,0 0 1,0-1-1,-23-2 1,27 1-77,1-1 1,-1 1-1,1-2 1,-1 1-1,1-1 1,0 0-1,0-1 1,0 0-1,0 0 1,1-1-1,0 0 1,0 0-1,0 0 1,0-1-1,1 0 1,0-1-1,1 1 1,-1-1-1,1 0 1,0-1-1,-5-10 1,0-8-6759</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06.416"/>
    </inkml:context>
    <inkml:brush xml:id="br0">
      <inkml:brushProperty name="width" value="0.05" units="cm"/>
      <inkml:brushProperty name="height" value="0.05" units="cm"/>
    </inkml:brush>
  </inkml:definitions>
  <inkml:trace contextRef="#ctx0" brushRef="#br0">62 96 24575,'0'-2'0,"1"-1"0,-1 1 0,1 0 0,-1 0 0,1-1 0,0 1 0,0 0 0,0 0 0,0 0 0,0 0 0,1 0 0,-1 0 0,0 0 0,1 0 0,0 1 0,-1-1 0,1 0 0,0 1 0,0 0 0,0-1 0,2 0 0,51-24 0,-36 18 0,-13 5 0,1 0 0,-1 0 0,1 1 0,-1 0 0,1 0 0,0 1 0,0 0 0,0 0 0,0 1 0,0 0 0,0 0 0,0 0 0,0 1 0,0 0 0,-1 0 0,1 1 0,0 0 0,0 0 0,-1 1 0,0 0 0,1 0 0,-1 0 0,0 1 0,0 0 0,-1 0 0,1 0 0,-1 1 0,0 0 0,0 0 0,-1 0 0,1 0 0,-1 1 0,0 0 0,-1 0 0,1 0 0,-1 0 0,0 0 0,-1 1 0,0 0 0,3 11 0,-4-6 0,-1 1 0,0-1 0,0 1 0,-1-1 0,-1 0 0,0 0 0,-1 0 0,-1 0 0,1 0 0,-2 0 0,0-1 0,0 1 0,-1-1 0,-10 14 0,-5 6 0,-1-1 0,-2 0 0,-40 38 0,53-58 0,-11 13 0,-36 26 0,53-45 0,-1 0 0,1 0 0,-1-1 0,1 1 0,-1-1 0,0-1 0,-1 1 0,1-1 0,0 0 0,-1-1 0,1 1 0,-1-1 0,-7 0 0,13-1 0,-1 0 0,1 0 0,0 0 0,0 0 0,-1 0 0,1 0 0,0-1 0,0 1 0,-1 0 0,1-1 0,0 1 0,0-1 0,0 1 0,0-1 0,0 0 0,-1 1 0,1-1 0,0 0 0,1 0 0,-1 0 0,0 1 0,0-1 0,0 0 0,0 0 0,1 0 0,-2-2 0,2 1 0,0 0 0,-1 0 0,1 0 0,0 0 0,0 0 0,0 1 0,1-1 0,-1 0 0,0 0 0,1 0 0,-1 0 0,1 0 0,0 0 0,0 1 0,1-3 0,1-3 0,1 1 0,0 0 0,0 0 0,0 1 0,1-1 0,0 1 0,0 0 0,8-6 0,-8 8 0,-1 0 0,1 1 0,-1 0 0,1 0 0,0 0 0,0 0 0,0 1 0,0 0 0,0 0 0,0 0 0,1 1 0,-1-1 0,0 1 0,0 0 0,0 1 0,1-1 0,-1 1 0,0 0 0,8 4 0,3 1 0,0 2 0,-1 0 0,0 1 0,22 18 0,-24-17 0,1 0 0,1-1 0,0 0 0,25 10 0,-31-15-62,0-1 0,0 0 0,1-1 0,-1 0 0,0-1 0,1 0 0,-1-1 0,1 1 0,-1-2 0,1 1 0,-1-1 0,1-1-1,-1 0 1,0 0 0,0-1 0,0 0 0,0 0 0,0-1 0,-1-1 0,1 1 0,13-11 0,-4 1-6764</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06.959"/>
    </inkml:context>
    <inkml:brush xml:id="br0">
      <inkml:brushProperty name="width" value="0.05" units="cm"/>
      <inkml:brushProperty name="height" value="0.05" units="cm"/>
    </inkml:brush>
  </inkml:definitions>
  <inkml:trace contextRef="#ctx0" brushRef="#br0">18 154 24575,'-1'0'0,"1"0"0,-1 0 0,0 0 0,1 0 0,-1 0 0,0 0 0,1 0 0,-1-1 0,0 1 0,1 0 0,-1 0 0,0-1 0,1 1 0,-1 0 0,1-1 0,-1 1 0,1-1 0,-1 1 0,1-1 0,-1 1 0,1-1 0,-1 1 0,1-1 0,-1 1 0,1-1 0,0 1 0,-1-1 0,1 0 0,0 1 0,0-1 0,-1 0 0,1 1 0,0-1 0,0 0 0,0 1 0,0-1 0,0 0 0,0 1 0,0-1 0,0 0 0,0 0 0,0 1 0,1-1 0,-1 0 0,0 1 0,0-1 0,0 1 0,1-1 0,-1 0 0,1 1 0,-1-1 0,0 1 0,1-2 0,21-33 0,-15 27 0,1 0 0,1 0 0,0 1 0,0 0 0,0 1 0,1 0 0,0 0 0,0 1 0,0 1 0,1-1 0,-1 2 0,1-1 0,0 2 0,22-4 0,-1 3 0,0 0 0,0 3 0,0 0 0,33 6 0,-60-6 0,-1 1 0,1 0 0,0 0 0,-1 0 0,1 0 0,-1 1 0,1 0 0,-1 0 0,0 0 0,0 0 0,0 1 0,0-1 0,0 1 0,0 0 0,-1 0 0,0 1 0,1-1 0,-1 1 0,0-1 0,-1 1 0,1 0 0,-1 0 0,0 0 0,0 1 0,0-1 0,0 0 0,-1 1 0,1 0 0,-1-1 0,0 1 0,-1-1 0,1 1 0,-1 0 0,0 7 0,-1 7 0,-1 1 0,0-1 0,-1 1 0,-1-1 0,-1 0 0,-1 0 0,-8 19 0,-1-3 0,-2 0 0,-1-1 0,-1-1 0,-36 46 0,43-63 0,-1-2 0,-1 1 0,1-2 0,-2 0 0,0 0 0,-1-2 0,0 0 0,-1 0 0,0-2 0,-32 14 0,44-21 0,1-1 0,-1 1 0,0-1 0,0 0 0,0-1 0,0 1 0,-1-1 0,1 0 0,0 0 0,0 0 0,0-1 0,0 0 0,-5-1 0,8 1 0,0 0 0,1 0 0,-1 0 0,0 0 0,1 0 0,-1 0 0,1-1 0,-1 1 0,1 0 0,0-1 0,0 0 0,0 1 0,0-1 0,0 1 0,0-1 0,0 0 0,0 0 0,0 0 0,1 1 0,-1-1 0,1 0 0,0 0 0,-1 0 0,1 0 0,0 0 0,0 0 0,0 0 0,0 0 0,1 0 0,-1 0 0,0 1 0,1-1 0,-1 0 0,1 0 0,0 0 0,1-2 0,4-13 0,1 0 0,0 1 0,1 0 0,1 1 0,1 0 0,0 0 0,1 1 0,24-26 0,-28 34 0,1-1 0,-1 1 0,1 1 0,0-1 0,0 1 0,1 1 0,-1 0 0,12-4 0,-15 6 0,0 1 0,1 0 0,-1 0 0,1 0 0,-1 0 0,1 1 0,0 0 0,-1 0 0,1 1 0,-1 0 0,1 0 0,-1 0 0,1 0 0,9 5 0,6 6 11,1 1 1,-1 1-1,-1 0 0,-1 2 0,0 0 1,-1 1-1,20 25 0,50 44-1466,-62-65-5371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07.303"/>
    </inkml:context>
    <inkml:brush xml:id="br0">
      <inkml:brushProperty name="width" value="0.05" units="cm"/>
      <inkml:brushProperty name="height" value="0.05" units="cm"/>
    </inkml:brush>
  </inkml:definitions>
  <inkml:trace contextRef="#ctx0" brushRef="#br0">175 0 24575,'7'0'0,"1"7"0,0 7 0,-2 9 0,-8 6 0,-3 4 0,-8 10 0,-7 3 0,-7 6 0,-5 8 0,-4-1 0,-1-5 0,5-10-8191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0.857"/>
    </inkml:context>
    <inkml:brush xml:id="br0">
      <inkml:brushProperty name="width" value="0.05" units="cm"/>
      <inkml:brushProperty name="height" value="0.05" units="cm"/>
    </inkml:brush>
  </inkml:definitions>
  <inkml:trace contextRef="#ctx0" brushRef="#br0">0 68 24575,'18'-2'0,"-1"0"0,0-1 0,0-1 0,-1-1 0,33-13 0,43-11 0,-85 28 0,0-1 0,1 1 0,-1 1 0,0 0 0,1 0 0,-1 0 0,0 1 0,0 0 0,1 0 0,9 4 0,-14-5 0,-1 1 0,1 0 0,-1 0 0,0 0 0,1 1 0,-1-1 0,0 1 0,0-1 0,0 1 0,0 0 0,0-1 0,0 1 0,0 0 0,-1 0 0,1 0 0,0 1 0,-1-1 0,0 0 0,0 1 0,0-1 0,0 0 0,1 4 0,-1-1 0,-1 0 0,1 0 0,-1-1 0,0 1 0,-1 0 0,1 0 0,-1-1 0,0 1 0,0 0 0,-1-1 0,-2 8 0,-1-1 0,-1 0 0,1 0 0,-2-1 0,1 0 0,-2 0 0,1-1 0,-1 0 0,0 0 0,-13 10 0,17-16 0,1-1 0,0 0 0,-1 0 0,1 0 0,-1 0 0,0 0 0,0-1 0,1 1 0,-1-1 0,0 0 0,0 0 0,0-1 0,-1 1 0,1-1 0,0 0 0,-7 0 0,10 0 0,1 0 0,0-1 0,0 1 0,-1 0 0,1 0 0,0 0 0,0 0 0,-1-1 0,1 1 0,0 0 0,0 0 0,-1 0 0,1-1 0,0 1 0,0 0 0,0 0 0,0-1 0,-1 1 0,1 0 0,0-1 0,0 1 0,0 0 0,0 0 0,0-1 0,0 1 0,0 0 0,0-1 0,0 1 0,0 0 0,0-1 0,0 1 0,0 0 0,0 0 0,0-1 0,0 1 0,0 0 0,0-1 0,0 1 0,1 0 0,-1 0 0,0-1 0,0 1 0,0 0 0,0 0 0,1-1 0,-1 1 0,0 0 0,0 0 0,1-1 0,-1 1 0,0 0 0,0 0 0,1 0 0,-1 0 0,0 0 0,0-1 0,1 1 0,-1 0 0,0 0 0,1 0 0,-1 0 0,1 0 0,19-13 0,-20 13 0,11-5 0,1 0 0,-1 1 0,1 0 0,0 1 0,0 0 0,0 1 0,0 1 0,0 0 0,0 0 0,0 1 0,1 1 0,-1 0 0,0 0 0,0 1 0,0 1 0,0 0 0,12 6 0,-18-7 0,0 0 0,0 1 0,0 0 0,0 0 0,-1 1 0,1-1 0,-1 1 0,0 0 0,0 1 0,-1-1 0,1 1 0,-1 0 0,0 0 0,0 0 0,-1 1 0,0-1 0,1 1 0,-2 0 0,1 0 0,-1 0 0,0 0 0,0 0 0,-1 1 0,1-1 0,-2 1 0,1-1 0,-1 1 0,0-1 0,0 0 0,0 1 0,-1-1 0,0 1 0,-3 9 0,0-5 7,0 0-1,-1 0 0,-1 0 0,0 0 1,0-1-1,-1 0 0,0 0 1,-1-1-1,0 0 0,0 0 1,-1-1-1,0 0 0,-1-1 0,1 0 1,-2 0-1,1-1 0,-1 0 1,-15 6-1,18-9-23,-1 0 0,1 0 1,-1-1-1,0 0 0,1-1 0,-1 1 1,0-2-1,0 1 0,0-1 0,0-1 1,-11-1-1,13 0-59,1 0 1,0 0-1,0 0 1,0 0-1,0-1 1,1 0-1,-1 0 1,1-1-1,0 1 1,0-1-1,0-1 1,0 1-1,1-1 1,-1 1-1,1-1 0,-6-11 1,-6-13-6751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1.478"/>
    </inkml:context>
    <inkml:brush xml:id="br0">
      <inkml:brushProperty name="width" value="0.05" units="cm"/>
      <inkml:brushProperty name="height" value="0.05" units="cm"/>
    </inkml:brush>
  </inkml:definitions>
  <inkml:trace contextRef="#ctx0" brushRef="#br0">0 125 24575,'8'-1'0,"-1"-1"0,0 1 0,1-2 0,-1 1 0,0-1 0,0 0 0,0 0 0,-1-1 0,1 0 0,-1 0 0,0 0 0,0-1 0,-1 0 0,1 0 0,6-9 0,-7 9 0,1-1 0,-1 0 0,1 1 0,0 0 0,1 0 0,-1 1 0,1 0 0,0 0 0,0 0 0,0 1 0,1 0 0,-1 1 0,13-3 0,-16 5 0,0 0 0,0 1 0,0-1 0,0 1 0,0 0 0,0 0 0,0 1 0,0-1 0,-1 1 0,1 0 0,0 0 0,-1 0 0,0 0 0,1 1 0,-1 0 0,0-1 0,0 1 0,-1 0 0,1 0 0,-1 0 0,1 1 0,-1-1 0,0 1 0,2 4 0,2 3 0,-1-1 0,-1 2 0,1-1 0,-2 0 0,0 1 0,0 0 0,1 12 0,-4-12 0,0 0 0,0 0 0,-1 0 0,-1 0 0,0 0 0,-1 0 0,0-1 0,-1 1 0,0-1 0,0 0 0,-2 0 0,1 0 0,-1-1 0,-1 0 0,-11 14 0,0-2 0,-2 0 0,0-2 0,-2 0 0,0-1 0,-30 19 0,24-14 0,29-14 0,20-5 0,28-5 14,0-2-1,0-2 0,58-12 0,12-1-1431,-87 14-5408</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1.914"/>
    </inkml:context>
    <inkml:brush xml:id="br0">
      <inkml:brushProperty name="width" value="0.05" units="cm"/>
      <inkml:brushProperty name="height" value="0.05" units="cm"/>
    </inkml:brush>
  </inkml:definitions>
  <inkml:trace contextRef="#ctx0" brushRef="#br0">220 0 24575,'1'0'0,"0"0"0,-1 0 0,1 0 0,0 0 0,-1 1 0,1-1 0,0 0 0,-1 0 0,1 0 0,0 0 0,-1 1 0,1-1 0,0 0 0,-1 1 0,1-1 0,-1 1 0,1-1 0,-1 0 0,1 1 0,-1-1 0,1 1 0,-1-1 0,1 1 0,-1 0 0,0-1 0,1 1 0,-1-1 0,0 1 0,1 0 0,-1-1 0,0 1 0,0 0 0,0-1 0,1 1 0,-1 0 0,0-1 0,0 1 0,0 0 0,0 0 0,0-1 0,-1 1 0,1 0 0,0-1 0,0 1 0,0 0 0,0-1 0,-1 1 0,1 0 0,0-1 0,-1 1 0,1-1 0,-1 1 0,0 0 0,-20 35 0,2-14 0,-2-1 0,-31 24 0,-23 23 0,67-58 0,2-6 0,1 2 0,1-1 0,-1 0 0,1 1 0,-7 11 0,11-16 0,-1 0 0,1-1 0,0 1 0,0 0 0,0-1 0,-1 1 0,1 0 0,0 0 0,0-1 0,0 1 0,0 0 0,0 0 0,0-1 0,0 1 0,1 0 0,-1-1 0,0 1 0,0 0 0,0-1 0,1 1 0,-1 0 0,0-1 0,1 1 0,0 1 0,0-1 0,1 0 0,0 0 0,-1 0 0,1 0 0,0 0 0,-1-1 0,1 1 0,0 0 0,0-1 0,0 1 0,0-1 0,0 0 0,-1 0 0,3 1 0,23-1 0,0-1 0,0 0 0,0-2 0,47-12 0,35-4 0,121 13-586,-200 7-193,6-1-6047</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2.242"/>
    </inkml:context>
    <inkml:brush xml:id="br0">
      <inkml:brushProperty name="width" value="0.05" units="cm"/>
      <inkml:brushProperty name="height" value="0.05" units="cm"/>
    </inkml:brush>
  </inkml:definitions>
  <inkml:trace contextRef="#ctx0" brushRef="#br0">76 0 24575,'0'7'0,"-6"1"0,-2 7 0,0 5 0,2 7 0,1 5 0,3 9 0,0 4 0,-5 8 0,-1-1 0,0 5 0,2-2 0,1 3 0,3-3 0,0-4 0,2-10-8191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2.583"/>
    </inkml:context>
    <inkml:brush xml:id="br0">
      <inkml:brushProperty name="width" value="0.05" units="cm"/>
      <inkml:brushProperty name="height" value="0.05" units="cm"/>
    </inkml:brush>
  </inkml:definitions>
  <inkml:trace contextRef="#ctx0" brushRef="#br0">402 1 24575,'-6'6'0,"-9"8"0,-8 9 0,-6 6 0,-4 4 0,-4 3 0,-1-5 0,0 0 0,-1-1 0,1 2 0,0 1 0,1-4 0,6-8-8191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6.162"/>
    </inkml:context>
    <inkml:brush xml:id="br0">
      <inkml:brushProperty name="width" value="0.05" units="cm"/>
      <inkml:brushProperty name="height" value="0.05" units="cm"/>
    </inkml:brush>
  </inkml:definitions>
  <inkml:trace contextRef="#ctx0" brushRef="#br0">277 1 24575,'-1'3'0,"0"0"0,0 1 0,0-1 0,0 0 0,-1 0 0,1 0 0,-1 0 0,0 0 0,0-1 0,0 1 0,0 0 0,-4 3 0,-32 31 0,36-35 0,-21 16 0,-48 29 0,47-32 0,0 1 0,-24 21 0,46-35 0,0-1 0,1 0 0,-1 1 0,1-1 0,-1 1 0,1-1 0,-1 1 0,1 0 0,0 0 0,0 0 0,0-1 0,0 1 0,0 0 0,0 0 0,1 0 0,-1 1 0,1-1 0,-1 0 0,1 0 0,0 0 0,0 0 0,0 0 0,0 1 0,0 2 0,1-3 0,1 0 0,-1 0 0,0 0 0,1 0 0,0 0 0,-1 0 0,1-1 0,0 1 0,0 0 0,0-1 0,0 0 0,0 1 0,0-1 0,0 0 0,0 0 0,1 0 0,-1-1 0,0 1 0,0 0 0,1-1 0,-1 1 0,4-1 0,45 5 0,1-1 0,102-8 0,-34 0 0,-75 4-81,-19 1-240,0-1 0,0-1 0,34-6 0,-29-1-6505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6:24.485"/>
    </inkml:context>
    <inkml:brush xml:id="br0">
      <inkml:brushProperty name="width" value="0.05" units="cm"/>
      <inkml:brushProperty name="height" value="0.05" units="cm"/>
    </inkml:brush>
  </inkml:definitions>
  <inkml:trace contextRef="#ctx0" brushRef="#br0">1 0 24575,'22'804'0,"-7"-324"0,-15-472-1365</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6.488"/>
    </inkml:context>
    <inkml:brush xml:id="br0">
      <inkml:brushProperty name="width" value="0.05" units="cm"/>
      <inkml:brushProperty name="height" value="0.05" units="cm"/>
    </inkml:brush>
  </inkml:definitions>
  <inkml:trace contextRef="#ctx0" brushRef="#br0">67 0 24575,'3'4'0,"-1"-1"0,1 1 0,-1 0 0,0 0 0,0-1 0,0 1 0,0 0 0,-1 1 0,0-1 0,0 0 0,0 0 0,0 1 0,0-1 0,-1 0 0,0 1 0,0-1 0,0 1 0,-1-1 0,0 6 0,-4 12 0,0 0 0,-15 36 0,-1 10 0,13-6 0,3-1 0,3 1 0,5 68 0,1-69 0,-4 1 0,-2-1 0,-11 68 0,5-89-1365,2-7-5461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6.949"/>
    </inkml:context>
    <inkml:brush xml:id="br0">
      <inkml:brushProperty name="width" value="0.05" units="cm"/>
      <inkml:brushProperty name="height" value="0.05" units="cm"/>
    </inkml:brush>
  </inkml:definitions>
  <inkml:trace contextRef="#ctx0" brushRef="#br0">0 0 24575,'0'7'0,"0"7"0,0 9 0,0 6 0,0 4 0,6 3 0,3 2 0,-1 1 0,-1-1 0,-3 0 0,-1 7 0,-1 0 0,-2 0 0,6-1 0,2-16 0,0-11-8191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7.554"/>
    </inkml:context>
    <inkml:brush xml:id="br0">
      <inkml:brushProperty name="width" value="0.05" units="cm"/>
      <inkml:brushProperty name="height" value="0.05" units="cm"/>
    </inkml:brush>
  </inkml:definitions>
  <inkml:trace contextRef="#ctx0" brushRef="#br0">0 42 24575,'5'0'0,"0"-1"0,0-1 0,-1 1 0,1 0 0,0-1 0,8-5 0,23-7 0,-10 9 0,1 1 0,-1 1 0,0 2 0,1 0 0,0 2 0,-1 1 0,43 8 0,-66-10 0,1 1 0,-1 0 0,0 0 0,1 0 0,-1 1 0,0-1 0,0 1 0,0-1 0,0 1 0,0 0 0,-1 0 0,1 1 0,0-1 0,-1 0 0,0 1 0,1 0 0,-1-1 0,0 1 0,-1 0 0,1 0 0,0 0 0,-1 0 0,1 0 0,-1 1 0,0-1 0,0 0 0,-1 1 0,1-1 0,-1 0 0,1 1 0,-1-1 0,0 1 0,-1 5 0,-1 0 0,0 0 0,-1-1 0,0 1 0,0-1 0,-1 0 0,0 0 0,-1 0 0,0-1 0,0 1 0,0-1 0,-12 11 0,-2 2 0,-2 0 0,-39 28 0,54-43 0,0-1 0,0 0 0,-1 0 0,0-1 0,0 0 0,0 0 0,0-1 0,0 0 0,0 0 0,0 0 0,-1-1 0,1 0 0,-1-1 0,1 0 0,-10 0 0,16 0 0,1 0 0,-1 0 0,0 0 0,0 0 0,0 0 0,1-1 0,-1 1 0,0 0 0,0 0 0,1 0 0,-1-1 0,0 1 0,1-1 0,-1 1 0,0 0 0,1-1 0,-1 1 0,0-1 0,1 1 0,-1-1 0,1 0 0,-1 0 0,10-9 0,27-5 0,-3 5 0,1 1 0,-1 2 0,1 1 0,59-2 0,-73 8 0,0 0 0,-1 1 0,1 1 0,0 1 0,-1 1 0,0 0 0,0 2 0,0 0 0,29 14 0,-44-18 0,-1-1 0,0 1 0,0 0 0,0-1 0,0 1 0,-1 1 0,1-1 0,0 0 0,-1 1 0,0-1 0,1 1 0,-1-1 0,0 1 0,0 0 0,-1 0 0,1 0 0,-1 0 0,1 1 0,-1-1 0,0 0 0,0 1 0,0-1 0,-1 0 0,1 1 0,-1-1 0,0 1 0,0-1 0,0 5 0,-2-1 0,0 1 0,-1-1 0,0 1 0,0-1 0,0 0 0,-1 0 0,0 0 0,-1-1 0,1 1 0,-1-1 0,-10 9 0,-3 4 0,-2-1 0,0-1 0,-1 0 0,-1-2 0,0-1 0,-1 0 0,-1-2 0,0-1 0,0 0 0,-1-2 0,-1-1 0,1-1 0,-1-1 0,0-1 0,-34 1 0,51-6-170,1-1-1,-1 0 0,1 0 1,-1-1-1,1 0 0,-1 0 1,-14-7-1,-10-8-6655</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7.993"/>
    </inkml:context>
    <inkml:brush xml:id="br0">
      <inkml:brushProperty name="width" value="0.05" units="cm"/>
      <inkml:brushProperty name="height" value="0.05" units="cm"/>
    </inkml:brush>
  </inkml:definitions>
  <inkml:trace contextRef="#ctx0" brushRef="#br0">196 0 24575,'6'7'0,"-4"7"0,-9 9 0,-3 6 0,-6 5 0,-7 2 0,-5 2 0,2 0 0,-2-6 0,5-2 0,0-7 0,4-6-8191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8.506"/>
    </inkml:context>
    <inkml:brush xml:id="br0">
      <inkml:brushProperty name="width" value="0.05" units="cm"/>
      <inkml:brushProperty name="height" value="0.05" units="cm"/>
    </inkml:brush>
  </inkml:definitions>
  <inkml:trace contextRef="#ctx0" brushRef="#br0">137 1 24575,'2'0'0,"0"0"0,0 0 0,0 0 0,0 0 0,0 0 0,0 0 0,0 1 0,0-1 0,0 1 0,0-1 0,0 1 0,0 0 0,0 0 0,0 0 0,-1 0 0,1 0 0,0 0 0,2 3 0,-4-3 0,1 0 0,0 1 0,-1-1 0,1 0 0,-1 1 0,1-1 0,-1 1 0,0-1 0,1 1 0,-1-1 0,0 1 0,0-1 0,0 1 0,0-1 0,0 1 0,-1-1 0,1 1 0,0-1 0,-1 3 0,-5 8 0,1 1 0,-1-1 0,-1-1 0,-13 19 0,5-8 0,-4 9 0,1-4 0,2 0 0,0 1 0,2 1 0,-18 54 0,31-81 0,0 0 0,1 0 0,-1 0 0,1 0 0,-1 0 0,1 0 0,0 0 0,0 0 0,0 1 0,0-1 0,0 0 0,0 0 0,1 0 0,-1 0 0,1 0 0,-1 0 0,1 0 0,0 0 0,0 0 0,0 0 0,0 0 0,0 0 0,0 0 0,0-1 0,1 1 0,-1 0 0,1-1 0,-1 0 0,1 1 0,0-1 0,-1 0 0,1 1 0,0-1 0,0 0 0,0 0 0,0-1 0,0 1 0,0 0 0,0-1 0,0 1 0,0-1 0,0 0 0,0 1 0,0-1 0,1 0 0,1-1 0,15 1 0,0-1 0,-1 0 0,1-2 0,24-6 0,-20 4 0,-8 3 0,80-17 0,1 5 0,123-3 0,-208 18-341,1-2 0,-1 0-1,22-4 1,-10-2-6485</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8.862"/>
    </inkml:context>
    <inkml:brush xml:id="br0">
      <inkml:brushProperty name="width" value="0.05" units="cm"/>
      <inkml:brushProperty name="height" value="0.05" units="cm"/>
    </inkml:brush>
  </inkml:definitions>
  <inkml:trace contextRef="#ctx0" brushRef="#br0">0 1 24575,'1'0'0,"1"1"0,-1-1 0,0 0 0,1 1 0,-1-1 0,0 1 0,0 0 0,0-1 0,0 1 0,1 0 0,-1 0 0,0-1 0,0 1 0,0 0 0,-1 0 0,1 0 0,0 0 0,0 1 0,-1-1 0,1 0 0,0 0 0,-1 0 0,1 1 0,-1-1 0,1 0 0,-1 3 0,9 39 0,-9-40 0,7 97 0,-7 139 0,-3-99 0,2-82-76,-1-26-246,2 1-1,1-1 1,7 41 0,0-42-6504</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9.390"/>
    </inkml:context>
    <inkml:brush xml:id="br0">
      <inkml:brushProperty name="width" value="0.05" units="cm"/>
      <inkml:brushProperty name="height" value="0.05" units="cm"/>
    </inkml:brush>
  </inkml:definitions>
  <inkml:trace contextRef="#ctx0" brushRef="#br0">1 142 24575,'6'-1'0,"0"-1"0,1 0 0,-1 0 0,0-1 0,0 1 0,0-1 0,5-5 0,12-4 0,45-19 0,-20 9 0,69-24 0,-114 45 0,0 0 0,1-1 0,-1 1 0,1 1 0,-1-1 0,1 0 0,-1 1 0,1 0 0,-1-1 0,1 1 0,0 1 0,-1-1 0,1 0 0,-1 1 0,1 0 0,-1 0 0,0 0 0,1 0 0,-1 1 0,0-1 0,0 1 0,1 0 0,-1 0 0,-1 0 0,1 0 0,0 0 0,0 1 0,-1-1 0,0 1 0,1 0 0,-1 0 0,0-1 0,0 2 0,0-1 0,-1 0 0,1 0 0,-1 0 0,2 8 0,0 1 0,-1 0 0,0 0 0,-1 0 0,0 1 0,-1-1 0,0 1 0,-1-1 0,0 0 0,-1 1 0,-5 13 0,-3 7 0,-1 0 0,-3-1 0,0-1 0,-2 0 0,-1-1 0,-29 38 0,-142 151 0,168-197 0,10-12 0,3-3 0,1-1 0,0 1 0,0 0 0,1 0 0,0 1 0,-5 9 0,10-16 0,1-1 0,-1 0 0,0 1 0,1-1 0,-1 1 0,1-1 0,-1 0 0,1 1 0,-1-1 0,1 0 0,-1 0 0,1 1 0,-1-1 0,1 0 0,-1 0 0,1 0 0,0 0 0,-1 0 0,1 0 0,-1 0 0,1 0 0,-1 0 0,1 0 0,-1 0 0,1 0 0,0 0 0,-1 0 0,1 0 0,-1-1 0,1 1 0,0 0 0,24-4 0,99-28 0,-68 16 0,0 2 0,81-9 0,-32 21 61,-65 2-774,70-8 0,-76 1-6113</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9.733"/>
    </inkml:context>
    <inkml:brush xml:id="br0">
      <inkml:brushProperty name="width" value="0.05" units="cm"/>
      <inkml:brushProperty name="height" value="0.05" units="cm"/>
    </inkml:brush>
  </inkml:definitions>
  <inkml:trace contextRef="#ctx0" brushRef="#br0">36 14 24575,'0'-1'0,"0"1"0,0 0 0,0-1 0,-1 1 0,1-1 0,0 1 0,0 0 0,0-1 0,0 1 0,0-1 0,0 1 0,0 0 0,0-1 0,0 1 0,0-1 0,1 1 0,-1 0 0,0-1 0,0 1 0,0 0 0,0-1 0,0 1 0,1-1 0,-1 1 0,0 0 0,0 0 0,1-1 0,-1 1 0,0 0 0,1-1 0,-1 1 0,0 0 0,1 0 0,-1-1 0,0 1 0,1 0 0,-1 0 0,0 0 0,1 0 0,-1 0 0,1 0 0,-1-1 0,0 1 0,1 0 0,-1 0 0,1 0 0,-1 0 0,1 1 0,0 0 0,-1-1 0,1 1 0,-1 0 0,1 0 0,-1 0 0,1-1 0,-1 1 0,0 0 0,1 0 0,-1 0 0,0 0 0,0 0 0,0 0 0,1 0 0,-1 0 0,0-1 0,0 1 0,0 0 0,-1 0 0,1 0 0,0 0 0,0 0 0,0 0 0,-1 0 0,0 1 0,-13 48 0,5-17 0,0 0 0,2 1 0,-3 38 0,11-22 0,2 0 0,2 1 0,2-2 0,2 1 0,21 62 0,-13-48 0,-2 1 0,7 79 0,-18 16-1365,-4-122-5461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24.566"/>
    </inkml:context>
    <inkml:brush xml:id="br0">
      <inkml:brushProperty name="width" value="0.05" units="cm"/>
      <inkml:brushProperty name="height" value="0.05" units="cm"/>
    </inkml:brush>
  </inkml:definitions>
  <inkml:trace contextRef="#ctx0" brushRef="#br0">61 41 24575,'5'-1'0,"0"0"0,-1 0 0,1-1 0,0 1 0,-1-1 0,9-4 0,23-8 0,28 6 0,-1 3 0,118 7 0,-63 0 0,-70-3 0,-28 0 0,-1 0 0,1 1 0,-1 1 0,1 1 0,24 6 0,-39-7 0,-1 1 0,1 0 0,-1 0 0,1 0 0,-1 0 0,0 1 0,0-1 0,0 1 0,0 0 0,0 0 0,-1 1 0,1-1 0,-1 1 0,0-1 0,0 1 0,-1 0 0,1 1 0,-1-1 0,1 0 0,-1 1 0,-1-1 0,1 1 0,-1-1 0,0 1 0,0 0 0,1 5 0,2 41 0,-1 0 0,-9 86 0,1-15 0,5 335 0,1-451 0,-1-1 0,0 0 0,-1 1 0,1-1 0,-1 0 0,0 0 0,-1 1 0,1-1 0,-1 0 0,0 0 0,0 0 0,0-1 0,-1 1 0,-6 8 0,4-8 0,0 0 0,-1-1 0,0 0 0,1 0 0,-1 0 0,-1-1 0,1 0 0,0 0 0,-1-1 0,0 0 0,-8 2 0,-58 13-195,-2-3 0,0-3 0,0-4 0,-1-3 0,0-3 0,-131-16 0,137 7-6631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27.456"/>
    </inkml:context>
    <inkml:brush xml:id="br0">
      <inkml:brushProperty name="width" value="0.05" units="cm"/>
      <inkml:brushProperty name="height" value="0.05" units="cm"/>
    </inkml:brush>
  </inkml:definitions>
  <inkml:trace contextRef="#ctx0" brushRef="#br0">1 1 24575,'11'11'0,"-1"1"0,1 1 0,-2 0 0,0 0 0,0 1 0,-2 0 0,1 0 0,-2 1 0,0-1 0,-1 2 0,0-1 0,-1 0 0,-1 1 0,3 28 0,-4 10 0,-3 0 0,-2 0 0,-10 56 0,1-3 0,-6 15 0,-1 26 0,18-142-124,1-1 0,0 1 0,1 0 0,-1 0 0,1 0 0,1 0-1,-1-1 1,1 1 0,0-1 0,3 7 0,9 11-6702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3:21.986"/>
    </inkml:context>
    <inkml:brush xml:id="br0">
      <inkml:brushProperty name="width" value="0.05" units="cm"/>
      <inkml:brushProperty name="height" value="0.05" units="cm"/>
    </inkml:brush>
  </inkml:definitions>
  <inkml:trace contextRef="#ctx0" brushRef="#br0">2506 114 24575,'-9'-1'0,"1"-1"0,0 1 0,0-1 0,0 0 0,-12-6 0,-25-6 0,-81-6 0,-194-6 0,213 26 0,-291-13 0,-599-12 0,689 27 0,303-2 0,0 0 0,0 0 0,0 0 0,0 1 0,0-1 0,0 1 0,1 0 0,-1 1 0,0-1 0,1 1 0,-1 0 0,1 0 0,-1 0 0,1 1 0,-7 5 0,8-4 0,0 0 0,0 0 0,0 0 0,0 1 0,1-1 0,0 1 0,0 0 0,0-1 0,1 1 0,0 0 0,0 0 0,0 0 0,0 0 0,1 0 0,0 8 0,2 248 0,2-85 0,-4 516 0,-2-661 0,-1 1 0,-11 48 0,7-46 0,-5 65 0,12-96 0,-1 9 0,0-1 0,2 1 0,-1 0 0,2 0 0,4 20 0,-5-29 0,0 0 0,0 0 0,1 0 0,0 0 0,-1 0 0,1 0 0,0 0 0,1 0 0,-1-1 0,0 1 0,1-1 0,-1 0 0,1 0 0,0 0 0,0 0 0,0 0 0,0-1 0,0 1 0,0-1 0,0 0 0,0 1 0,1-2 0,-1 1 0,5 1 0,29 2 0,-1-2 0,1-1 0,60-6 0,0 1 0,24 2 0,275 4 0,-237 16 0,37 0 0,67-20 0,119 4 0,-229 17 0,-88-10 0,74 2 0,-87-11 0,-1 2 0,0-2 0,1-3 0,71-13 0,-87 10 0,44-3 0,10-1 0,-89 10 2,-1 0-1,1 0 0,-1 0 1,0 0-1,1 0 1,-1 0-1,1 0 1,-1 0-1,1 0 0,-1 0 1,1 0-1,-1 0 1,1 0-1,-1 0 0,1 0 1,-1-1-1,1 1 1,-1 0-1,0 0 0,1 0 1,-1-1-1,1 1 1,-1 0-1,0-1 0,1 1 1,-1 0-1,0-1 1,1 1-1,-1-1 0,0 1 1,0 0-1,1-1 1,-1 1-1,0-1 0,0 1 1,0-1-1,0 1 1,0-1-1,0 1 0,1 0 1,-1-1-1,0 1 1,0-1-1,0 1 1,0-1-1,-1 1 0,1-1 1,0 1-1,0-1 1,0 1-1,0-1 0,0 1 1,-1-1-1,1 1 1,0 0-1,0-1 0,-1 1 1,1-1-1,0 1 1,-1 0-1,1-1 0,0 1 1,-1 0-1,1-1 1,0 1-1,-1 0 0,0-1 1,-28-19-1463,4 7-5365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6:24.984"/>
    </inkml:context>
    <inkml:brush xml:id="br0">
      <inkml:brushProperty name="width" value="0.05" units="cm"/>
      <inkml:brushProperty name="height" value="0.05" units="cm"/>
    </inkml:brush>
  </inkml:definitions>
  <inkml:trace contextRef="#ctx0" brushRef="#br0">1 1 24575,'1'23'0,"1"0"0,2 0 0,5 22 0,7 48 0,-9 174 0,-8-165 0,21 166 0,-7-163-1365,-11-89-5461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28.093"/>
    </inkml:context>
    <inkml:brush xml:id="br0">
      <inkml:brushProperty name="width" value="0.05" units="cm"/>
      <inkml:brushProperty name="height" value="0.05" units="cm"/>
    </inkml:brush>
  </inkml:definitions>
  <inkml:trace contextRef="#ctx0" brushRef="#br0">426 1 24575,'1'2'0,"0"0"0,0-1 0,0 1 0,0 0 0,1 0 0,-1-1 0,0 1 0,1-1 0,-1 1 0,1-1 0,3 3 0,4 4 0,-19-9 0,-6-3 0,0 0 0,0 2 0,-1 0 0,1 0 0,0 2 0,-1 0 0,1 1 0,0 0 0,0 2 0,-29 7 0,32-6 0,0 0 0,0 1 0,1 0 0,-1 1 0,2 0 0,-1 1 0,1 0 0,0 1 0,0 1 0,1 0 0,0 0 0,0 0 0,-13 19 0,21-25 0,0 0 0,0 1 0,0-1 0,0 0 0,1 1 0,-1-1 0,1 1 0,0-1 0,0 1 0,0 0 0,0-1 0,1 1 0,0 0 0,-1-1 0,1 1 0,1 0 0,-1 0 0,0-1 0,2 5 0,0-3 0,0 0 0,0 0 0,1-1 0,-1 1 0,1-1 0,0 1 0,1-1 0,-1 0 0,1 0 0,0 0 0,-1-1 0,6 4 0,8 4 0,-1 0 0,2-2 0,-1 0 0,1-1 0,1 0 0,20 4 0,56 11 0,-59-17 0,0 3 0,-1 0 0,65 28 0,-93-34 0,0 1 0,0 0 0,0 0 0,-1 0 0,1 1 0,-1 0 0,0 0 0,-1 1 0,1-1 0,-1 1 0,0 0 0,0 1 0,-1-1 0,0 1 0,0 0 0,0 0 0,-1 1 0,0-1 0,-1 0 0,0 1 0,0 0 0,0 0 0,0 8 0,-2-12 0,0 0 0,0 1 0,0-1 0,-1 0 0,1 0 0,-1 1 0,0-1 0,0 0 0,-1 0 0,1 0 0,-1 0 0,0 0 0,0-1 0,0 1 0,0 0 0,-5 5 0,1-4 0,0 1 0,0-1 0,0 0 0,0-1 0,-1 1 0,0-1 0,0-1 0,-11 5 0,-4 0 0,0-1 0,-1-1 0,0-2 0,0 0 0,-26 1 0,23-4 20,0-2 0,0 0 0,1-2 0,-1 0 0,-43-13 0,52 11-169,1-1 1,-1 0-1,1-1 1,0-1-1,0 0 1,1-1-1,0-1 1,1-1-1,-15-12 1,5-4-6678</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28.481"/>
    </inkml:context>
    <inkml:brush xml:id="br0">
      <inkml:brushProperty name="width" value="0.05" units="cm"/>
      <inkml:brushProperty name="height" value="0.05" units="cm"/>
    </inkml:brush>
  </inkml:definitions>
  <inkml:trace contextRef="#ctx0" brushRef="#br0">1 1 24575,'1'0'0,"1"1"0,-1-1 0,0 0 0,0 1 0,1-1 0,-1 1 0,0 0 0,0-1 0,0 1 0,0 0 0,1 0 0,-1 0 0,0 0 0,-1 0 0,1 0 0,0 0 0,0 0 0,0 0 0,-1 0 0,1 0 0,0 1 0,-1-1 0,1 0 0,-1 0 0,1 1 0,-1-1 0,0 2 0,8 41 0,-7-41 0,6 113 0,-8 121 0,-1-92 0,1 403-1365,1-520-5461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28.820"/>
    </inkml:context>
    <inkml:brush xml:id="br0">
      <inkml:brushProperty name="width" value="0.05" units="cm"/>
      <inkml:brushProperty name="height" value="0.05" units="cm"/>
    </inkml:brush>
  </inkml:definitions>
  <inkml:trace contextRef="#ctx0" brushRef="#br0">0 0 24575,'6'0'0,"3"6"0,5 3 0,7-2 0,6 0 0,5-3 0,3 5 0,2 1 0,1-1 0,0-3 0,0-1 0,0 4 0,-1 0 0,7-1 0,1-2 0,0-2 0,-8-1-8191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29.147"/>
    </inkml:context>
    <inkml:brush xml:id="br0">
      <inkml:brushProperty name="width" value="0.05" units="cm"/>
      <inkml:brushProperty name="height" value="0.05" units="cm"/>
    </inkml:brush>
  </inkml:definitions>
  <inkml:trace contextRef="#ctx0" brushRef="#br0">1 1 24575,'0'6'0,"6"2"0,9 0 0,8-2 0,6-2 0,4-1 0,3-1 0,2-2 0,7 0 0,2 0 0,-1 0 0,-9-1-8191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29.477"/>
    </inkml:context>
    <inkml:brush xml:id="br0">
      <inkml:brushProperty name="width" value="0.05" units="cm"/>
      <inkml:brushProperty name="height" value="0.05" units="cm"/>
    </inkml:brush>
  </inkml:definitions>
  <inkml:trace contextRef="#ctx0" brushRef="#br0">1 1 24575,'1'0'0,"1"0"0,-1 1 0,0-1 0,1 1 0,-1 0 0,0-1 0,0 1 0,0 0 0,1 0 0,-1 0 0,0 0 0,0-1 0,0 2 0,0-1 0,0 0 0,-1 0 0,1 0 0,0 0 0,0 0 0,-1 1 0,1-1 0,-1 0 0,1 1 0,-1-1 0,0 0 0,1 1 0,-1 2 0,7 46 0,-6-42 0,3 405 0,-4-59 0,2-333-455,0-1 0,8 27 0,-2-17-6371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29.915"/>
    </inkml:context>
    <inkml:brush xml:id="br0">
      <inkml:brushProperty name="width" value="0.05" units="cm"/>
      <inkml:brushProperty name="height" value="0.05" units="cm"/>
    </inkml:brush>
  </inkml:definitions>
  <inkml:trace contextRef="#ctx0" brushRef="#br0">0 142 24575,'0'-3'0,"1"-1"0,-1 0 0,1 1 0,-1-1 0,1 0 0,0 1 0,0-1 0,1 1 0,-1-1 0,1 1 0,0 0 0,0 0 0,0-1 0,0 1 0,5-5 0,-1 3 0,0 0 0,0 0 0,1 0 0,-1 1 0,1-1 0,0 2 0,8-4 0,10-3 0,1 2 0,0 1 0,38-5 0,-45 9 0,0 1 0,0 1 0,1 1 0,-1 1 0,0 1 0,1 0 0,-1 1 0,0 2 0,-1 0 0,1 0 0,-1 2 0,0 0 0,22 13 0,-29-14 0,-1 0 0,-1 1 0,1-1 0,-1 2 0,0-1 0,-1 1 0,0 1 0,0 0 0,-1 0 0,0 0 0,0 1 0,-1 0 0,-1 0 0,1 1 0,-2-1 0,1 1 0,-2 0 0,1 1 0,-2-1 0,1 0 0,-1 1 0,-1 0 0,0 11 0,-3 2 0,0 0 0,-2-1 0,0 0 0,-2 0 0,-1 0 0,-1 0 0,0-1 0,-2 0 0,-1-1 0,-22 34 0,11-24 0,0-1 0,-2-1 0,-2-2 0,0 0 0,-2-2 0,-38 28 0,55-46 0,-1 0 0,-1 0 0,1-1 0,-1-1 0,0 0 0,-1-1 0,1-1 0,-15 4 0,24-7 0,1-1 0,-1 1 0,1-1 0,-1 1 0,1-1 0,-1 0 0,1 0 0,-1 0 0,1-1 0,0 1 0,-1-1 0,1 0 0,-1 0 0,1 0 0,0 0 0,0-1 0,0 1 0,0-1 0,0 0 0,0 0 0,0 0 0,0 0 0,1-1 0,-1 1 0,1-1 0,-1 1 0,1-1 0,0 0 0,0 0 0,1 0 0,-1 0 0,0 0 0,1 0 0,0 0 0,0-1 0,0 1 0,-1-6 0,1-1 0,0 0 0,1 0 0,0 1 0,1-1 0,0 0 0,1 1 0,-1-1 0,2 0 0,0 1 0,0 0 0,0 0 0,1 0 0,1 0 0,-1 1 0,1-1 0,1 1 0,0 0 0,0 1 0,9-10 0,-9 10 0,0 0 0,1 1 0,-1 0 0,1 0 0,0 1 0,1 0 0,-1 0 0,1 1 0,0 0 0,0 0 0,0 1 0,1 0 0,-1 0 0,1 1 0,0 0 0,0 0 0,0 1 0,-1 1 0,1-1 0,0 1 0,12 2 0,-13 0 0,-1 1 0,1 0 0,0 1 0,-1 0 0,1 0 0,-1 0 0,0 1 0,-1 0 0,1 0 0,-1 1 0,0 0 0,0 0 0,-1 0 0,9 14 0,6 10 0,-2 2 0,17 39 0,-8-15 0,-26-55-13,11 22 47,1-1-1,0-1 1,20 23 0,-29-38-60,1-1 0,0-1 0,0 1 0,0-1 0,1 0 0,-1 0 0,11 4 0,-14-6-45,1-1 0,0 0 0,0 0 0,0 0 0,0-1 0,0 1 0,0-1 0,0 0 0,0 0-1,1 0 1,-1 0 0,0 0 0,0 0 0,0-1 0,0 0 0,0 0 0,3-1 0,18-10-6755</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18.243"/>
    </inkml:context>
    <inkml:brush xml:id="br0">
      <inkml:brushProperty name="width" value="0.05" units="cm"/>
      <inkml:brushProperty name="height" value="0.05" units="cm"/>
    </inkml:brush>
  </inkml:definitions>
  <inkml:trace contextRef="#ctx0" brushRef="#br0">368 0 24575,'-11'2'0,"1"0"0,-1 0 0,1 1 0,0 1 0,0 0 0,-16 9 0,15-8 0,-43 18 0,30-13 0,0 1 0,1 1 0,-39 26 0,55-33 0,0 1 0,1 0 0,0 0 0,0 1 0,0-1 0,1 1 0,0 1 0,0-1 0,1 1 0,0 0 0,0 0 0,1 0 0,0 0 0,0 0 0,-2 13 0,4-5 0,-1 0 0,2 0 0,0 0 0,1-1 0,1 1 0,0 0 0,1-1 0,1 1 0,0-1 0,1 0 0,1 0 0,0-1 0,1 1 0,10 14 0,-6-10 0,2 0 0,1-1 0,0 0 0,1-1 0,1 0 0,0-1 0,1-1 0,1-1 0,25 16 0,-33-25 0,0 1 0,1-1 0,-1-1 0,1 0 0,0 0 0,0-1 0,1-1 0,-1 0 0,0 0 0,1-1 0,-1-1 0,1 0 0,17-2 0,-14 0 0,0-2 0,0 0 0,0 0 0,-1-1 0,0-1 0,0-1 0,0 0 0,-1 0 0,18-14 0,-13 7 0,0-2 0,-1 0 0,0 0 0,-1-2 0,-1 0 0,-1 0 0,-1-2 0,0 1 0,-2-2 0,0 0 0,-1 0 0,-1-1 0,7-29 0,-12 39 0,-2-1 0,0 0 0,0 1 0,-1-1 0,-1 0 0,0 0 0,-1 0 0,0 0 0,-1 0 0,-4-16 0,3 20 0,0 0 0,-1 1 0,-1-1 0,1 1 0,-1 0 0,0 0 0,-1 0 0,0 1 0,0 0 0,-1 0 0,0 0 0,0 1 0,0 0 0,-15-8 0,5 3 0,-1 1 0,-1 0 0,1 2 0,-2 0 0,1 1 0,-1 1 0,0 1 0,0 0 0,-35-2 0,41 7 0,0 0 0,0 0 0,-1 2 0,1 0 0,0 0 0,0 1 0,1 1 0,-1 0 0,1 1 0,-1 1 0,2 0 0,-1 0 0,1 2 0,-22 16 0,23-16 0,1 1 0,0 1 0,1 0 0,0 0 0,1 1 0,0 0 0,0 0 0,1 1 0,1 0 0,0 0 0,-6 18 0,10-24 0,0 1 0,0 0 0,1 0 0,0 0 0,0 0 0,1 0 0,0 0 0,0 1 0,1-1 0,-1 0 0,2 0 0,-1 0 0,1 0 0,0-1 0,0 1 0,1 0 0,0-1 0,0 1 0,0-1 0,1 0 0,0 0 0,0 0 0,7 6 0,3 2 0,1-2 0,0 0 0,1 0 0,0-1 0,0-1 0,1-1 0,1 0 0,0-2 0,0 1 0,24 5 0,-33-10 0,1-1 0,0 0 0,0 0 0,0-1 0,0 0 0,1 0 0,-1-1 0,0-1 0,0 0 0,0 0 0,0-1 0,0 0 0,0-1 0,-1 0 0,1 0 0,-1-1 0,1-1 0,-1 1 0,-1-2 0,1 1 0,9-9 0,-12 9 0,-1 0 0,0-1 0,-1 0 0,1 0 0,-1 0 0,0-1 0,-1 1 0,1-1 0,-1 0 0,-1 0 0,1 0 0,-1 0 0,0-1 0,-1 1 0,0 0 0,0-1 0,-1 1 0,1-1 0,-2 0 0,0-7 0,-1 5 0,0 0 0,0 1 0,-1-1 0,0 0 0,-1 1 0,0 0 0,0 0 0,-1 0 0,0 0 0,-1 1 0,0 0 0,0 0 0,-1 1 0,-10-10 0,2 4 0,-1 1 0,-1 0 0,0 1 0,-1 1 0,0 0 0,0 2 0,-1 0 0,-21-6 0,33 12 0,-1-1 0,0 2 0,0-1 0,0 1 0,0 0 0,0 0 0,0 1 0,0 0 0,0 1 0,0 0 0,0 0 0,1 0 0,-1 1 0,0 1 0,0-1 0,1 1 0,0 0 0,-1 1 0,1 0 0,1 0 0,-1 0 0,0 1 0,-5 6 0,8-6 0,0 0 0,1 1 0,-1-1 0,1 1 0,1-1 0,-1 1 0,1 0 0,0 1 0,0-1 0,1 0 0,0 0 0,0 1 0,1-1 0,-1 0 0,1 1 0,1-1 0,-1 0 0,1 1 0,0-1 0,0 0 0,4 10 0,0 3 0,2 0 0,0-1 0,1 0 0,1 0 0,19 29 0,-20-37 0,0 1 0,0-2 0,2 1 0,-1-1 0,1 0 0,0-1 0,1-1 0,0 1 0,0-2 0,1 1 0,0-2 0,0 1 0,0-2 0,0 0 0,1 0 0,0-1 0,0 0 0,0-1 0,0-1 0,0 0 0,0-1 0,0 0 0,0-1 0,0-1 0,20-4 0,-24 3 0,-1-1 0,0 1 0,0-2 0,0 1 0,0-1 0,0 0 0,-1-1 0,0 1 0,-1-1 0,1-1 0,-1 1 0,0-1 0,0-1 0,-1 1 0,0-1 0,-1 1 0,1-1 0,-2-1 0,6-12 0,-6 13 0,-1 0 0,0 0 0,0 0 0,-1 0 0,0 0 0,0 0 0,-1 0 0,0 0 0,0 0 0,-1 0 0,0 0 0,-1 0 0,1 0 0,-1 0 0,-1 0 0,0 1 0,0-1 0,0 1 0,-1 0 0,0 0 0,-9-12 0,3 8 0,-1 1 0,0 0 0,0 1 0,-1 0 0,0 0 0,-1 2 0,0-1 0,0 2 0,-1 0 0,1 0 0,-1 1 0,-29-6 0,34 9 0,-1 1 0,1-1 0,-1 1 0,1 1 0,-1 0 0,1 0 0,-1 1 0,1 0 0,-1 1 0,1 0 0,0 0 0,0 1 0,0 1 0,0-1 0,0 1 0,1 1 0,-1-1 0,1 2 0,0-1 0,-12 12 0,11-7 0,1-1 0,1 1 0,0 1 0,0-1 0,1 1 0,1 0 0,0 1 0,0-1 0,1 1 0,0 0 0,1 0 0,1 1 0,0-1 0,0 0 0,2 1 0,-1 14 0,2-20 0,-1 0 0,1 0 0,0 0 0,0 0 0,1-1 0,0 1 0,0 0 0,1-1 0,-1 1 0,1-1 0,1 0 0,-1 0 0,1 0 0,0-1 0,1 1 0,-1-1 0,1 0 0,0 0 0,0-1 0,1 1 0,-1-1 0,1 0 0,0 0 0,0-1 0,0 0 0,1 0 0,-1-1 0,1 1 0,0-1 0,8 1 0,-4-2 0,0 0 0,0 0 0,0-1 0,0-1 0,0 0 0,0 0 0,0-1 0,0-1 0,0 0 0,-1 0 0,1-1 0,-1 0 0,0-1 0,0 0 0,-1-1 0,1 0 0,-1 0 0,15-14 0,-19 15 0,1 0 0,-1 0 0,0-1 0,0 1 0,0-1 0,-1-1 0,0 1 0,0 0 0,-1-1 0,0 0 0,0 0 0,0 0 0,-1 0 0,0 0 0,0 0 0,-1-1 0,0 1 0,-1-1 0,1 1 0,-1-1 0,-1 1 0,1-1 0,-1 1 0,-1 0 0,1-1 0,-1 1 0,0 0 0,-5-9 0,3 9 0,0 0 0,-1 1 0,0 0 0,-1 0 0,1 0 0,-1 0 0,0 1 0,0 0 0,-1 0 0,1 1 0,-1 0 0,0 0 0,0 0 0,-1 1 0,1 0 0,-1 1 0,0 0 0,1 0 0,-1 0 0,-9 0 0,-5-1 0,1 1 0,-1 1 0,1 1 0,-1 1 0,0 1 0,-27 6 0,43-7 0,0 0 0,1 0 0,-1 1 0,1 0 0,0 0 0,-1 0 0,1 0 0,0 1 0,0 0 0,0 0 0,1 1 0,-1-1 0,1 1 0,0 0 0,0 0 0,0 0 0,0 0 0,1 1 0,0 0 0,0 0 0,0 0 0,0 0 0,1 0 0,0 0 0,0 1 0,0-1 0,1 1 0,0-1 0,0 1 0,0 0 0,1-1 0,-1 1 0,1 0 0,1 6 0,1 0 0,0 1 0,0-1 0,1 0 0,1 1 0,0-1 0,0-1 0,1 1 0,1-1 0,0 0 0,0 0 0,1 0 0,1-1 0,0 0 0,0-1 0,14 13 0,-15-15 0,0-1 0,0 0 0,0 0 0,1-1 0,0 1 0,0-2 0,0 1 0,1-2 0,0 1 0,-1-1 0,1 0 0,0 0 0,1-1 0,-1-1 0,0 0 0,0 0 0,1 0 0,-1-1 0,1-1 0,-1 0 0,14-3 0,-17 3 0,0-1 0,0-1 0,-1 1 0,1-1 0,-1 0 0,1 0 0,-1-1 0,0 1 0,-1-1 0,1 0 0,-1-1 0,1 1 0,-1-1 0,-1 0 0,1 0 0,-1 0 0,1 0 0,-2 0 0,1-1 0,0 0 0,-1 1 0,0-1 0,1-8 0,-1 6 0,-1 0 0,0-1 0,-1 1 0,1 0 0,-2-1 0,1 1 0,-1 0 0,0-1 0,-1 1 0,0 0 0,0 0 0,-1 0 0,0 0 0,-1 1 0,1-1 0,-8-10 0,0 4 0,-1 1 0,0 0 0,0 0 0,-2 1 0,1 1 0,-1 0 0,-1 1 0,0 1 0,-1 0 0,1 1 0,-21-7 0,28 12 0,-1 1 0,1-1 0,-1 1 0,1 1 0,-1 0 0,1 0 0,-1 1 0,0 0 0,1 0 0,-18 3 0,20-1 0,1 0 0,-1 0 0,1 0 0,-1 1 0,1-1 0,0 1 0,0 0 0,0 1 0,0 0 0,1-1 0,0 1 0,-1 1 0,1-1 0,1 0 0,-1 1 0,1 0 0,-5 8 0,5-8 0,1 1 0,-1-1 0,1 1 0,0 0 0,1 0 0,-1 0 0,1 0 0,1 0 0,-1 0 0,1 1 0,0-1 0,0 0 0,0 0 0,3 7 0,-1-2 0,1-1 0,0 0 0,0-1 0,1 1 0,1-1 0,0 0 0,0 0 0,8 11 0,-7-12 0,1 1 0,0-1 0,0 0 0,1 0 0,0-1 0,0 0 0,0-1 0,1 0 0,0 0 0,1-1 0,-1 0 0,1 0 0,0-1 0,0 0 0,0-1 0,1 0 0,13 1 0,-17-4 0,1-1 0,-1 0 0,1-1 0,-1 0 0,0 0 0,0 0 0,0-1 0,0 0 0,0 0 0,-1-1 0,1 0 0,-1 0 0,0 0 0,0-1 0,-1 0 0,1 0 0,-1 0 0,0-1 0,4-7 0,-3 7 0,-1-1 0,0 0 0,-1 0 0,1-1 0,-2 1 0,1-1 0,-1 0 0,0 0 0,-1 0 0,1-1 0,-2 1 0,1 0 0,-1-1 0,-1 1 0,1-1 0,-2-12 0,-1 15 0,0-1 0,-1 1 0,1 0 0,-1-1 0,0 1 0,-1 1 0,0-1 0,0 0 0,0 1 0,0 0 0,-1 0 0,0 0 0,0 1 0,0 0 0,-1 0 0,1 0 0,-1 0 0,0 1 0,0 0 0,0 0 0,-11-3 0,11 4 0,0 0 0,0 0 0,0 0 0,-1 1 0,1 0 0,-1 0 0,1 1 0,-1 0 0,1 0 0,-1 0 0,1 1 0,-1 0 0,1 0 0,0 1 0,-1 0 0,1 0 0,0 0 0,0 1 0,0-1 0,1 2 0,-1-1 0,-9 8 0,11-7 0,1-1 0,0 1 0,0 0 0,0 0 0,0 1 0,1-1 0,-1 1 0,1-1 0,0 1 0,1-1 0,-1 1 0,1 0 0,0 0 0,0 0 0,0 0 0,1 0 0,0 0 0,0 0 0,0 0 0,0 0 0,1 0 0,0 0 0,0 0 0,0 0 0,1 0 0,0-1 0,0 1 0,0 0 0,4 6 0,-3-5 0,1-1 0,-1 1 0,1-1 0,0 0 0,0 0 0,1 0 0,0-1 0,0 1 0,0-1 0,0 0 0,0 0 0,1-1 0,0 0 0,0 0 0,0 0 0,0-1 0,0 0 0,0 0 0,1 0 0,-1-1 0,1 0 0,7 0 0,-3-2 0,-1-1 0,1 0 0,0-1 0,-1 0 0,0 0 0,1-1 0,-2-1 0,1 0 0,0 0 0,-1-1 0,0 0 0,0 0 0,-1-1 0,0-1 0,0 1 0,0-1 0,-1 0 0,-1-1 0,1 0 0,-1 0 0,-1 0 0,0-1 0,0 0 0,-1 0 0,0 0 0,3-14 0,-6 21 0,0 0 0,-1 1 0,0-1 0,0 0 0,1 0 0,-2 1 0,1-1 0,0 0 0,-1 0 0,1 1 0,-1-1 0,0 0 0,1 0 0,-2 1 0,1-1 0,0 1 0,0-1 0,-1 1 0,1 0 0,-4-4 0,1 2 0,0 1 0,0 0 0,0-1 0,0 1 0,-1 1 0,0-1 0,1 1 0,-1-1 0,0 1 0,-7-1 0,0 0 0,0 0 0,-1 1 0,1 0 0,-1 1 0,1 1 0,-1 0 0,1 0 0,-21 4 0,29-3 0,-1 1 0,1-1 0,-1 1 0,1 0 0,0 0 0,0 0 0,0 1 0,0-1 0,0 1 0,1 0 0,-1 0 0,1 1 0,0-1 0,-1 1 0,2-1 0,-1 1 0,-3 6 0,5-8 0,0 0 0,0 0 0,1 1 0,-1-1 0,1 0 0,-1 0 0,1 1 0,0-1 0,0 0 0,0 1 0,0-1 0,0 0 0,0 1 0,1-1 0,-1 0 0,1 0 0,0 1 0,0-1 0,-1 0 0,1 0 0,1 0 0,-1 0 0,0 0 0,0 0 0,1 0 0,-1 0 0,1-1 0,0 1 0,-1 0 0,1-1 0,0 0 0,0 1 0,0-1 0,0 0 0,0 0 0,4 2 0,1-1 0,-1 1 0,1-1 0,0 0 0,-1 0 0,1 0 0,0-1 0,0 0 0,0-1 0,0 0 0,0 0 0,0 0 0,13-3 0,-15 2 0,-1 0 0,0 0 0,1 0 0,-1 0 0,0-1 0,0 1 0,0-1 0,0 0 0,0-1 0,-1 1 0,1-1 0,0 1 0,-1-1 0,0 0 0,0 0 0,0-1 0,0 1 0,0-1 0,-1 1 0,1-1 0,1-5 0,-3 8 0,0-1 0,0 0 0,-1 0 0,1 1 0,-1-1 0,0 0 0,1 0 0,-1 0 0,0 1 0,0-1 0,0 0 0,0 0 0,-1 0 0,1 0 0,0 1 0,-1-1 0,1 0 0,-1 0 0,0 1 0,1-1 0,-1 0 0,0 1 0,-1-2 0,0 0 0,0 1 0,-1 0 0,1 1 0,0-1 0,-1 0 0,1 1 0,-1-1 0,0 1 0,1 0 0,-1 0 0,0 0 0,0 0 0,-3 0 0,-1-1 0,-1 1 0,1 0 0,0 1 0,-1 0 0,1 0 0,0 1 0,-1-1 0,1 2 0,0-1 0,0 1 0,-8 2 0,10-1 0,1-1 0,-1 0 0,0 1 0,1 0 0,0 0 0,0 0 0,0 1 0,0 0 0,0-1 0,1 1 0,0 0 0,-1 1 0,2-1 0,-1 0 0,0 1 0,1 0 0,-2 5 0,4-10 0,-1 1 0,1-1 0,0 0 0,0 1 0,0-1 0,0 1 0,-1-1 0,1 1 0,0-1 0,0 1 0,0-1 0,0 1 0,0-1 0,0 1 0,0-1 0,1 1 0,-1-1 0,0 1 0,0-1 0,0 1 0,0-1 0,1 1 0,-1-1 0,0 1 0,0-1 0,1 0 0,-1 1 0,0-1 0,1 1 0,-1-1 0,0 0 0,1 1 0,-1-1 0,0 0 0,2 1 0,17-6 0,19-20 0,-26 15 0,-1 0 0,-1-2 0,13-16 0,-21 26 0,0 0 0,0 0 0,0 0 0,-1-1 0,1 1 0,-1-1 0,1 1 0,-1-1 0,0 0 0,0 1 0,0-1 0,0 0 0,-1 0 0,1 0 0,-1 0 0,0 1 0,0-1 0,0 0 0,0 0 0,0 0 0,0 0 0,-1 0 0,1 0 0,-3-4 0,2 6 0,-1 0 0,1-1 0,-1 1 0,0 0 0,0 0 0,0 0 0,1 0 0,-1 0 0,0 0 0,0 1 0,0-1 0,0 1 0,0-1 0,-1 1 0,1 0 0,0 0 0,0 0 0,0 0 0,0 0 0,0 0 0,0 1 0,0-1 0,0 0 0,0 1 0,0 0 0,0 0 0,0-1 0,0 1 0,-3 2 0,-4 1 0,0 1 0,0 0 0,1 0 0,-16 13 0,13-7 0,0 0 0,1 1 0,0 0 0,1 1 0,0 0 0,-9 20 0,15-27 0,0-1 0,0 0 0,1 1 0,0 0 0,0-1 0,1 1 0,-1 0 0,1 0 0,0 0 0,1 0 0,0 0 0,0 0 0,0 0 0,0 0 0,1 0 0,0 0 0,0 0 0,1 0 0,2 7 0,-2-11 0,-1 1 0,1-1 0,0 1 0,-1-1 0,1 1 0,0-1 0,0 0 0,1 0 0,-1 0 0,0-1 0,1 1 0,-1 0 0,1-1 0,-1 1 0,1-1 0,0 0 0,0 0 0,0 0 0,-1 0 0,1-1 0,0 1 0,0-1 0,0 0 0,0 0 0,0 0 0,0 0 0,0 0 0,0 0 0,0-1 0,0 0 0,0 1 0,-1-1 0,1 0 0,0-1 0,0 1 0,-1 0 0,5-3 0,0 0 0,0 0 0,0-1 0,0 0 0,-1 0 0,1 0 0,-1-1 0,-1 0 0,1 0 0,-1-1 0,0 1 0,0-1 0,5-11 0,-7 10 0,0 0 0,-1 0 0,0 0 0,0 0 0,-1 0 0,0 0 0,0 0 0,-1 0 0,0 0 0,0 0 0,-1-1 0,0 1 0,-1 0 0,0 0 0,-3-9 0,3 12 0,0-1 0,-1 1 0,0 0 0,0 0 0,0 0 0,-1 0 0,1 0 0,-1 1 0,-1 0 0,1-1 0,0 2 0,-1-1 0,0 0 0,0 1 0,0 0 0,0 0 0,0 0 0,-1 1 0,1 0 0,-1 0 0,-10-2 0,4 2 0,-1 0 0,0 0 0,0 1 0,1 1 0,-1 0 0,0 1 0,0 0 0,-23 7 0,32-7 0,0 0 0,0 0 0,0 1 0,0-1 0,0 1 0,1 0 0,-1 0 0,1 1 0,0-1 0,-1 1 0,1-1 0,0 1 0,0 0 0,1 0 0,-1 1 0,1-1 0,-1 0 0,1 1 0,0 0 0,0-1 0,1 1 0,-1 0 0,1 0 0,0 0 0,0 0 0,0 0 0,0 0 0,1 0 0,0 0 0,0 8 0,1 0 0,1 0 0,1-1 0,0 0 0,0 1 0,1-1 0,0 0 0,1-1 0,0 1 0,1-1 0,0 0 0,1 0 0,0-1 0,0 0 0,1 0 0,1-1 0,9 9 0,-8-8 0,0-1 0,1 0 0,0 0 0,1-1 0,-1-1 0,1 0 0,1 0 0,-1-1 0,1-1 0,0 0 0,0 0 0,0-2 0,24 3 0,-31-5 0,1-1 0,-1 0 0,0 0 0,0 0 0,0-1 0,0 0 0,0 0 0,0-1 0,0 0 0,-1 1 0,0-2 0,1 1 0,-1-1 0,0 0 0,-1 0 0,1 0 0,-1-1 0,1 1 0,-1-1 0,-1 0 0,1 0 0,-1-1 0,0 1 0,0-1 0,0 1 0,-1-1 0,0 0 0,2-7 0,-2 5 0,1 0 0,-2 0 0,1 0 0,-1 0 0,0-1 0,0 1 0,-1 0 0,0-1 0,-1 1 0,0-1 0,0 1 0,-1 0 0,0 0 0,0 0 0,-1 0 0,0 0 0,-1 0 0,1 1 0,-2-1 0,-6-9 0,4 10 0,0 0 0,0 0 0,0 1 0,-1 0 0,0 0 0,-1 1 0,1 0 0,-1 0 0,0 1 0,0 0 0,0 1 0,-1 0 0,1 0 0,-12-1 0,15 3 0,1 1 0,0-1 0,-1 1 0,1 1 0,0-1 0,-1 1 0,1 0 0,0 0 0,0 0 0,0 1 0,0 0 0,0 0 0,0 0 0,0 0 0,1 1 0,-1 0 0,1 0 0,-1 0 0,1 0 0,0 1 0,1 0 0,-1 0 0,0 0 0,1 0 0,0 0 0,0 1 0,-4 8 0,4-6 0,-1 1 0,1 0 0,1 0 0,0 1 0,0-1 0,0 0 0,1 1 0,0-1 0,1 1 0,0 0 0,0-1 0,1 1 0,0-1 0,0 0 0,1 1 0,0-1 0,1 0 0,0 0 0,7 14 0,-7-17 0,0 1 0,0-1 0,1 0 0,0 0 0,0 0 0,0 0 0,1-1 0,-1 0 0,1 0 0,0 0 0,1 0 0,-1-1 0,0 0 0,1 0 0,0 0 0,0-1 0,0 0 0,0 0 0,0 0 0,0-1 0,0 0 0,0 0 0,1 0 0,-1-1 0,0 0 0,1-1 0,6 0 0,0-2 0,0 0 0,-1-1 0,1 0 0,-1-1 0,0 0 0,0-1 0,-1 0 0,1-1 0,-2 0 0,1-1 0,-1 0 0,12-12 0,-19 17 0,0 0 0,0 0 0,0 0 0,0 0 0,-1-1 0,1 1 0,-1-1 0,0 0 0,0 0 0,0 0 0,-1 0 0,1 0 0,-1 0 0,0 0 0,0 0 0,-1-1 0,1 1 0,-1 0 0,0-1 0,0 1 0,0 0 0,-1-1 0,1 1 0,-1 0 0,0 0 0,0-1 0,-1 1 0,1 0 0,-1 0 0,0 0 0,0 1 0,0-1 0,-1 0 0,1 1 0,-1-1 0,0 1 0,0 0 0,0 0 0,-4-3 0,-2-1 0,0 0 0,0 1 0,0 0 0,-1 1 0,0 0 0,0 0 0,-1 1 0,1 1 0,-1-1 0,0 2 0,1 0 0,-1 0 0,-1 1 0,1 0 0,0 0 0,0 2 0,-14 1 0,13-1 0,1 1 0,-1 0 0,1 1 0,0 0 0,0 1 0,0 0 0,0 1 0,1 0 0,0 0 0,0 1 0,0 1 0,1-1 0,0 2 0,0-1 0,1 1 0,-12 15 0,15-16 0,1 1 0,0 0 0,0 0 0,1 0 0,0 1 0,0-1 0,1 1 0,0 0 0,1-1 0,0 1 0,0 0 0,1 0 0,0 0 0,0 0 0,1 0 0,1 0 0,-1-1 0,1 1 0,1 0 0,-1-1 0,2 0 0,-1 1 0,1-1 0,0-1 0,1 1 0,0 0 0,0-1 0,0 0 0,1 0 0,0-1 0,1 0 0,-1 0 0,1 0 0,0-1 0,1 0 0,-1 0 0,1-1 0,0 0 0,0 0 0,0-1 0,15 4 0,-7-4 0,-1-1 0,0-1 0,1 0 0,-1-2 0,0 1 0,1-2 0,-1 0 0,0-1 0,0 0 0,0-1 0,23-10 0,-30 10 0,0 0 0,0-1 0,0 0 0,0 0 0,-1-1 0,0 0 0,0 0 0,-1 0 0,1-1 0,-1 0 0,-1-1 0,0 1 0,0-1 0,0 0 0,-1 0 0,0-1 0,0 1 0,-1-1 0,0 0 0,2-14 0,-3 14 0,-1 0 0,0 0 0,0 0 0,-1 0 0,0-1 0,0 1 0,-1 0 0,0 0 0,-1 0 0,0 0 0,-1 0 0,1 0 0,-2 1 0,1-1 0,-1 1 0,-1 0 0,1 0 0,-1 0 0,-1 1 0,1 0 0,-1 0 0,-1 0 0,1 0 0,-1 1 0,0 0 0,0 1 0,-1 0 0,0 0 0,0 0 0,0 1 0,0 0 0,-1 1 0,0 0 0,1 0 0,-1 1 0,-15-2 0,5 1 0,1 0 0,-1 1 0,0 1 0,0 1 0,0 1 0,0 1 0,0 0 0,-20 6 0,34-7 0,-1 0 0,1 1 0,0 0 0,0 0 0,-1 0 0,2 1 0,-1-1 0,0 1 0,0 1 0,1-1 0,0 0 0,-1 1 0,2 0 0,-1 0 0,0 0 0,1 1 0,-1-1 0,1 1 0,1-1 0,-1 1 0,1 0 0,-1 0 0,1 1 0,1-1 0,-1 0 0,1 1 0,0-1 0,0 1 0,1-1 0,-1 1 0,2 8 0,0 0 0,1-1 0,1 1 0,0-1 0,1 0 0,1 0 0,0 0 0,0 0 0,10 14 0,2 3 0,2-1 0,25 28 0,-36-46 0,2-1 0,-1 0 0,1-1 0,0 0 0,1 0 0,0-1 0,1-1 0,-1 0 0,1-1 0,1 0 0,-1 0 0,21 5 0,-26-9 0,1-1 0,-1 0 0,0 0 0,1-1 0,-1 1 0,0-2 0,0 1 0,1-1 0,-1 0 0,0-1 0,0 1 0,0-1 0,0-1 0,0 1 0,0-1 0,-1-1 0,1 1 0,-1-1 0,0 0 0,0 0 0,0-1 0,-1 0 0,0 0 0,9-10 0,-8 8 0,-1-1 0,0 0 0,0-1 0,0 1 0,-1-1 0,0 0 0,-1 0 0,1 0 0,-2 0 0,0-1 0,0 1 0,0-1 0,-1 1 0,-1-1 0,0 0 0,0 1 0,-1-1 0,0 0 0,0 1 0,-1-1 0,-1 1 0,0 0 0,0-1 0,-6-10 0,2 5 0,0 1 0,-1-1 0,-1 2 0,0-1 0,-1 2 0,0-1 0,-1 1 0,-1 1 0,0 0 0,0 0 0,-1 1 0,0 1 0,-28-15 0,25 17 0,0 0 0,0 1 0,-1 0 0,0 1 0,0 1 0,0 1 0,0 1 0,-1 0 0,1 1 0,-1 1 0,-20 2 0,28-1 0,0 1 0,0 0 0,0 1 0,1 1 0,-1-1 0,1 1 0,0 1 0,0 0 0,0 0 0,1 0 0,0 1 0,0 1 0,0-1 0,1 1 0,0 1 0,0-1 0,0 1 0,1 0 0,1 1 0,-8 14 0,8-14 0,2 0 0,0 0 0,0 0 0,0 1 0,1-1 0,1 1 0,-1-1 0,1 1 0,1 0 0,0 0 0,1-1 0,0 1 0,0 0 0,1-1 0,0 1 0,0-1 0,1 0 0,1 0 0,-1 0 0,2 0 0,-1 0 0,8 9 0,-2-2 0,0-2 0,2 1 0,0-1 0,0-1 0,1 0 0,1-1 0,0 0 0,1-1 0,0 0 0,0-2 0,19 9 0,-24-14 0,-1 0 0,1-1 0,0-1 0,0 1 0,0-2 0,0 1 0,1-2 0,-1 1 0,0-1 0,0-1 0,0 0 0,1 0 0,-1-1 0,0 0 0,-1-1 0,1 0 0,0 0 0,-1-1 0,0-1 0,0 0 0,0 0 0,13-10 0,-7 4 0,0-1 0,-1 0 0,-1-2 0,0 1 0,0-2 0,-2 1 0,0-2 0,0 1 0,-2-2 0,0 1 0,11-28 0,-18 37 0,1 0 0,-2-1 0,1 1 0,-1-1 0,0 1 0,0-1 0,-1 0 0,0 1 0,0-1 0,-1 1 0,0-1 0,0 0 0,-1 1 0,0 0 0,0-1 0,0 1 0,-1 0 0,-1 0 0,1 0 0,-1 1 0,-5-8 0,3 6 0,-1 1 0,0-1 0,0 1 0,0 1 0,-1 0 0,0 0 0,0 0 0,-1 1 0,1 0 0,-1 0 0,0 1 0,-1 0 0,1 1 0,-1 0 0,-17-3 0,2 2 0,0 2 0,0 0 0,0 1 0,0 1 0,-1 2 0,1 1 0,-40 9 0,58-11 0,0 1 0,0 0 0,1 0 0,-1 1 0,1 0 0,0 0 0,0 1 0,0-1 0,0 1 0,0 1 0,1-1 0,0 1 0,0 0 0,0 0 0,0 0 0,1 1 0,0 0 0,0 0 0,0 0 0,1 0 0,0 0 0,0 1 0,1-1 0,0 1 0,0 0 0,0 0 0,1 0 0,0 0 0,1 0 0,-1 0 0,2 10 0,0-2 0,1-1 0,0 0 0,1 0 0,1 0 0,0 0 0,1 0 0,0-1 0,1 0 0,0 0 0,2-1 0,-1 1 0,1-2 0,1 1 0,0-1 0,1 0 0,21 18 0,-23-22 0,0-1 0,1 0 0,-1-1 0,1 0 0,0 0 0,1 0 0,-1-2 0,1 1 0,0-1 0,0 0 0,0-1 0,0 0 0,0-1 0,0 0 0,0-1 0,1 0 0,-1 0 0,0-1 0,0 0 0,0-1 0,0-1 0,0 1 0,0-1 0,12-6 0,-11 3 0,0 1 0,0-2 0,-1 0 0,0 0 0,-1-1 0,1 0 0,-2 0 0,1-1 0,-1 0 0,0-1 0,-1 0 0,0 0 0,7-15 0,-11 19 0,0 0 0,-1 0 0,0 0 0,0 0 0,0 0 0,-1-1 0,0 1 0,0-1 0,0 1 0,-1-1 0,0 1 0,-1-1 0,1 1 0,-1-1 0,0 1 0,-1 0 0,0-1 0,0 1 0,0 0 0,0 0 0,-1 0 0,0 0 0,-1 1 0,1-1 0,-1 1 0,-7-8 0,-5-4 0,-1 1 0,0 1 0,-1 0 0,-31-18 0,36 25 0,0 1 0,-1 0 0,0 1 0,0 0 0,-1 1 0,1 1 0,-29-5 0,36 8 0,0 1 0,1 0 0,-1 1 0,0-1 0,0 1 0,1 1 0,-1-1 0,1 1 0,-1 0 0,1 1 0,0-1 0,0 1 0,0 0 0,0 1 0,0-1 0,1 1 0,0 1 0,0-1 0,0 1 0,0-1 0,0 2 0,1-1 0,0 0 0,-5 10 0,3-6 0,1 1 0,1-1 0,0 1 0,0 0 0,1 1 0,0-1 0,1 0 0,0 1 0,0-1 0,1 1 0,1 0 0,0 0 0,0-1 0,4 20 0,-2-20 0,1-1 0,0 1 0,0-1 0,1 0 0,1-1 0,-1 1 0,1-1 0,1 0 0,-1 0 0,2 0 0,-1-1 0,1 0 0,0 0 0,0-1 0,1 0 0,-1 0 0,1 0 0,1-1 0,-1-1 0,1 1 0,0-1 0,0-1 0,0 0 0,1 0 0,-1 0 0,15 1 0,-13-3 0,-1 0 0,1 0 0,-1-1 0,1 0 0,-1-1 0,1 0 0,-1-1 0,1 0 0,-1 0 0,0-1 0,0-1 0,0 0 0,0 0 0,-1-1 0,0 0 0,0 0 0,0-1 0,-1-1 0,1 1 0,-1-1 0,-1-1 0,1 1 0,-2-1 0,9-12 0,-9 10 0,0 0 0,0 0 0,-1 0 0,-1-1 0,0 0 0,0 0 0,-1 0 0,0-1 0,-1 1 0,-1 0 0,0-1 0,0 0 0,-1 1 0,-2-19 0,0 22 0,0-1 0,0 0 0,-1 0 0,0 1 0,-1 0 0,1 0 0,-2 0 0,1 0 0,-1 0 0,0 1 0,-1 0 0,0 0 0,0 0 0,0 1 0,-1 0 0,0 0 0,0 1 0,0 0 0,-9-5 0,6 5 0,1 0 0,-1 1 0,0 0 0,0 0 0,0 1 0,-1 0 0,1 1 0,-1 0 0,0 1 0,1 0 0,-1 1 0,0 0 0,1 0 0,-1 1 0,0 1 0,1 0 0,-1 0 0,-18 8 0,21-7 0,1 1 0,-1 0 0,0 1 0,1-1 0,0 1 0,0 1 0,1 0 0,-1 0 0,1 0 0,0 0 0,1 1 0,0 0 0,0 0 0,0 1 0,1-1 0,0 1 0,0 0 0,1 0 0,0 1 0,1-1 0,0 0 0,0 1 0,-1 12 0,2-4 0,0-1 0,0 1 0,2 0 0,0-1 0,1 1 0,0-1 0,2 0 0,5 19 0,-7-31 0,-1 1 0,1-1 0,0 0 0,0 1 0,1-1 0,-1 0 0,1 0 0,0 0 0,0-1 0,0 1 0,0-1 0,1 0 0,0 1 0,-1-2 0,1 1 0,0 0 0,0-1 0,1 0 0,-1 1 0,0-2 0,1 1 0,-1-1 0,1 1 0,0-1 0,-1 0 0,1-1 0,0 1 0,0-1 0,0 0 0,-1 0 0,1-1 0,7 0 0,-2-2 0,1 0 0,-1-1 0,0 0 0,0 0 0,0-1 0,0-1 0,-1 0 0,0 0 0,0 0 0,-1-1 0,1 0 0,-2-1 0,1 0 0,-1 0 0,0-1 0,-1 0 0,7-11 0,-10 15 0,0-1 0,0 0 0,-1 0 0,0 0 0,0 0 0,0 0 0,-1 0 0,0 0 0,0 0 0,0-1 0,-1 1 0,0-1 0,-1-8 0,0 10 0,0 1 0,-1-1 0,1 0 0,-1 0 0,0 1 0,-1-1 0,1 1 0,-1 0 0,0-1 0,0 1 0,0 1 0,0-1 0,-1 0 0,0 1 0,0 0 0,0-1 0,0 2 0,-8-6 0,3 4 0,-1 0 0,1 0 0,-1 1 0,0 0 0,0 1 0,0 0 0,0 0 0,-1 1 0,1 0 0,-18 2 0,23-1 0,0 1 0,0 0 0,0 0 0,0 0 0,0 1 0,0-1 0,0 1 0,1 0 0,-1 1 0,-5 3 0,7-4 0,1-1 0,0 1 0,0 1 0,0-1 0,0 0 0,0 0 0,0 1 0,1-1 0,-1 1 0,1-1 0,0 1 0,0 0 0,0-1 0,0 1 0,0 0 0,0 0 0,1 0 0,0 0 0,-1 3 0,1-4 0,-1-1 0,1 1 0,0 0 0,0 0 0,0 0 0,0 0 0,0-1 0,0 1 0,0 0 0,1 0 0,-1 0 0,1 0 0,-1-1 0,1 1 0,-1 0 0,1-1 0,0 1 0,0 0 0,0-1 0,0 1 0,0-1 0,1 1 0,-1-1 0,0 0 0,1 0 0,-1 1 0,0-1 0,1 0 0,0 0 0,-1 0 0,1-1 0,0 1 0,-1 0 0,1-1 0,0 1 0,0-1 0,-1 1 0,4-1 0,1 0 0,0 0 0,-1-1 0,1 1 0,0-2 0,-1 1 0,1 0 0,-1-1 0,1 0 0,-1-1 0,0 1 0,7-5 0,22-16 0,-30 18 0,-23 15 0,11-5 0,0 0 0,-1 0 0,1 0 0,-1-1 0,-17 6 0,25-10 0,0 0 0,0 1 0,0-1 0,-1 0 0,1 0 0,0 0 0,0 0 0,0 0 0,-1 0 0,1 0 0,0-1 0,0 1 0,0 0 0,0-1 0,-1 1 0,1 0 0,0-1 0,0 0 0,-1 0 0,1 0 0,0-1 0,0 1 0,0 0 0,0-1 0,1 1 0,-1 0 0,0-1 0,1 1 0,-1-1 0,1 1 0,0-1 0,-1 0 0,1 1 0,0-1 0,0 1 0,0-1 0,0 1 0,0-1 0,1-1 0,0-3 0,1 0 0,0 0 0,0 0 0,1 1 0,-1-1 0,1 1 0,0-1 0,1 1 0,-1 0 0,1 1 0,0-1 0,0 1 0,1-1 0,-1 1 0,1 0 0,0 1 0,0-1 0,0 1 0,1 0 0,-1 0 0,1 1 0,-1 0 0,12-3 0,-10 2 0,-1 1 0,1 0 0,0 0 0,-1 1 0,1-1 0,0 2 0,0-1 0,0 1 0,0 0 0,0 0 0,0 1 0,0 0 0,0 0 0,0 1 0,-1 0 0,1 0 0,0 0 0,-1 1 0,0 0 0,12 7 0,-13-4 0,0 0 0,0 1 0,-1-1 0,1 1 0,-1 0 0,-1 0 0,1 1 0,-1-1 0,-1 1 0,4 13 0,11 81 0,-16-86 0,-1-1 0,0 0 0,-1 0 0,-1 1 0,-1-1 0,0 0 0,-1-1 0,0 1 0,-1 0 0,-1-1 0,0 0 0,-1-1 0,0 1 0,-1-1 0,-1-1 0,0 0 0,-1 0 0,0 0 0,0-1 0,-1-1 0,-1 0 0,-20 14 0,22-18 0,0 1 0,0-1 0,0-1 0,-1 0 0,0 0 0,0-1 0,0-1 0,0 0 0,-1 0 0,0-1 0,1-1 0,-1 0 0,0 0 0,1-1 0,-1-1 0,0 0 0,1 0 0,-1-1 0,0-1 0,1 0 0,0 0 0,0-1 0,0-1 0,0 0 0,1 0 0,0-1 0,0-1 0,0 1 0,-14-14 0,17 13 0,-1 0 0,1-1 0,1 1 0,-1-1 0,1-1 0,1 1 0,0-1 0,0 0 0,0-1 0,1 1 0,1-1 0,-1 0 0,2 0 0,-1 0 0,1 0 0,1 0 0,0 0 0,0 0 0,2-20 0,1 16 0,1 1 0,0-1 0,0 1 0,1-1 0,1 1 0,1 0 0,-1 1 0,2-1 0,0 1 0,0 1 0,1-1 0,1 1 0,0 0 0,12-10 0,-5 5 0,1 1 0,1 1 0,1 0 0,0 2 0,0 0 0,29-12 0,-38 19 0,0 1 0,1 1 0,-1 0 0,1 0 0,0 1 0,0 0 0,0 1 0,0 0 0,0 1 0,0 0 0,0 1 0,0 0 0,0 1 0,0 0 0,11 4 0,-15-4 0,-1 1 0,0 0 0,0 1 0,-1-1 0,1 1 0,-1 1 0,1-1 0,-1 1 0,-1-1 0,1 1 0,-1 1 0,0-1 0,0 1 0,0 0 0,-1-1 0,0 1 0,0 1 0,0-1 0,-1 0 0,0 1 0,0 0 0,1 9 0,0 0 0,-2 0 0,1 1 0,-2-1 0,0 0 0,-1 0 0,-1 0 0,0 0 0,-7 22 0,5-23 0,-2-1 0,0 0 0,0 0 0,-1 0 0,-1-1 0,0 0 0,-1 0 0,0-1 0,-1 0 0,0-1 0,-1 0 0,0-1 0,-18 13 0,23-19 0,0 0 0,0 0 0,-1 0 0,0-1 0,0 0 0,0-1 0,0 1 0,0-1 0,0-1 0,-1 1 0,1-1 0,-1-1 0,1 1 0,0-1 0,-1 0 0,1-1 0,-1 0 0,1 0 0,-1-1 0,1 1 0,0-2 0,0 1 0,0-1 0,0 0 0,0 0 0,1-1 0,0 0 0,-1 0 0,-6-7 0,3 3 0,1-1 0,0 0 0,0-1 0,1 1 0,0-2 0,0 1 0,1-1 0,1-1 0,0 1 0,1-1 0,0 0 0,-5-17 0,8 20 0,0 0 0,0 0 0,1 0 0,0 0 0,1 0 0,0 0 0,0 0 0,1 0 0,0 0 0,1 0 0,0 0 0,0 0 0,1 1 0,0-1 0,0 1 0,1 0 0,0 0 0,8-11 0,0 3 0,1 1 0,0 0 0,1 1 0,0 1 0,1 0 0,1 1 0,0 1 0,0 0 0,1 2 0,1-1 0,-1 2 0,2 0 0,-1 2 0,1 0 0,0 1 0,0 0 0,0 2 0,1 0 0,36 0 0,-52 3 0,1 1 0,0-1 0,-1 0 0,1 1 0,-1 0 0,1 0 0,-1 1 0,0-1 0,1 1 0,-1 0 0,0 0 0,0 0 0,0 1 0,0-1 0,-1 1 0,1 0 0,-1 0 0,0 0 0,1 1 0,-2-1 0,1 1 0,0 0 0,-1 0 0,1 0 0,-1 0 0,0 0 0,0 0 0,-1 0 0,1 1 0,-1-1 0,0 1 0,0-1 0,0 7 0,0 2 0,-1 0 0,-1 0 0,0 0 0,0-1 0,-1 1 0,-1 0 0,0-1 0,-1 0 0,0 1 0,-12 21 0,6-16 0,-1-1 0,-1 0 0,-1-1 0,0 0 0,-1-1 0,0 0 0,-1-1 0,-22 15 0,28-23 0,0 1 0,0-2 0,0 1 0,0-1 0,-1 0 0,0-1 0,0-1 0,0 1 0,-1-1 0,1-1 0,-1 0 0,1-1 0,-1 0 0,0 0 0,0-1 0,1 0 0,-16-3 0,19 1 0,1 0 0,0-1 0,0 0 0,0 0 0,0 0 0,0 0 0,1-1 0,-1 0 0,1 0 0,0-1 0,0 1 0,0-1 0,1 0 0,0 0 0,0-1 0,0 1 0,1-1 0,-1 0 0,1 0 0,1 0 0,-1 0 0,1-1 0,0 1 0,1-1 0,-1 1 0,1-1 0,1 1 0,-1-1 0,1 0 0,1-11 0,-1 10 0,1-1 0,0 1 0,0 0 0,0-1 0,1 1 0,1 0 0,-1 0 0,1 0 0,1 0 0,-1 1 0,1-1 0,1 1 0,-1 0 0,1 0 0,1 0 0,-1 1 0,1 0 0,0 0 0,0 0 0,1 1 0,0 0 0,0 0 0,0 1 0,8-4 0,-3 3 0,1 2 0,1-1 0,-1 2 0,0 0 0,1 0 0,-1 1 0,1 1 0,-1 0 0,1 1 0,-1 1 0,1 0 0,-1 0 0,0 1 0,0 1 0,24 11 0,-31-13 0,1 1 0,-1 1 0,-1-1 0,1 1 0,0 0 0,-1 1 0,0-1 0,0 1 0,0 0 0,-1 0 0,1 1 0,-1-1 0,-1 1 0,1 0 0,-1 0 0,0 0 0,0 0 0,-1 1 0,0-1 0,0 1 0,0-1 0,-1 1 0,0 0 0,0 0 0,-1 0 0,0 0 0,0-1 0,0 1 0,-1 0 0,0 0 0,-1 0 0,-2 9 0,1-7 0,0-1 0,0 0 0,-1 0 0,0 0 0,0 0 0,-1-1 0,0 0 0,0 0 0,0 0 0,-1 0 0,-1-1 0,1 0 0,-1 0 0,0-1 0,0 0 0,0 0 0,-1-1 0,1 1 0,-1-2 0,0 1 0,-1-1 0,-8 2 0,7-2 0,0-1 0,0-1 0,0 1 0,0-2 0,0 1 0,0-1 0,0-1 0,0 0 0,0 0 0,0-1 0,0-1 0,0 1 0,0-1 0,1-1 0,0 0 0,0 0 0,0-1 0,-16-11 0,18 10 0,-1 1 0,1-1 0,1-1 0,-1 1 0,1-1 0,1 0 0,-1-1 0,1 1 0,0-1 0,1 0 0,-5-10 0,8 13 0,0 0 0,0 1 0,0-1 0,0 0 0,1 1 0,0-1 0,0 0 0,0 1 0,1-1 0,-1 0 0,1 1 0,0-1 0,1 0 0,-1 1 0,1 0 0,-1-1 0,2 1 0,-1 0 0,0 0 0,1 0 0,0 0 0,-1 0 0,7-5 0,1-1 0,0 0 0,1 1 0,0 0 0,1 1 0,0 0 0,1 0 0,-1 2 0,20-8 0,14-3 0,52-12 0,-76 24 0,-12 2 0,0 1 0,1 1 0,0 0 0,17 0 0,-26 1 0,0 0 0,0 0 0,0 1 0,-1-1 0,1 0 0,0 1 0,0-1 0,-1 1 0,1 0 0,0-1 0,-1 1 0,1 0 0,-1 0 0,1 0 0,1 2 0,-2-2 0,-1 0 0,1 0 0,-1 0 0,1 0 0,-1 1 0,0-1 0,1 0 0,-1 0 0,0 0 0,0 1 0,0-1 0,0 0 0,0 0 0,0 0 0,0 1 0,-1-1 0,1 0 0,0 0 0,-1 0 0,1 0 0,-1 0 0,1 0 0,-1 1 0,1-1 0,-1 0 0,-1 1 0,-6 10 0,0-1 0,-1 0 0,0-1 0,0 0 0,-1-1 0,-17 13 0,-74 47 0,83-58 0,11-6 0,-2 1 0,0 0 0,-1-1 0,1 0 0,-17 5 0,25-9 0,0-1 0,0 0 0,0 1 0,-1-1 0,1 0 0,0 0 0,0 0 0,-1 0 0,1 0 0,0 0 0,0 0 0,0 0 0,-1-1 0,1 1 0,0 0 0,0-1 0,0 1 0,-1-1 0,0 0 0,1-1 0,0 1 0,0 0 0,0 0 0,0-1 0,0 1 0,1-1 0,-1 1 0,1-1 0,-1 1 0,1-1 0,-1 1 0,1-1 0,0 1 0,0-1 0,0 0 0,0 1 0,0-1 0,0 1 0,1-4 0,3-16 0,2-1 0,0 1 0,2 0 0,0 0 0,1 1 0,1 0 0,18-26 0,-14 23 0,-12 18 0,15-24 0,-17 28 0,1 0 0,-1 1 0,0-1 0,1 0 0,-1 0 0,1 0 0,-1 0 0,1 1 0,0-1 0,-1 0 0,1 1 0,0-1 0,0 0 0,-1 1 0,1-1 0,0 1 0,0-1 0,0 1 0,-1 0 0,1-1 0,0 1 0,0 0 0,1-1 0,-2 4 0,-1-1 0,1 1 0,-1-1 0,0 1 0,0-1 0,0 1 0,0-1 0,0 0 0,-1 0 0,1 1 0,-1-1 0,1 0 0,-1 0 0,-3 3 0,1-2 0,1 0 0,-1-1 0,0 1 0,0-1 0,0 0 0,0 0 0,0 0 0,0-1 0,0 1 0,-1-1 0,1 0 0,-9 1 0,-20 5 0,31-6 0,1 0 0,-1 0 0,0 0 0,1 0 0,-1 1 0,1-1 0,-1 0 0,1 1 0,-1-1 0,1 1 0,0 0 0,0-1 0,0 1 0,-1 3 0,1-5 0,1 1 0,-1 0 0,1-1 0,0 1 0,-1 0 0,1-1 0,0 1 0,-1 0 0,1 0 0,0-1 0,0 1 0,0 0 0,0 0 0,0-1 0,0 1 0,0 0 0,0 0 0,0 0 0,0-1 0,0 1 0,1 0 0,-1 0 0,0-1 0,1 1 0,-1 0 0,0-1 0,1 1 0,-1 0 0,1-1 0,-1 1 0,1-1 0,-1 1 0,1 0 0,-1-1 0,1 1 0,-1-1 0,2 1 0,0-2 0,0 1 0,0-1 0,0 0 0,1 0 0,-2 0 0,1 0 0,0 0 0,0 0 0,0-1 0,0 1 0,-1-1 0,1 1 0,-1-1 0,1 1 0,-1-1 0,1 0 0,-1 0 0,0 0 0,0 0 0,0 0 0,0 0 0,0 0 0,-1 0 0,1 0 0,-1 0 0,1 0 0,-1-1 0,0 1 0,0-3 0,0 5 0,-1 0 0,0-1 0,0 1 0,0 0 0,0 0 0,1 0 0,-1-1 0,0 1 0,0 0 0,0 0 0,0 1 0,0-1 0,1 0 0,-1 0 0,0 0 0,0 0 0,0 1 0,1-1 0,-1 0 0,0 1 0,0-1 0,1 1 0,-1-1 0,0 1 0,0-1 0,1 1 0,-1-1 0,1 1 0,-1 0 0,-26 21 0,24-19 0,3-3 0,-44 47 0,43-46 0,0 0 0,0 1 0,0-1 0,0 1 0,0-1 0,0 1 0,0 0 0,0-1 0,1 1 0,-1 0 0,1 0 0,-1 0 0,1-1 0,0 1 0,-1 0 0,1 0 0,0 0 0,0 0 0,0-1 0,1 1 0,-1 0 0,0 0 0,1 0 0,-1-1 0,1 1 0,0 0 0,-1 0 0,1-1 0,0 1 0,2 1 0,-2-2 0,0 0 0,1 0 0,-1 0 0,1 0 0,-1 0 0,1-1 0,-1 1 0,1-1 0,0 1 0,-1-1 0,1 1 0,-1-1 0,1 0 0,0 0 0,0 0 0,-1 0 0,1 0 0,0 0 0,-1-1 0,1 1 0,-1-1 0,1 1 0,0-1 0,1 0 0,40-19 0,-40 18 0,5-2 0,1 0 0,-2 0 0,1-1 0,0-1 0,-1 1 0,0-1 0,0-1 0,-1 1 0,0-1 0,10-13 0,-16 20 0,0-1 0,0 1 0,1 0 0,-1 0 0,0 0 0,0 0 0,0 0 0,0 0 0,0 0 0,1 0 0,-1-1 0,0 1 0,0 0 0,0 0 0,0 0 0,0 0 0,0 0 0,0-1 0,0 1 0,0 0 0,0 0 0,0 0 0,0 0 0,0-1 0,1 1 0,-1 0 0,0 0 0,0 0 0,-1 0 0,1-1 0,0 1 0,0 0 0,0 0 0,0 0 0,0 0 0,0 0 0,0-1 0,0 1 0,0 0 0,0 0 0,0 0 0,0 0 0,0 0 0,-1-1 0,1 1 0,0 0 0,0 0 0,0 0 0,0 0 0,0 0 0,0 0 0,-1 0 0,1 0 0,0-1 0,0 1 0,0 0 0,0 0 0,-1 0 0,1 0 0,0 0 0,0 0 0,0 0 0,0 0 0,-1 0 0,1 0 0,0 0 0,-17 8 0,-17 17 0,26-18 0,0 1 0,0 0 0,1 0 0,1 0 0,-7 11 0,12-18 0,0 1 0,0-1 0,0 0 0,0 0 0,1 1 0,-1-1 0,1 1 0,-1-1 0,0 0 0,1 1 0,0-1 0,-1 1 0,1-1 0,0 1 0,0-1 0,0 1 0,0-1 0,0 1 0,0-1 0,1 1 0,-1-1 0,0 1 0,1-1 0,-1 1 0,1-1 0,-1 1 0,1-1 0,0 0 0,0 1 0,-1-1 0,1 0 0,0 0 0,0 0 0,0 0 0,0 0 0,1 0 0,-1 0 0,0 0 0,0 0 0,1 0 0,-1 0 0,0-1 0,1 1 0,-1-1 0,1 1 0,1 0 0,1 0 0,0-1 0,0 1 0,1-1 0,-1 0 0,0 0 0,0 0 0,1 0 0,-1-1 0,0 1 0,0-1 0,0 0 0,0-1 0,0 1 0,0-1 0,0 0 0,0 0 0,0 0 0,-1 0 0,1 0 0,-1-1 0,0 0 0,0 0 0,0 0 0,4-4 0,-4 3 0,1 0 0,-1 0 0,1 0 0,-1-1 0,0 1 0,-1-1 0,1 0 0,-1 0 0,0 0 0,0 0 0,-1 0 0,1 0 0,-1 0 0,0-1 0,-1 1 0,1 0 0,-1-1 0,0-7 0,-2 9 0,1 0 0,-1 1 0,1-1 0,-1 1 0,0 0 0,0 0 0,0-1 0,-1 1 0,1 1 0,-1-1 0,0 0 0,1 1 0,-1-1 0,0 1 0,-1 0 0,1 0 0,0 0 0,-1 0 0,1 0 0,-1 1 0,1 0 0,-1 0 0,0 0 0,0 0 0,1 0 0,-1 1 0,0 0 0,0-1 0,0 2 0,1-1 0,-1 0 0,0 1 0,0-1 0,0 1 0,1 0 0,-1 1 0,1-1 0,-1 0 0,1 1 0,-1 0 0,1 0 0,0 0 0,0 0 0,0 1 0,0-1 0,0 1 0,0-1 0,-3 6 0,5-7 0,1 0 0,-1 0 0,0 0 0,0 0 0,1 0 0,-1 0 0,1 0 0,-1 0 0,1 0 0,-1 0 0,1 1 0,0-1 0,0 0 0,-1 0 0,1 1 0,0-1 0,0 0 0,0 0 0,1 1 0,-1-1 0,0 0 0,0 0 0,0 0 0,1 1 0,-1-1 0,1 0 0,-1 0 0,1 0 0,0 0 0,-1 0 0,1 0 0,0 0 0,-1 0 0,1 0 0,0 0 0,0 0 0,0 0 0,0-1 0,0 1 0,0 0 0,0-1 0,0 1 0,0 0 0,1-1 0,-1 0 0,0 1 0,2-1 0,3 2 0,0 0 0,0 0 0,0-1 0,0 0 0,1 0 0,-1-1 0,13 0 0,-6-2 0,0-1 0,0 0 0,0-1 0,0 0 0,-1-1 0,22-12 0,-29 14 0,1 0 0,-2-1 0,1 1 0,0-1 0,-1 0 0,1-1 0,6-8 0,-10 11 0,1-1 0,-1 1 0,0 0 0,0-1 0,0 1 0,0 0 0,0-1 0,0 0 0,-1 1 0,1-1 0,-1 1 0,0-1 0,0 1 0,0-1 0,0 0 0,0 1 0,-1-1 0,0-3 0,0 4 0,0 0 0,0 1 0,0-1 0,0 0 0,0 1 0,0 0 0,0-1 0,-1 1 0,1 0 0,0-1 0,-1 1 0,1 0 0,-1 0 0,0 0 0,1 0 0,-1 0 0,0 1 0,0-1 0,1 0 0,-1 1 0,0-1 0,0 1 0,0 0 0,-2 0 0,-44-1 0,42 0 0,25-4 0,2-1 0,-12 4 0,8-4 0,1 2 0,-1 0 0,1 1 0,-1 0 0,30 1 0,-43 2 0,0 0 0,-1 1 0,1-1 0,0 1 0,0 0 0,0 0 0,0 1 0,-1-1 0,1 1 0,-1 0 0,1 0 0,-1 0 0,0 0 0,1 0 0,-1 1 0,0-1 0,-1 1 0,1 0 0,0 0 0,-1 0 0,0 1 0,0-1 0,0 0 0,0 1 0,0-1 0,0 1 0,-1 0 0,0-1 0,0 1 0,0 0 0,1 7 0,0 6 0,-1 1 0,0-1 0,-1 1 0,-1-1 0,0 0 0,-2 1 0,0-1 0,-1 0 0,0 0 0,-2 0 0,0-1 0,-14 28 0,8-22 0,-1 0 0,0-1 0,-2 0 0,0-1 0,-2-1 0,0 0 0,-1-2 0,-26 21 0,39-34 0,-1 0 0,1 0 0,-1 0 0,0-1 0,0 0 0,0 0 0,0-1 0,-1 0 0,1 0 0,-1 0 0,1-1 0,-1 1 0,0-2 0,0 1 0,1-1 0,-1 0 0,0 0 0,0-1 0,1 0 0,-12-3 0,11 1 0,0 0 0,0-1 0,0 0 0,0 0 0,1 0 0,-1-1 0,1 0 0,0 0 0,1 0 0,-1-1 0,1 0 0,0 0 0,1 0 0,0-1 0,-1 0 0,2 0 0,-5-9 0,4 6 0,0 0 0,0-1 0,1 1 0,0-1 0,1 0 0,0 0 0,1 0 0,0 0 0,1 0 0,0 0 0,1 0 0,0 0 0,3-15 0,-1 17 0,0 1 0,0-1 0,1 1 0,0-1 0,0 1 0,1 1 0,0-1 0,1 0 0,-1 1 0,2 0 0,-1 1 0,1-1 0,-1 1 0,2 1 0,-1-1 0,11-5 0,8-4 0,0 1 0,0 1 0,33-10 0,-50 20 0,0 0 0,0 1 0,0 0 0,0 0 0,0 1 0,0 0 0,1 1 0,-1 0 0,0 1 0,0-1 0,0 2 0,0-1 0,0 1 0,11 4 0,-16-4 0,-1 0 0,0-1 0,1 2 0,-1-1 0,0 0 0,0 0 0,0 1 0,0 0 0,0 0 0,0 0 0,-1 0 0,0 0 0,1 0 0,-1 0 0,0 1 0,-1-1 0,1 1 0,-1 0 0,1-1 0,-1 1 0,0 0 0,-1 0 0,1 0 0,-1 0 0,1 0 0,-1 0 0,0 0 0,0-1 0,-1 1 0,1 0 0,-1 0 0,0 0 0,-2 6 0,-2 6 0,-1 0 0,0 0 0,-2-1 0,1 0 0,-2 0 0,-13 18 0,13-21 0,-1 0 0,0-1 0,-1-1 0,-1 0 0,1 0 0,-1-1 0,-1-1 0,0 0 0,-23 11 0,-8-1 0,-80 22 0,119-39 0,0 1 0,0-1 0,1 0 0,-1 0 0,-1-1 0,1 0 0,0 1 0,0-2 0,0 1 0,0-1 0,0 1 0,0-1 0,0-1 0,1 1 0,-9-4 0,11 3 0,0 1 0,-1-1 0,1 0 0,0 0 0,0 0 0,1-1 0,-1 1 0,0 0 0,1-1 0,-1 1 0,1-1 0,0 1 0,0-1 0,0 0 0,0 1 0,1-1 0,-1 0 0,1 0 0,-1 0 0,1 1 0,0-1 0,0 0 0,0 0 0,0 0 0,1 0 0,-1 1 0,1-1 0,0 0 0,1-4 0,3-6 0,0 1 0,0-1 0,1 1 0,0 0 0,1 1 0,1-1 0,0 1 0,0 1 0,1 0 0,0 0 0,1 0 0,0 1 0,21-13 0,-14 9 0,1 2 0,1 0 0,0 2 0,1 0 0,0 0 0,0 2 0,0 1 0,23-4 0,-38 8 0,0 1 0,1 1 0,-1-1 0,0 1 0,0 0 0,1 0 0,-1 0 0,0 1 0,0 0 0,0 0 0,0 0 0,1 0 0,-1 1 0,-1 0 0,1 0 0,0 0 0,0 1 0,-1 0 0,0 0 0,1 0 0,-1 0 0,0 0 0,0 1 0,-1 0 0,1 0 0,-1 0 0,0 0 0,0 1 0,0-1 0,-1 1 0,0-1 0,4 9 0,-3-2 0,0-1 0,-1 1 0,0 0 0,-1 0 0,0 0 0,0 0 0,-1 0 0,-1 0 0,0 0 0,0 0 0,-1 0 0,-1-1 0,0 1 0,-7 18 0,3-15 0,0 0 0,-2 0 0,1-1 0,-2 1 0,0-2 0,0 0 0,-1 0 0,-1-1 0,0 0 0,-14 9 0,21-16 0,-1 0 0,0-1 0,1 0 0,-1 0 0,-1-1 0,1 0 0,0 0 0,0 0 0,-1-1 0,1 0 0,-14 1 0,15-2 0,0-1 0,0 0 0,0 0 0,0 0 0,1-1 0,-1 1 0,0-1 0,0 0 0,1 0 0,-1-1 0,1 0 0,0 1 0,0-1 0,0-1 0,0 1 0,0 0 0,-4-6 0,1-1-136,1 0-1,-1 0 1,2 0-1,-1-1 1,1 0-1,1 0 1,0 0-1,1 0 0,-4-18 1,0-11-6690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22.339"/>
    </inkml:context>
    <inkml:brush xml:id="br0">
      <inkml:brushProperty name="width" value="0.05" units="cm"/>
      <inkml:brushProperty name="height" value="0.05" units="cm"/>
    </inkml:brush>
  </inkml:definitions>
  <inkml:trace contextRef="#ctx0" brushRef="#br0">2 15 24575,'0'-1'0,"0"1"0,0 0 0,0-1 0,-1 1 0,1-1 0,0 1 0,0 0 0,0-1 0,0 1 0,0 0 0,0-1 0,0 1 0,0-1 0,0 1 0,0 0 0,0-1 0,0 1 0,0 0 0,0-1 0,0 1 0,0-1 0,0 1 0,1 0 0,-1-1 0,0 1 0,0 0 0,0-1 0,1 1 0,-1 0 0,0-1 0,0 1 0,1 0 0,-1 0 0,0-1 0,1 1 0,-1 0 0,0 0 0,1 0 0,-1-1 0,0 1 0,1 0 0,-1 0 0,0 0 0,1 0 0,-1 0 0,1 0 0,-1 0 0,0 0 0,1 0 0,-1 0 0,0 0 0,1 0 0,-1 0 0,1 0 0,-1 0 0,0 0 0,1 0 0,-1 0 0,0 0 0,1 1 0,-1-1 0,0 0 0,1 0 0,-1 1 0,2 0 0,-1 0 0,1 1 0,-1-1 0,1 1 0,-1-1 0,0 1 0,0 0 0,0-1 0,0 1 0,0 0 0,0 0 0,1 2 0,21 110 0,11 149 0,-22-153 0,23 149 0,-34-245-1365</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22.978"/>
    </inkml:context>
    <inkml:brush xml:id="br0">
      <inkml:brushProperty name="width" value="0.05" units="cm"/>
      <inkml:brushProperty name="height" value="0.05" units="cm"/>
    </inkml:brush>
  </inkml:definitions>
  <inkml:trace contextRef="#ctx0" brushRef="#br0">1 187 24575,'3'-2'0,"0"0"0,1 0 0,-1 0 0,0 0 0,0-1 0,0 1 0,0-1 0,0 0 0,-1 0 0,1 0 0,-1 0 0,0 0 0,0-1 0,3-5 0,17-21 0,-3 16 0,0 1 0,1 1 0,1 1 0,0 0 0,1 2 0,-1 0 0,2 2 0,-1 0 0,1 2 0,0 0 0,0 2 0,0 0 0,38 1 0,-52 2 0,0 1 0,0 0 0,0 0 0,0 0 0,0 2 0,0-1 0,-1 1 0,1 0 0,-1 1 0,16 8 0,-21-10 0,-1-1 0,1 1 0,-1 0 0,0 0 0,0 0 0,0 0 0,0 0 0,0 1 0,-1-1 0,1 1 0,0-1 0,-1 1 0,0-1 0,0 1 0,0 0 0,0-1 0,0 1 0,0 0 0,-1 0 0,1 0 0,-1 0 0,0 0 0,0 0 0,0-1 0,0 1 0,-1 0 0,1 0 0,-1 0 0,1 0 0,-1 0 0,0-1 0,0 1 0,-1 0 0,1-1 0,0 1 0,-1-1 0,0 1 0,-2 2 0,-12 16 0,-2 0 0,0 0 0,-2-2 0,0-1 0,-1 0 0,-1-1 0,0-2 0,-2 0 0,1-1 0,-50 20 0,65-31 0,0-1 0,0 1 0,1-2 0,-1 1 0,0-1 0,-11 0 0,18 0 0,-1-1 0,1 0 0,0 0 0,0 0 0,-1 0 0,1 0 0,0 0 0,0 0 0,-1-1 0,1 1 0,0 0 0,0-1 0,0 1 0,-1-1 0,1 1 0,0-1 0,0 1 0,0-1 0,0 0 0,0 0 0,0 1 0,0-1 0,0 0 0,0 0 0,1 0 0,-1 0 0,0 0 0,1 0 0,-1 0 0,0-1 0,1 1 0,-1 0 0,1 0 0,0 0 0,-1-1 0,1 1 0,0 0 0,0 0 0,0 0 0,0-1 0,0 1 0,0 0 0,0-1 0,0 1 0,0 0 0,1 0 0,-1 0 0,0-1 0,2-1 0,0-2 0,0 0 0,1 0 0,0 1 0,0-1 0,0 1 0,0-1 0,1 1 0,0 0 0,0 0 0,0 1 0,0-1 0,1 1 0,-1 0 0,1 0 0,0 0 0,0 1 0,6-3 0,14-5 0,1 1 0,30-7 0,-48 14 0,16-4 0,0 2 0,1 0 0,-1 2 0,1 0 0,-1 2 0,1 1 0,0 0 0,-1 2 0,46 12 0,-59-12 0,-1 1 0,1 0 0,-1 0 0,0 1 0,-1 1 0,1 0 0,-1 0 0,0 0 0,0 1 0,11 13 0,-14-13 0,-1 0 0,0 0 0,-1 0 0,0 1 0,0-1 0,0 1 0,-1 0 0,0 0 0,-1 1 0,0-1 0,0 0 0,0 1 0,-1-1 0,-1 1 0,0 10 0,-1-4 0,0-1 0,-1 1 0,-1-1 0,-1 1 0,0-1 0,-1 0 0,0-1 0,-1 1 0,0-1 0,-1 0 0,-1 0 0,0-1 0,-1 0 0,0-1 0,-1 0 0,0 0 0,0-1 0,-1 0 0,-1-1 0,-14 9 0,15-10 0,-1-1 0,0 0 0,-1-1 0,0 0 0,0-1 0,0 0 0,0-1 0,-1-1 0,0 0 0,0-1 0,0 0 0,0-1 0,0-1 0,0 0 0,0-1 0,1 0 0,-1-1 0,0-1 0,0 0 0,1-1 0,-17-7 0,19 5-151,-1-1-1,2 1 0,-1-2 0,1 0 1,0 0-1,1-1 0,0 0 1,-15-19-1,0-3-6674</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23.476"/>
    </inkml:context>
    <inkml:brush xml:id="br0">
      <inkml:brushProperty name="width" value="0.05" units="cm"/>
      <inkml:brushProperty name="height" value="0.05" units="cm"/>
    </inkml:brush>
  </inkml:definitions>
  <inkml:trace contextRef="#ctx0" brushRef="#br0">136 1 24575,'1'0'0,"0"0"0,1 0 0,-1 0 0,0 0 0,1 0 0,-1 0 0,0 0 0,0 1 0,1-1 0,-1 0 0,0 1 0,0-1 0,0 1 0,1-1 0,-1 1 0,0 0 0,0-1 0,0 1 0,0 0 0,0 0 0,0 0 0,0 0 0,0 0 0,-1 0 0,1 0 0,0 0 0,0 0 0,0 1 0,-1 1 0,1 0 0,-1-1 0,0 1 0,1 0 0,-1 0 0,-1 0 0,1-1 0,0 1 0,-1 0 0,1 0 0,-1-1 0,-2 5 0,-5 13 0,-1-2 0,-22 35 0,24-40 0,-31 43 0,27-43 0,1 1 0,1 0 0,0 1 0,1 0 0,-12 32 0,19-45 0,1 0 0,-1 0 0,1 0 0,-1 1 0,1-1 0,0 0 0,0 0 0,0 1 0,0-1 0,0 0 0,1 0 0,-1 1 0,1-1 0,-1 0 0,1 0 0,0 0 0,0 1 0,0-1 0,0 0 0,0 0 0,0-1 0,1 1 0,-1 0 0,0 0 0,1-1 0,0 1 0,-1 0 0,1-1 0,0 0 0,0 1 0,0-1 0,0 0 0,0 0 0,0 0 0,0 0 0,0-1 0,0 1 0,1 0 0,-1-1 0,2 1 0,13 2 0,-1-1 0,0-1 0,1 0 0,23-2 0,-28 1 0,476-6-1365,-457 6-5461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6:25.357"/>
    </inkml:context>
    <inkml:brush xml:id="br0">
      <inkml:brushProperty name="width" value="0.05" units="cm"/>
      <inkml:brushProperty name="height" value="0.05" units="cm"/>
    </inkml:brush>
  </inkml:definitions>
  <inkml:trace contextRef="#ctx0" brushRef="#br0">1 4 24575,'19'-2'0,"-17"1"0,-1 1 0,0 0 0,0-1 0,1 1 0,-1 0 0,0 0 0,1 0 0,-1 0 0,0 0 0,1 0 0,-1 1 0,0-1 0,1 0 0,-1 1 0,0-1 0,1 0 0,-1 1 0,0 0 0,0-1 0,0 1 0,0 0 0,0 0 0,0-1 0,0 1 0,0 0 0,0 0 0,0 0 0,0 0 0,0 0 0,0 0 0,-1 1 0,1-1 0,-1 0 0,1 0 0,0 2 0,10 20 0,-1 1 0,-1 0 0,-1 1 0,-2-1 0,0 2 0,-1-1 0,1 36 0,-1-19 0,28 218 0,27 176 0,-58-426-1365</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23.816"/>
    </inkml:context>
    <inkml:brush xml:id="br0">
      <inkml:brushProperty name="width" value="0.05" units="cm"/>
      <inkml:brushProperty name="height" value="0.05" units="cm"/>
    </inkml:brush>
  </inkml:definitions>
  <inkml:trace contextRef="#ctx0" brushRef="#br0">14 15 24575,'-1'0'0,"1"0"0,0 0 0,-1 0 0,1 0 0,-1 0 0,1 0 0,-1 0 0,1 0 0,0 0 0,-1 0 0,1 0 0,-1 0 0,1 0 0,-1 0 0,1 0 0,0 0 0,-1-1 0,1 1 0,-1 0 0,1 0 0,0 0 0,-1-1 0,1 1 0,0 0 0,-1-1 0,1 1 0,0 0 0,0-1 0,-1 1 0,1 0 0,0-1 0,0 1 0,-1 0 0,1-1 0,0 1 0,0-1 0,0 1 0,0 0 0,0-1 0,0 1 0,0-1 0,0 1 0,0-1 0,0 1 0,0 0 0,0-1 0,0 1 0,0-1 0,7-2 0,6 15 0,-8-4 0,-1 0 0,-1 0 0,0 0 0,0 0 0,0 0 0,-1 1 0,0-1 0,1 15 0,1 77 0,-4-67 0,-2 491-1365,2-491-5461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24.159"/>
    </inkml:context>
    <inkml:brush xml:id="br0">
      <inkml:brushProperty name="width" value="0.05" units="cm"/>
      <inkml:brushProperty name="height" value="0.05" units="cm"/>
    </inkml:brush>
  </inkml:definitions>
  <inkml:trace contextRef="#ctx0" brushRef="#br0">91 0 24575,'3'1'0,"-1"-1"0,1 1 0,0-1 0,-1 1 0,1 0 0,-1 0 0,1 0 0,-1 1 0,0-1 0,0 0 0,1 1 0,-1 0 0,0-1 0,0 1 0,0 0 0,0 0 0,-1 0 0,1 0 0,-1 0 0,1 1 0,-1-1 0,0 0 0,1 1 0,0 2 0,2 4 0,-1 1 0,1 0 0,-1 0 0,2 18 0,-3-7 12,-1 0 0,-1 0 0,0 0 0,-2 0 0,-1 0 0,0-1 0,-2 1 0,0-1 0,-9 23 0,2-13-260,-1 0 1,-2-1-1,-1-1 1,-1 0-1,-24 29 1,23-34-6579</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28.887"/>
    </inkml:context>
    <inkml:brush xml:id="br0">
      <inkml:brushProperty name="width" value="0.05" units="cm"/>
      <inkml:brushProperty name="height" value="0.05" units="cm"/>
    </inkml:brush>
  </inkml:definitions>
  <inkml:trace contextRef="#ctx0" brushRef="#br0">0 112 24575,'5'-1'0,"-1"0"0,0-1 0,0 1 0,0-1 0,0 0 0,0-1 0,0 1 0,0 0 0,-1-1 0,1 0 0,4-5 0,27-18 0,-9 15 0,-4 1 0,0 2 0,1 0 0,26-6 0,-44 13 0,1 0 0,-1 0 0,0 0 0,0 1 0,1 0 0,-1 0 0,0 0 0,1 1 0,-1 0 0,0 0 0,0 0 0,1 0 0,-1 1 0,0 0 0,-1 0 0,1 1 0,0-1 0,-1 1 0,9 6 0,-11-7 0,0 0 0,0 0 0,0 0 0,0 1 0,0-1 0,-1 1 0,1-1 0,-1 1 0,0 0 0,0-1 0,1 1 0,-2 0 0,1 0 0,0 0 0,-1 0 0,1 0 0,-1 0 0,0 4 0,0-1 0,-1 0 0,0 0 0,-1 0 0,1 0 0,-1 0 0,0-1 0,-1 1 0,-4 8 0,-6 6 0,0 0 0,-1-1 0,-26 26 0,39-45 0,-16 16 0,0-1 0,-1 0 0,-37 22 0,12-10 0,56-31 0,0 0 0,0 0 0,0 1 0,0 1 0,1 0 0,25 1 0,-20-1 0,0 0 0,0 1 0,-1 1 0,1 1 0,0 0 0,34 7 0,-46-6 0,-1 0 0,0 1 0,0-1 0,0 1 0,0 1 0,0-1 0,0 1 0,-1 0 0,0 0 0,0 1 0,0-1 0,0 1 0,-1 0 0,0 0 0,0 1 0,0-1 0,-1 1 0,1 0 0,3 12 0,-4-9 0,0 0 0,-1 1 0,-1 0 0,1-1 0,-2 1 0,1 0 0,-1 0 0,-1 0 0,0-1 0,0 1 0,-1 0 0,0-1 0,-1 1 0,0-1 0,0 0 0,-1 0 0,0 0 0,-1 0 0,0-1 0,-9 12 0,7-9 0,0-1 0,-1 0 0,0-1 0,-1 0 0,0 0 0,0-1 0,-1 0 0,0-1 0,0 0 0,-1 0 0,0-1 0,0 0 0,-1-1 0,1-1 0,-21 6 0,20-9-62,0 0 0,1-1 0,-1 0 0,1-1 0,-1 0 0,0-1 0,1 0 0,0-1 0,0 0 0,0-1 0,0 0 0,0 0-1,1-2 1,-1 1 0,1-1 0,1-1 0,-1 0 0,1 0 0,0 0 0,1-1 0,-15-18 0,-1-6-6764</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29.215"/>
    </inkml:context>
    <inkml:brush xml:id="br0">
      <inkml:brushProperty name="width" value="0.05" units="cm"/>
      <inkml:brushProperty name="height" value="0.05" units="cm"/>
    </inkml:brush>
  </inkml:definitions>
  <inkml:trace contextRef="#ctx0" brushRef="#br0">0 0 24575,'2'1'0,"-1"-1"0,0 0 0,1 1 0,-1-1 0,0 1 0,0-1 0,0 1 0,0 0 0,1 0 0,-1-1 0,0 1 0,0 0 0,0 0 0,-1 0 0,1 0 0,0 0 0,0 0 0,0 0 0,-1 0 0,1 0 0,-1 1 0,1-1 0,-1 0 0,1 0 0,-1 1 0,0-1 0,1 2 0,7 39 0,-8-38 0,19 324 0,-6-201 0,20 151 0,-27-233-1365,-2-10-5461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34.391"/>
    </inkml:context>
    <inkml:brush xml:id="br0">
      <inkml:brushProperty name="width" value="0.05" units="cm"/>
      <inkml:brushProperty name="height" value="0.05" units="cm"/>
    </inkml:brush>
  </inkml:definitions>
  <inkml:trace contextRef="#ctx0" brushRef="#br0">59 78 24575,'18'-2'0,"-1"-1"0,1 0 0,-1-1 0,0-1 0,24-10 0,13-3 0,-23 9 0,46-6 0,-65 13 0,-1 1 0,1 1 0,-1 0 0,0 0 0,1 1 0,-1 0 0,17 5 0,-27-6 0,0 0 0,1 1 0,-1-1 0,0 1 0,1-1 0,-1 1 0,0 0 0,0-1 0,0 1 0,0 0 0,0 0 0,1 0 0,-1 0 0,-1 0 0,1 0 0,0 0 0,0 0 0,0 0 0,-1 1 0,1-1 0,0 0 0,-1 0 0,1 1 0,-1-1 0,1 0 0,-1 3 0,0 0 0,0-1 0,0 1 0,-1-1 0,1 1 0,-1-1 0,0 0 0,0 1 0,0-1 0,-1 0 0,-2 5 0,-4 6 0,0-2 0,-1 1 0,-19 20 0,-9 8 0,11-11 0,-41 35 0,61-59 0,-1-1 0,0 1 0,0-2 0,0 1 0,0-1 0,-1 0 0,1-1 0,-1 1 0,0-2 0,0 1 0,0-1 0,-11 1 0,15-5 0,11-4 0,14-5 0,-4 6 0,1 0 0,-1 2 0,1 0 0,1 0 0,-1 2 0,0 0 0,0 1 0,0 1 0,0 1 0,0 0 0,0 2 0,34 10 0,-41-10 0,-1 0 0,1 1 0,-1 0 0,0 1 0,-1 0 0,0 1 0,0-1 0,0 2 0,-1-1 0,1 1 0,-2 1 0,0 0 0,0 0 0,0 0 0,-1 0 0,0 1 0,-1 0 0,0 1 0,-1-1 0,0 1 0,4 19 0,-5-17 0,-1 1 0,-1-1 0,0 1 0,0-1 0,-2 1 0,0 0 0,0-1 0,-1 1 0,-1-1 0,0 0 0,-1 0 0,-10 25 0,6-22 0,-1-1 0,0 0 0,-1 0 0,-1 0 0,0-2 0,-1 1 0,-1-1 0,1-1 0,-21 15 0,19-16 0,-1-1 0,-1 0 0,1-1 0,-2-1 0,1 0 0,-1-1 0,0-1 0,0-1 0,-1 0 0,0-1 0,0-1 0,0-1 0,0 0 0,0-1 0,0-1 0,0-1 0,-1-1 0,1 0 0,0-1 0,-24-8 0,34 8-136,0-1-1,0 0 1,1 0-1,-1 0 1,1-1-1,0 0 1,0 0-1,1-1 0,-10-10 1,-11-19-6690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38.737"/>
    </inkml:context>
    <inkml:brush xml:id="br0">
      <inkml:brushProperty name="width" value="0.05" units="cm"/>
      <inkml:brushProperty name="height" value="0.05" units="cm"/>
    </inkml:brush>
  </inkml:definitions>
  <inkml:trace contextRef="#ctx0" brushRef="#br0">0 187 24575,'6'-2'0,"-1"1"0,1-1 0,-1-1 0,0 1 0,1-1 0,-1 0 0,-1 0 0,1 0 0,4-5 0,13-7 0,171-83 0,-173 90 0,1 0 0,-1 1 0,1 2 0,0 0 0,1 1 0,-1 1 0,43 0 0,-61 3 0,0 0 0,0 0 0,0 1 0,0-1 0,0 1 0,0 0 0,0 0 0,0 0 0,0 0 0,0 0 0,0 1 0,0-1 0,-1 1 0,1 0 0,-1 0 0,1 0 0,-1 0 0,0 0 0,0 0 0,0 1 0,0-1 0,0 1 0,0 0 0,-1-1 0,1 1 0,-1 0 0,0 0 0,0 0 0,0 0 0,0 0 0,0 0 0,-1 0 0,1 0 0,-1 0 0,0 6 0,0 3 0,-1 1 0,0-1 0,-1 0 0,0 0 0,-1 0 0,0 0 0,-1 0 0,-6 12 0,-10 16 0,-1-1 0,-2 0 0,-2-2 0,-35 40 0,3-12 0,-78 70 0,72-86 0,62-48 0,-1 1 0,0-1 0,-1 1 0,1-1 0,0 0 0,0 0 0,0 0 0,-1 0 0,1 0 0,0 0 0,-1-1 0,1 1 0,-1-1 0,1 1 0,-1-1 0,1 0 0,-1 0 0,1 0 0,-1-1 0,1 1 0,-1 0 0,1-1 0,-1 0 0,1 0 0,0 1 0,-1-1 0,-2-2 0,4 1 0,-1 0 0,1-1 0,0 1 0,0 0 0,0 0 0,0-1 0,0 1 0,0-1 0,1 1 0,-1-1 0,1 1 0,0-1 0,0 1 0,0-1 0,0 1 0,0-1 0,0 1 0,1-1 0,-1 1 0,1-1 0,0 1 0,-1 0 0,3-4 0,1-5 0,0 1 0,1 0 0,0 1 0,7-10 0,-1 4 0,1 2 0,1 0 0,0 0 0,1 2 0,0-1 0,1 2 0,0 0 0,1 0 0,-1 2 0,2 0 0,-1 1 0,1 0 0,1 2 0,-1 0 0,1 0 0,0 2 0,0 0 0,28 0 0,-40 3 0,0 0 0,0 1 0,0-1 0,0 1 0,0 0 0,0 1 0,0-1 0,0 1 0,0 0 0,-1 1 0,1 0 0,-1 0 0,0 0 0,0 0 0,0 1 0,0-1 0,0 1 0,4 5 0,-4-2 0,0 1 0,0-1 0,0 1 0,-1 0 0,0 0 0,-1 0 0,1 0 0,-2 1 0,1 0 0,-1-1 0,1 13 0,-1 0 0,-1 1 0,-1-1 0,0 1 0,-2 0 0,-1-1 0,0 0 0,-2 1 0,0-2 0,-14 35 0,14-44 0,-1 0 0,0 0 0,0 0 0,-1-1 0,0 0 0,-1 0 0,0-1 0,-1 0 0,0 0 0,-12 8 0,14-12 0,0 0 0,-1-1 0,1 0 0,-1 0 0,0-1 0,0 0 0,-1-1 0,1 0 0,0 0 0,-1 0 0,1-1 0,-1-1 0,0 1 0,1-1 0,-14-2 0,7 0-91,1-1 0,-1 0 0,1-2 0,-1 1 0,1-2 0,0 1 0,1-2 0,0 0 0,0-1 0,0 0 0,1-1 0,0 0 0,1-1 0,-10-11 0,-5-9-6735</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39.378"/>
    </inkml:context>
    <inkml:brush xml:id="br0">
      <inkml:brushProperty name="width" value="0.05" units="cm"/>
      <inkml:brushProperty name="height" value="0.05" units="cm"/>
    </inkml:brush>
  </inkml:definitions>
  <inkml:trace contextRef="#ctx0" brushRef="#br0">1 79 24575,'11'-1'0,"0"0"0,-1-2 0,1 1 0,0-1 0,-1-1 0,1 0 0,-1 0 0,13-8 0,-9 5 0,0 0 0,0 2 0,26-8 0,-8 8 0,1 1 0,-1 2 0,1 1 0,52 5 0,-79-3 0,0 0 0,1 1 0,-1 0 0,0 0 0,0 0 0,0 1 0,0 0 0,0 0 0,0 0 0,-1 1 0,0 0 0,0 0 0,0 0 0,0 1 0,0-1 0,-1 1 0,0 0 0,0 1 0,0-1 0,-1 1 0,0 0 0,0-1 0,0 1 0,-1 1 0,2 5 0,0 1 0,-1-1 0,0 1 0,-1 0 0,0 0 0,-1 0 0,-1 0 0,0-1 0,0 1 0,-2 0 0,1 0 0,-7 23 0,-7 2 0,-1 0 0,-1-1 0,-3-2 0,0 0 0,-3 0 0,-1-2 0,-1-1 0,-1-2 0,-55 50 0,71-71 0,-1-1 0,1-1 0,-2 0 0,1 0 0,-1-1 0,-22 8 0,32-13 0,-1 0 0,0 0 0,1 0 0,-1 0 0,0 0 0,0-1 0,1 0 0,-1 1 0,0-1 0,0 0 0,0 0 0,0 0 0,1-1 0,-1 1 0,0-1 0,0 0 0,1 1 0,-1-1 0,0-1 0,1 1 0,-1 0 0,1 0 0,-1-1 0,1 0 0,0 1 0,0-1 0,-1 0 0,1 0 0,1 0 0,-1 0 0,0 0 0,0-1 0,1 1 0,-1-1 0,1 1 0,-2-5 0,0-3 0,1 0 0,0 0 0,1 0 0,0 0 0,0 0 0,1 0 0,0 0 0,1 0 0,0 0 0,1 0 0,0 0 0,0 0 0,1 1 0,0-1 0,7-12 0,-5 10 0,1 1 0,0 0 0,0 0 0,2 0 0,-1 1 0,1 0 0,0 1 0,1-1 0,0 2 0,1-1 0,19-13 0,-25 20 0,-1 1 0,1-1 0,0 0 0,-1 1 0,1-1 0,0 1 0,0 0 0,0 1 0,0-1 0,0 1 0,0-1 0,0 1 0,0 0 0,0 1 0,-1-1 0,1 1 0,0 0 0,0-1 0,0 2 0,0-1 0,0 0 0,-1 1 0,1 0 0,-1 0 0,1 0 0,-1 0 0,0 0 0,0 1 0,0-1 0,5 7 0,6 7 0,0 1 0,-2 0 0,0 1 0,16 31 0,-8-13 0,-5-10 24,2-2 0,0 0 0,2-1 0,40 40 0,-52-57-46,1 0-1,-1-1 1,1 0 0,0 0-1,0-1 1,1 0 0,-1 0-1,16 4 1,-18-6-54,-1-1 1,0-1-1,1 1 1,-1-1-1,0 0 1,1 0-1,-1-1 1,0 0-1,1 0 1,-1 0-1,0 0 1,0-1-1,0 0 1,0 0-1,0 0 0,6-4 1,13-11-6751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39.920"/>
    </inkml:context>
    <inkml:brush xml:id="br0">
      <inkml:brushProperty name="width" value="0.05" units="cm"/>
      <inkml:brushProperty name="height" value="0.05" units="cm"/>
    </inkml:brush>
  </inkml:definitions>
  <inkml:trace contextRef="#ctx0" brushRef="#br0">0 138 24575,'11'-11'0,"0"0"0,1 0 0,0 1 0,1 1 0,0 0 0,0 0 0,1 1 0,0 1 0,0 1 0,1 0 0,28-8 0,-10 6 0,0 1 0,1 2 0,55-2 0,-79 7 0,1 0 0,-1 1 0,0 0 0,-1 1 0,1 0 0,0 1 0,0 0 0,-1 0 0,0 1 0,0 0 0,0 0 0,0 1 0,0 1 0,-1-1 0,0 1 0,0 1 0,7 7 0,-10-8 0,0 1 0,0 0 0,-1 0 0,0 0 0,0 1 0,-1 0 0,0-1 0,0 1 0,0 0 0,-1 0 0,-1 1 0,1-1 0,-1 0 0,-1 1 0,1-1 0,-2 0 0,1 1 0,-1-1 0,0 0 0,-1 1 0,0-1 0,-5 16 0,-4 5 0,-1-1 0,-1 0 0,-2-1 0,-33 49 0,14-29 0,-62 67 0,80-97 0,-1 0 0,-1-2 0,0 0 0,-1-1 0,0-1 0,-39 19 0,56-30 0,-1-1 0,0 0 0,0 1 0,0-1 0,0 0 0,0 0 0,0-1 0,0 1 0,-1-1 0,1 1 0,0-1 0,0 0 0,0 0 0,0-1 0,-1 1 0,1-1 0,0 1 0,0-1 0,0 0 0,0 0 0,0 0 0,0-1 0,0 1 0,1-1 0,-1 1 0,0-1 0,1 0 0,-1 0 0,1 0 0,-2-3 0,1 1 0,1 1 0,0-1 0,1 0 0,-1 0 0,1 0 0,-1 0 0,1 0 0,1 0 0,-1 0 0,0 0 0,1 0 0,0-1 0,0 1 0,0 0 0,0 0 0,1 0 0,0-1 0,0 1 0,0 0 0,0 0 0,1 0 0,2-5 0,5-9 0,0 0 0,1 1 0,1 0 0,1 0 0,19-20 0,-25 30 0,0 1 0,1-1 0,-1 1 0,1 1 0,1-1 0,-1 1 0,1 1 0,0-1 0,0 1 0,0 1 0,0-1 0,1 1 0,-1 1 0,15-3 0,-17 5 0,0 0 0,0 1 0,0 0 0,-1 0 0,1 0 0,0 1 0,-1-1 0,1 1 0,-1 1 0,1-1 0,-1 1 0,0 0 0,0 0 0,0 1 0,-1-1 0,1 1 0,-1 0 0,0 0 0,0 1 0,0-1 0,-1 1 0,1 0 0,2 6 0,9 14 0,-1 1 0,-2 1 0,13 38 0,-18-46 0,12 38-85,15 39 285,-31-88-348,1-1 0,0 1 0,0-1 0,1 0 0,-1-1 0,2 1 0,-1-1 0,1 0 0,7 7 0,11 2-6678</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43.210"/>
    </inkml:context>
    <inkml:brush xml:id="br0">
      <inkml:brushProperty name="width" value="0.05" units="cm"/>
      <inkml:brushProperty name="height" value="0.05" units="cm"/>
    </inkml:brush>
  </inkml:definitions>
  <inkml:trace contextRef="#ctx0" brushRef="#br0">35 1 24575,'7'-1'0,"0"2"0,0-1 0,0 1 0,-1 0 0,1 0 0,-1 1 0,1-1 0,10 6 0,-15-6 0,0 0 0,0 0 0,0 1 0,0-1 0,0 1 0,-1-1 0,1 1 0,0 0 0,-1 0 0,1 0 0,-1 0 0,0 0 0,0 0 0,0 0 0,0 0 0,0 0 0,0 1 0,0-1 0,-1 0 0,1 1 0,-1-1 0,0 0 0,1 1 0,-1-1 0,0 1 0,-1-1 0,0 5 0,0 3 0,-2 0 0,1 0 0,-1 0 0,-1 0 0,0-1 0,0 1 0,-1-1 0,0 0 0,-9 12 0,-3 1 0,-1-1 0,-26 24 0,43-44 0,0-1 0,1 0 0,-1 1 0,1-1 0,-1 1 0,1-1 0,-1 1 0,0 0 0,1-1 0,0 1 0,-1-1 0,1 1 0,-1 0 0,1-1 0,0 1 0,0 0 0,-1-1 0,1 1 0,0 0 0,0 0 0,0-1 0,0 1 0,-1 0 0,1 0 0,0-1 0,1 1 0,-1 0 0,0 0 0,0 1 0,1-1 0,0-1 0,0 1 0,0 0 0,0 0 0,1-1 0,-1 1 0,0 0 0,0-1 0,0 1 0,1-1 0,-1 1 0,0-1 0,0 0 0,1 0 0,1 1 0,64-1 0,-56 0 0,479-4-1365,-458 4-5461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43.538"/>
    </inkml:context>
    <inkml:brush xml:id="br0">
      <inkml:brushProperty name="width" value="0.05" units="cm"/>
      <inkml:brushProperty name="height" value="0.05" units="cm"/>
    </inkml:brush>
  </inkml:definitions>
  <inkml:trace contextRef="#ctx0" brushRef="#br0">1 0 24575,'1'156'0,"33"245"0,39 177 0,-70-567 89,-2-17-1543,-1-9-5372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6:25.868"/>
    </inkml:context>
    <inkml:brush xml:id="br0">
      <inkml:brushProperty name="width" value="0.05" units="cm"/>
      <inkml:brushProperty name="height" value="0.05" units="cm"/>
    </inkml:brush>
  </inkml:definitions>
  <inkml:trace contextRef="#ctx0" brushRef="#br0">348 0 24575,'3'1'0,"-1"-1"0,0 1 0,0 0 0,0 0 0,0 0 0,0 0 0,0 0 0,-1 0 0,1 0 0,0 1 0,-1-1 0,1 0 0,0 1 0,-1 0 0,0-1 0,1 1 0,-1 0 0,0 0 0,2 3 0,16 39 0,-17-31 0,0 0 0,-1 0 0,0 0 0,-1 0 0,-1 0 0,0 0 0,-6 24 0,2-15 0,-1 0 0,0-1 0,-18 36 0,19-47 8,-1 0 0,0 0 0,-1-1 0,0 0 0,-1 0 0,0 0 0,0-1 0,0 0 0,-1-1 0,0 0 0,-1 0 0,0-1 0,0-1 0,-13 7 0,4-5-220,-1 0 0,0-1 0,-1-1-1,1-1 1,-1-1 0,-38 1 0,15-4-6614</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43.897"/>
    </inkml:context>
    <inkml:brush xml:id="br0">
      <inkml:brushProperty name="width" value="0.05" units="cm"/>
      <inkml:brushProperty name="height" value="0.05" units="cm"/>
    </inkml:brush>
  </inkml:definitions>
  <inkml:trace contextRef="#ctx0" brushRef="#br0">1 14 24575,'27'-7'0,"-25"6"0,-1 0 0,1 1 0,-1-1 0,1 0 0,0 1 0,-1-1 0,1 1 0,0-1 0,-1 1 0,1 0 0,0 0 0,-1 0 0,1 0 0,0 0 0,0 0 0,-1 0 0,1 1 0,0-1 0,-1 1 0,1-1 0,0 1 0,-1 0 0,1-1 0,-1 1 0,2 1 0,3 2 0,-1 1 0,0-1 0,0 1 0,0 0 0,0 0 0,-1 0 0,0 1 0,0 0 0,-1 0 0,0 0 0,0 0 0,3 7 0,26 87 0,-24-71 0,73 298 0,-13-49 0,-52-213-54,-9-34-273,1 0-1,2 0 0,15 33 0,-14-45-6498</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44.505"/>
    </inkml:context>
    <inkml:brush xml:id="br0">
      <inkml:brushProperty name="width" value="0.05" units="cm"/>
      <inkml:brushProperty name="height" value="0.05" units="cm"/>
    </inkml:brush>
  </inkml:definitions>
  <inkml:trace contextRef="#ctx0" brushRef="#br0">1 156 24575,'1'0'0,"0"0"0,0-1 0,0 1 0,1 0 0,-1-1 0,0 1 0,0-1 0,0 1 0,0-1 0,0 0 0,0 1 0,-1-1 0,1 0 0,0 0 0,0 1 0,0-1 0,-1 0 0,1 0 0,0 0 0,-1 0 0,1 0 0,-1 0 0,1 0 0,-1 0 0,1 0 0,-1-2 0,9-35 0,-6 25 0,-2 9 0,0 0 0,0 0 0,1 0 0,-1 1 0,1-1 0,0 0 0,0 1 0,0 0 0,1-1 0,-1 1 0,1 0 0,0 0 0,0 0 0,0 1 0,7-5 0,-4 3 0,1 1 0,-1 0 0,1 0 0,0 0 0,0 1 0,1 0 0,-1 1 0,9-2 0,7 2 0,1 1 0,-1 0 0,0 2 0,38 7 0,-35-5 0,-1 1 0,-1 2 0,1 0 0,-1 2 0,0 1 0,-1 1 0,0 0 0,31 22 0,-49-27 0,0-1 0,0 1 0,0 0 0,-1 1 0,0-1 0,0 1 0,-1-1 0,0 1 0,0 0 0,0 1 0,-1-1 0,0 0 0,0 1 0,-1-1 0,0 1 0,0-1 0,-1 1 0,0 0 0,0-1 0,-1 1 0,0-1 0,-3 11 0,2-5 0,-1 0 0,-1-1 0,0 1 0,0-1 0,-2 1 0,1-1 0,-1-1 0,-1 1 0,0-1 0,-1 0 0,0-1 0,-12 12 0,7-12 0,-1 0 0,-1-1 0,0 0 0,0-1 0,-1-1 0,1-1 0,-1 0 0,-1-1 0,1 0 0,-1-2 0,0 0 0,0-1 0,0 0 0,0-1 0,0-1 0,-20-3 0,-2-8 0,30 1 0,9 9 0,1 0 0,-1 1 0,1-1 0,-1 0 0,1 1 0,-1-1 0,1 1 0,-1-1 0,1 0 0,0 1 0,-1-1 0,1 1 0,0 0 0,0-1 0,-1 1 0,1 0 0,0-1 0,0 1 0,-1 0 0,1 0 0,0 0 0,1-1 0,25-4 0,1 0 0,0 2 0,0 1 0,1 2 0,36 3 0,2-1 0,-33-3 0,-1 2 0,1 2 0,-1 1 0,0 1 0,41 13 0,-64-15 0,0 1 0,0 0 0,0 0 0,-1 1 0,0 0 0,0 1 0,0 0 0,-1 0 0,0 1 0,0 0 0,-1 1 0,0-1 0,0 1 0,0 1 0,-1-1 0,-1 1 0,1 0 0,-1 1 0,-1-1 0,0 1 0,4 12 0,-6-9 0,0-1 0,0 0 0,-2 1 0,1 0 0,-2-1 0,1 1 0,-2-1 0,1 0 0,-2 1 0,0-1 0,0 0 0,-1 0 0,-1 0 0,-6 12 0,-1-1 0,0-1 0,-1 0 0,-2-1 0,0 0 0,-35 36 0,31-39 14,-1-2-1,0 1 0,-2-2 0,1-1 1,-2-1-1,1-1 0,-2 0 1,-25 7-1,30-12-148,0-1 0,-1-1 0,0-1 0,0-1 0,0-1 0,-1 0 0,1-2 0,0 0 0,-1-1 0,-33-7 0,4-5-6691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4:11.895"/>
    </inkml:context>
    <inkml:brush xml:id="br0">
      <inkml:brushProperty name="width" value="0.05" units="cm"/>
      <inkml:brushProperty name="height" value="0.05" units="cm"/>
    </inkml:brush>
  </inkml:definitions>
  <inkml:trace contextRef="#ctx0" brushRef="#br0">411 1 24575,'0'0'0,"1"0"0,-1 0 0,1 0 0,-1 0 0,1 0 0,-1 0 0,1 0 0,0 0 0,-1 0 0,1 0 0,-1 0 0,1 1 0,-1-1 0,1 0 0,-1 0 0,1 1 0,-1-1 0,1 0 0,-1 0 0,0 1 0,1-1 0,-1 0 0,1 1 0,-1-1 0,0 1 0,1-1 0,-1 1 0,0-1 0,0 0 0,1 1 0,-1-1 0,0 1 0,0-1 0,0 1 0,1 0 0,-1 0 0,-7 23 0,-24 19 0,-46 29 0,-50 53 0,110-106 0,1 1 0,1 1 0,1 0 0,1 1 0,-11 27 0,7-8 0,2 1 0,2 0 0,1 1 0,3 0 0,1 1 0,3 0 0,-1 77 0,7-90 0,1 0 0,1-1 0,1 0 0,2 1 0,1-1 0,2-1 0,0 0 0,2 0 0,1-1 0,2 0 0,0-1 0,19 25 0,-22-38-124,0 0 0,1-2 0,0 1 0,1-1 0,0-1 0,1 0-1,0-1 1,1-1 0,0 0 0,23 9 0,13 1-6702</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4:12.779"/>
    </inkml:context>
    <inkml:brush xml:id="br0">
      <inkml:brushProperty name="width" value="0.05" units="cm"/>
      <inkml:brushProperty name="height" value="0.05" units="cm"/>
    </inkml:brush>
  </inkml:definitions>
  <inkml:trace contextRef="#ctx0" brushRef="#br0">0 1 24575,'13'0'0,"0"0"0,1 1 0,-1 0 0,-1 1 0,22 6 0,-27-6 0,-1 1 0,0 0 0,-1 0 0,1 1 0,-1-1 0,1 1 0,-1 1 0,0-1 0,0 1 0,-1-1 0,0 1 0,8 11 0,28 49 0,-3 1 0,39 101 0,-42-92 0,-24-49 0,-1 1 0,-1 0 0,-2 0 0,0 1 0,-2-1 0,-1 1 0,-1 0 0,-2 0 0,-4 50 0,-4-22 0,-1 0 0,-3-1 0,-36 99 0,36-121-136,-2-1-1,-1-1 1,-2 0-1,-1-1 1,-1-1-1,-1 0 1,-2-2-1,-1-1 0,-45 42 1,14-25-6690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6:20.429"/>
    </inkml:context>
    <inkml:brush xml:id="br0">
      <inkml:brushProperty name="width" value="0.05" units="cm"/>
      <inkml:brushProperty name="height" value="0.05" units="cm"/>
    </inkml:brush>
  </inkml:definitions>
  <inkml:trace contextRef="#ctx0" brushRef="#br0">1 0 24575,'4'4'0,"1"0"0,0-1 0,0 0 0,0 0 0,0 0 0,1-1 0,-1 0 0,1 0 0,-1 0 0,1 0 0,11 0 0,70 4 0,-68-5 0,115-3 0,-84 0 0,1 2 0,0 2 0,75 13 0,-91-7-1365,-3-2-5461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6:20.772"/>
    </inkml:context>
    <inkml:brush xml:id="br0">
      <inkml:brushProperty name="width" value="0.05" units="cm"/>
      <inkml:brushProperty name="height" value="0.05" units="cm"/>
    </inkml:brush>
  </inkml:definitions>
  <inkml:trace contextRef="#ctx0" brushRef="#br0">1 2 24575,'6'0'0,"2"6"0,6 2 0,7 1 0,6-3 0,5-8 0,2-3 0,3-2 0,1 1 0,1 2 0,5 0 0,2 3 0,-7 0-8191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6:21.367"/>
    </inkml:context>
    <inkml:brush xml:id="br0">
      <inkml:brushProperty name="width" value="0.05" units="cm"/>
      <inkml:brushProperty name="height" value="0.05" units="cm"/>
    </inkml:brush>
  </inkml:definitions>
  <inkml:trace contextRef="#ctx0" brushRef="#br0">237 2 24575,'2'-1'0,"0"1"0,0 0 0,0 0 0,0 0 0,-1 0 0,1 0 0,0 1 0,0-1 0,0 0 0,0 1 0,0-1 0,-1 1 0,1 0 0,0 0 0,0 0 0,-1-1 0,1 1 0,-1 1 0,1-1 0,-1 0 0,1 0 0,0 2 0,-1-1 0,-1-1 0,1 1 0,-1 0 0,0-1 0,0 1 0,1 0 0,-1-1 0,-1 1 0,1 0 0,0-1 0,0 1 0,-1-1 0,1 1 0,0 0 0,-1-1 0,0 1 0,1-1 0,-1 1 0,-2 2 0,-3 6 0,-2 0 0,1 0 0,-1 0 0,-1-1 0,-14 12 0,-49 34 0,46-36 0,1 0 0,0 2 0,-29 32 0,53-52 0,0 0 0,0 0 0,0 0 0,1 0 0,-1 0 0,0 1 0,0-1 0,1 0 0,-1 1 0,1-1 0,-1 0 0,1 1 0,0-1 0,-1 0 0,1 1 0,0-1 0,0 1 0,0-1 0,0 0 0,0 1 0,0-1 0,1 1 0,-1-1 0,0 0 0,1 1 0,0 0 0,1 1 0,-1 0 0,1-1 0,0 1 0,0-1 0,1 1 0,-1-1 0,0 0 0,1 0 0,0 0 0,-1 0 0,4 1 0,9 5 0,1-2 0,0 1 0,21 4 0,-2-2 0,1-2 0,-1-2 0,51 1 0,113-8 0,-88 0 0,-1 3 0,103-5 0,-184-1-1365,-7-3-5461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6:21.694"/>
    </inkml:context>
    <inkml:brush xml:id="br0">
      <inkml:brushProperty name="width" value="0.05" units="cm"/>
      <inkml:brushProperty name="height" value="0.05" units="cm"/>
    </inkml:brush>
  </inkml:definitions>
  <inkml:trace contextRef="#ctx0" brushRef="#br0">120 0 24575,'-12'30'0,"1"-9"0,-3 31 0,3 0 0,-9 90 0,8 110 0,2-20 0,4-165-119,-18 287-1127,24-320-5580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6:34.566"/>
    </inkml:context>
    <inkml:brush xml:id="br0">
      <inkml:brushProperty name="width" value="0.05" units="cm"/>
      <inkml:brushProperty name="height" value="0.05" units="cm"/>
    </inkml:brush>
  </inkml:definitions>
  <inkml:trace contextRef="#ctx0" brushRef="#br0">1 1 24575,'1'0'0,"1"1"0,0 0 0,-1-1 0,1 1 0,0 0 0,-1 0 0,1 0 0,-1 0 0,0 0 0,1 1 0,-1-1 0,0 0 0,0 1 0,0-1 0,0 1 0,0-1 0,0 1 0,0-1 0,1 4 0,16 37 0,-16-37 0,8 28 0,-2 1 0,-2-1 0,-1 1 0,-1 0 0,-1 51 0,4 38 0,22 293 0,2 17 0,32 276 0,2-54 0,-25-302 0,-27-170 0,10 85 0,-19-247 0,0 1 0,-1-1 0,-1 2 0,0-1 0,-4 39 0,-3-48-1365,-3-6-5461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6:27.096"/>
    </inkml:context>
    <inkml:brush xml:id="br0">
      <inkml:brushProperty name="width" value="0.05" units="cm"/>
      <inkml:brushProperty name="height" value="0.05" units="cm"/>
    </inkml:brush>
  </inkml:definitions>
  <inkml:trace contextRef="#ctx0" brushRef="#br0">0 1 24575,'2'17'0,"1"0"0,0 0 0,1 0 0,1-1 0,10 25 0,4 16 0,-10-23 19,-3 1 0,0 0 0,-3 0 0,-1 1 0,-3 54 0,-32 173-1318,32-251 1119,-3 8-6646</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6:26.681"/>
    </inkml:context>
    <inkml:brush xml:id="br0">
      <inkml:brushProperty name="width" value="0.05" units="cm"/>
      <inkml:brushProperty name="height" value="0.05" units="cm"/>
    </inkml:brush>
  </inkml:definitions>
  <inkml:trace contextRef="#ctx0" brushRef="#br0">0 0 24575,'6'113'0,"35"209"0,-39-314 0,3 22 0,21 130 0,7 175 0,-32-313-113,-2-13-26,1 0-1,0 0 1,1 0 0,0 0 0,1 0 0,-1 0 0,2 0 0,4 13 0,1-12-6687</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6:27.440"/>
    </inkml:context>
    <inkml:brush xml:id="br0">
      <inkml:brushProperty name="width" value="0.05" units="cm"/>
      <inkml:brushProperty name="height" value="0.05" units="cm"/>
    </inkml:brush>
  </inkml:definitions>
  <inkml:trace contextRef="#ctx0" brushRef="#br0">1 26 24575,'2'-2'0,"-1"0"0,1 0 0,0 0 0,0 0 0,0 0 0,0 1 0,0-1 0,1 1 0,-1-1 0,0 1 0,1 0 0,-1 0 0,1 0 0,-1 0 0,1 0 0,0 1 0,-1-1 0,1 1 0,0 0 0,-1-1 0,1 1 0,0 0 0,-1 1 0,1-1 0,0 0 0,-1 1 0,1 0 0,-1-1 0,1 1 0,-1 0 0,1 0 0,-1 1 0,1-1 0,-1 0 0,0 1 0,0 0 0,0-1 0,0 1 0,0 0 0,0 0 0,3 4 0,1 2 0,-1 0 0,0 0 0,0 0 0,0 1 0,-1-1 0,-1 1 0,1 0 0,-1 0 0,-1 1 0,3 15 0,28 393 0,-32-381-63,-1-19-262,1 0-1,1 0 1,5 22-1,1-14-6500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6:28.018"/>
    </inkml:context>
    <inkml:brush xml:id="br0">
      <inkml:brushProperty name="width" value="0.05" units="cm"/>
      <inkml:brushProperty name="height" value="0.05" units="cm"/>
    </inkml:brush>
  </inkml:definitions>
  <inkml:trace contextRef="#ctx0" brushRef="#br0">1 120 24575,'12'-12'0,"1"0"0,1 2 0,0 0 0,0 0 0,1 1 0,0 1 0,1 0 0,0 1 0,0 1 0,0 1 0,30-6 0,-21 6 0,-1 2 0,1 1 0,1 0 0,-1 2 0,0 1 0,0 2 0,37 7 0,-55-9 0,0 1 0,0 0 0,0 0 0,-1 1 0,1 0 0,0 0 0,-1 1 0,0-1 0,0 1 0,0 1 0,0-1 0,-1 1 0,1 0 0,-1 1 0,-1-1 0,1 1 0,-1 0 0,4 7 0,-2-2 0,-1 1 0,0 1 0,-1-1 0,-1 1 0,0-1 0,-1 1 0,0 0 0,-1 0 0,0 19 0,-2 1 0,-2 0 0,-1-1 0,-2 0 0,-1 0 0,-2 0 0,0-1 0,-28 58 0,11-36 0,-3-2 0,-1-1 0,-58 70 0,75-104 0,0-1 0,-29 26 0,38-38 0,0 0 0,0 0 0,0 0 0,0 0 0,0-1 0,-1 1 0,1-1 0,-1 0 0,0-1 0,1 1 0,-1-1 0,0 0 0,0 0 0,0 0 0,0-1 0,-9 0 0,12-1 0,-1 1 0,1-1 0,-1 0 0,1-1 0,0 1 0,0 0 0,-1-1 0,1 1 0,0-1 0,0 1 0,0-1 0,1 0 0,-1 0 0,0 0 0,1 0 0,-1 0 0,1 0 0,0-1 0,-1 1 0,1 0 0,0-1 0,1 1 0,-1-1 0,0 1 0,1-1 0,-1-4 0,-1-9 0,0 1 0,1-1 0,1-18 0,1 22 0,0-16 0,2-1 0,0 1 0,3-1 0,0 1 0,1 1 0,2-1 0,1 2 0,1-1 0,27-45 0,-37 70 0,0 0 0,0 0 0,0 0 0,0 0 0,0 1 0,1-1 0,-1 0 0,1 1 0,-1-1 0,1 1 0,0 0 0,-1-1 0,1 1 0,0 0 0,0 0 0,0 0 0,0 0 0,0 0 0,0 1 0,0-1 0,0 1 0,0-1 0,0 1 0,1 0 0,2 0 0,-2 0 0,0 2 0,1-1 0,-1 0 0,0 1 0,0-1 0,0 1 0,0 0 0,0 0 0,0 0 0,0 0 0,-1 0 0,1 1 0,-1 0 0,2 2 0,10 13 0,-2 0 0,0 1 0,15 35 0,-26-53 0,38 83 0,121 226 0,-156-302-195,1-1 0,1 1 0,-1-1 0,1-1 0,1 1 0,10 9 0,7-1-6631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6:39.098"/>
    </inkml:context>
    <inkml:brush xml:id="br0">
      <inkml:brushProperty name="width" value="0.05" units="cm"/>
      <inkml:brushProperty name="height" value="0.05" units="cm"/>
    </inkml:brush>
  </inkml:definitions>
  <inkml:trace contextRef="#ctx0" brushRef="#br0">10015 1 24575,'-1'3'0,"0"0"0,0 0 0,0 0 0,0 0 0,-1 0 0,1 0 0,-1 0 0,0 0 0,1-1 0,-1 1 0,0-1 0,-1 1 0,1-1 0,0 0 0,-1 0 0,1 0 0,-1 0 0,0 0 0,-6 2 0,-57 28 0,45-25 0,0-1 0,0-1 0,0-1 0,-1 0 0,-23-1 0,-113-3 0,76-3 0,-789 24 0,605-8 0,-633 24 0,-3-41 0,343-27 0,-643-8 0,489 96 0,-66 1 0,641-60 0,-146-21 0,92 8 0,-252 12 0,210 6 0,-607-3 0,798 3 0,-81 14 0,78-9 0,-63 3 0,1-12 0,62-1 0,0 3 0,0 1 0,-62 11 0,61-5 0,0-2 0,-52-1 0,-1 0 0,-83 30 0,180-35-98,-21 3 329,23-3-267,1 0 0,0 0 1,-1 1-1,1-1 0,-1 0 1,1 0-1,-1 0 0,1 0 1,0 0-1,-1 0 0,1 1 1,-1-1-1,1 0 0,0 0 1,-1 1-1,1-1 0,0 0 1,-1 0-1,1 1 0,0-1 1,-1 0-1,1 1 0,0-1 1,0 1-1,0-1 0,-1 0 1,1 1-1,0-1 1,0 1-1,0-1 0,0 0 1,0 1-1,-1-1 0,1 1 1,0-1-1,0 1 0,0-1 1,0 1-1,0-1 0,1 0 1,-1 1-1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6:39.985"/>
    </inkml:context>
    <inkml:brush xml:id="br0">
      <inkml:brushProperty name="width" value="0.05" units="cm"/>
      <inkml:brushProperty name="height" value="0.05" units="cm"/>
    </inkml:brush>
  </inkml:definitions>
  <inkml:trace contextRef="#ctx0" brushRef="#br0">5 0 24575,'0'0'0,"1"0"0,0 0 0,0 1 0,-1-1 0,1 0 0,0 0 0,0 1 0,-1-1 0,1 0 0,0 1 0,-1-1 0,1 1 0,0-1 0,-1 1 0,1-1 0,-1 1 0,1-1 0,-1 1 0,1 0 0,-1-1 0,1 1 0,-1 0 0,0-1 0,1 1 0,-1 0 0,0 0 0,0-1 0,1 1 0,-1 0 0,0 0 0,0-1 0,0 1 0,0 0 0,0 0 0,0-1 0,0 1 0,-1 1 0,-4 39 0,2-27 0,-5 76 0,4-1 0,9 105 0,-4-178 0,0 1 0,1 0 0,0 0 0,1-1 0,1 1 0,1-1 0,12 29 0,-17-45-27,1 1 1,-1-1-1,0 1 0,0-1 0,0 1 1,1-1-1,-1 1 0,0-1 0,1 1 1,-1-1-1,0 1 0,1-1 0,-1 0 0,1 1 1,-1-1-1,1 0 0,-1 1 0,0-1 1,1 0-1,-1 0 0,1 1 0,0-1 1,-1 0-1,1 0 0,-1 0 0,1 0 0,-1 1 1,1-1-1,-1 0 0,1 0 0,0 0 1,-1 0-1,1 0 0,-1-1 0,1 1 1,-1 0-1,1 0 0,-1 0 0,1 0 0,-1-1 1,1 1-1,-1 0 0,1 0 0,-1-1 1,1 1-1,-1 0 0,1-1 0,-1 1 0,0-1 1,1 0-1,8-12-6799</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6:40.562"/>
    </inkml:context>
    <inkml:brush xml:id="br0">
      <inkml:brushProperty name="width" value="0.05" units="cm"/>
      <inkml:brushProperty name="height" value="0.05" units="cm"/>
    </inkml:brush>
  </inkml:definitions>
  <inkml:trace contextRef="#ctx0" brushRef="#br0">1 79 24575,'7'-2'0,"0"1"0,1-1 0,-1 0 0,0 0 0,0-1 0,0 0 0,0-1 0,8-4 0,19-9 0,-10 9 0,1 1 0,0 1 0,1 1 0,-1 1 0,1 1 0,0 2 0,-1 0 0,36 4 0,-58-3 0,-1 0 0,1 0 0,0 0 0,0 1 0,-1-1 0,1 1 0,0-1 0,-1 1 0,1 0 0,0 0 0,-1 0 0,1 1 0,-1-1 0,1 1 0,-1-1 0,0 1 0,0 0 0,0-1 0,0 1 0,0 0 0,0 0 0,0 1 0,-1-1 0,1 0 0,-1 1 0,1-1 0,-1 1 0,0-1 0,0 1 0,0-1 0,0 1 0,-1 0 0,1 0 0,-1-1 0,0 1 0,0 0 0,1 0 0,-2 0 0,1-1 0,0 1 0,-1 0 0,1 0 0,-1-1 0,-1 6 0,-2 3 0,0-1 0,0 1 0,-1-1 0,-1 1 0,1-2 0,-2 1 0,1 0 0,-1-1 0,-16 15 0,10-12 0,-1 0 0,-1-1 0,-22 12 0,31-20 0,0 0 0,0 0 0,0 0 0,0 0 0,-1-1 0,1 0 0,-1-1 0,1 0 0,-1 0 0,0 0 0,0-1 0,-7 0 0,13 0 0,-1 0 0,1 0 0,-1 0 0,1 0 0,0-1 0,-1 1 0,1 0 0,-1-1 0,1 1 0,0-1 0,-1 0 0,1 0 0,0 1 0,-1-1 0,1 0 0,0 0 0,0 0 0,0 0 0,0 0 0,-2-2 0,3 1 0,0 1 0,0 0 0,-1 0 0,1 0 0,0 0 0,0-1 0,0 1 0,0 0 0,0 0 0,1 0 0,-1-1 0,0 1 0,0 0 0,1 0 0,-1 0 0,1 0 0,-1 0 0,1 0 0,1-2 0,2-3 0,0 0 0,1 1 0,0-1 0,0 1 0,0 0 0,12-7 0,-2 3 0,0 1 0,1 0 0,0 1 0,0 1 0,1 1 0,0 0 0,0 2 0,0-1 0,20 0 0,-23 3 0,0 0 0,0 1 0,0 0 0,-1 1 0,1 1 0,0 0 0,0 1 0,-1 0 0,0 2 0,1-1 0,-1 1 0,12 7 0,-19-8 0,0 0 0,-1 0 0,1 1 0,-1-1 0,0 1 0,0 0 0,0 1 0,-1-1 0,0 1 0,0 0 0,0 0 0,-1 0 0,0 1 0,0-1 0,3 13 0,-3-8 0,-2-1 0,1 1 0,-2 0 0,1-1 0,-1 1 0,-1-1 0,0 1 0,0 0 0,-6 18 0,2-11 0,-1-1 0,-1 0 0,-1 0 0,0 0 0,-1-1 0,0-1 0,-2 1 0,0-2 0,0 1 0,-1-2 0,-28 25 0,30-31 9,-1 0-1,0-1 1,-1 0-1,1 0 1,-1-2 0,0 1-1,0-1 1,-1-1-1,1-1 1,-1 1-1,1-2 1,-1 0-1,-14 0 1,18-1-83,0-1-1,0 0 1,0 0 0,1 0 0,-1-1-1,0-1 1,1 1 0,0-1 0,-1-1-1,1 1 1,1-2 0,-1 1 0,0-1-1,1 0 1,0 0 0,0-1 0,1 0-1,-1 0 1,-6-10 0,-4-11-6752</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6:40.953"/>
    </inkml:context>
    <inkml:brush xml:id="br0">
      <inkml:brushProperty name="width" value="0.05" units="cm"/>
      <inkml:brushProperty name="height" value="0.05" units="cm"/>
    </inkml:brush>
  </inkml:definitions>
  <inkml:trace contextRef="#ctx0" brushRef="#br0">0 1 24575,'2'0'0,"-1"0"0,0 1 0,0-1 0,1 1 0,-1-1 0,0 1 0,0 0 0,0-1 0,0 1 0,0 0 0,0 0 0,0-1 0,0 1 0,0 0 0,0 0 0,0 0 0,0 0 0,-1 1 0,1-1 0,0 0 0,-1 0 0,1 0 0,-1 1 0,1-1 0,-1 0 0,0 0 0,1 2 0,6 40 0,-6-39 0,4 76 0,-6 117 0,1 42 0,1-231-151,0-1-1,0 0 0,1 0 0,-1 0 1,2 0-1,-1 0 0,1-1 1,4 8-1,9 10-6674</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6:43.075"/>
    </inkml:context>
    <inkml:brush xml:id="br0">
      <inkml:brushProperty name="width" value="0.05" units="cm"/>
      <inkml:brushProperty name="height" value="0.05" units="cm"/>
    </inkml:brush>
  </inkml:definitions>
  <inkml:trace contextRef="#ctx0" brushRef="#br0">10193 65 24575,'-199'-17'0,"9"0"0,-50 10 0,-102-5 0,129 1 0,-302 21 0,-65 3 0,164-9 0,166 14 0,-50 2 0,-57-23 0,-153 6 0,319 14 0,-21 0 0,-28 1 0,-14 1 0,-28 0 0,-25 1 0,241-20 0,-355 21 0,253-5 0,-45 6 0,116-12 0,-127-4 0,-64 6 0,-56 12 0,35-3 0,-72 17 0,70-28 0,76-6 0,-14 28 0,73-13 0,-82 3 0,168-15 0,0 3 0,-125 31 0,-29 4 0,164-40 0,57-5 0,0 2 0,-35 6 0,56-8-52,1 0-1,-1 0 1,1 0-1,0 0 1,-1 1-1,1-1 1,-1 1-1,1-1 1,0 1-1,-1-1 1,1 1-1,0 0 1,-1 0-1,1 0 1,0-1-1,0 1 1,0 0-1,0 0 1,0 1-1,0-1 1,0 0-1,0 0 0,1 0 1,-1 1-1,-1 1 1,3 11-6774</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6:45.562"/>
    </inkml:context>
    <inkml:brush xml:id="br0">
      <inkml:brushProperty name="width" value="0.05" units="cm"/>
      <inkml:brushProperty name="height" value="0.05" units="cm"/>
    </inkml:brush>
  </inkml:definitions>
  <inkml:trace contextRef="#ctx0" brushRef="#br0">1 0 24575,'3'45'0,"3"-1"0,1 0 0,2-1 0,30 84 0,-6-16 0,16 117 0,-35-139 0,-4-29 0,5 110 0,-15-104 0,2 0 0,16 95 0,15-11 0,-12-59 0,11 110 0,-28-146 0,-2-18 0,10 55 0,-2-28 0,-3 1 0,-2-1 0,-7 94 0,5 80 0,14-125 0,-9-73 0,3 64 0,-11 32 0,-2-74 0,3 0 0,14 98 0,-2-60 0,-5 1 0,-7 170 0,1 24 0,15-136 0,-7-92 0,-1 68 0,-10-49 0,-1-42 0,3 0 0,1-1 0,12 70 0,5 18 0,-14-79 0,4-19 0,-4-24 0,-6-21 0,-24-87-1365,14 57-5461</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6:47.171"/>
    </inkml:context>
    <inkml:brush xml:id="br0">
      <inkml:brushProperty name="width" value="0.05" units="cm"/>
      <inkml:brushProperty name="height" value="0.05" units="cm"/>
    </inkml:brush>
  </inkml:definitions>
  <inkml:trace contextRef="#ctx0" brushRef="#br0">0 0 24575,'4'0'0,"-1"1"0,0-1 0,0 1 0,0-1 0,0 1 0,0 0 0,-1 0 0,1 0 0,0 0 0,0 1 0,-1-1 0,1 1 0,0 0 0,-1-1 0,0 1 0,1 0 0,-1 1 0,0-1 0,0 0 0,0 1 0,0-1 0,-1 1 0,1-1 0,-1 1 0,0 0 0,1 0 0,-1-1 0,0 1 0,0 0 0,-1 0 0,1 3 0,3 13 0,-2 0 0,0 0 0,-2 37 0,0-35 0,0 83 0,-1 15 0,22 188 0,-15-262-1365,-1-8-5461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6:47.736"/>
    </inkml:context>
    <inkml:brush xml:id="br0">
      <inkml:brushProperty name="width" value="0.05" units="cm"/>
      <inkml:brushProperty name="height" value="0.05" units="cm"/>
    </inkml:brush>
  </inkml:definitions>
  <inkml:trace contextRef="#ctx0" brushRef="#br0">0 114 24575,'1'-5'0,"-1"1"0,1 0 0,0-1 0,0 1 0,0 0 0,0 0 0,1-1 0,0 1 0,0 0 0,0 1 0,0-1 0,1 0 0,0 1 0,-1-1 0,1 1 0,0 0 0,1 0 0,-1 0 0,0 0 0,1 1 0,0-1 0,0 1 0,-1 0 0,1 0 0,1 0 0,-1 1 0,0-1 0,6 0 0,10-4 0,-1 2 0,1 0 0,0 2 0,38-1 0,-46 2 0,0 1 0,0 1 0,1 0 0,-1 0 0,-1 1 0,1 1 0,21 7 0,-28-8 0,-1 1 0,1 0 0,-1 0 0,0 0 0,0 0 0,0 0 0,0 1 0,0 0 0,-1 0 0,0 0 0,0 0 0,0 1 0,0-1 0,-1 1 0,1-1 0,-1 1 0,0 0 0,-1 0 0,1 0 0,0 9 0,0-1 0,0 1 0,-2 0 0,0 0 0,0-1 0,-2 1 0,1 0 0,-2-1 0,0 1 0,0-1 0,-1 0 0,-1 0 0,-11 22 0,-9 11 0,-58 83 0,76-119 0,-4 8 0,-1-1 0,0 0 0,-2-1 0,0-1 0,0 0 0,-1-1 0,-1 0 0,-20 12 0,34-24 0,0-1 0,0 0 0,0 0 0,0 0 0,0 0 0,-1 0 0,1 0 0,0-1 0,0 1 0,-1-1 0,1 1 0,-1-1 0,1 0 0,0 0 0,-1 0 0,1 0 0,-5-1 0,6 0 0,0 0 0,0 1 0,0-1 0,0 0 0,1 0 0,-1 0 0,0 0 0,0 0 0,0 0 0,1 0 0,-1 0 0,0 0 0,1 0 0,-1 0 0,1 0 0,-1 0 0,1 0 0,0-1 0,-1 1 0,1 0 0,0 0 0,0-1 0,0-1 0,0-5 0,1 1 0,0-1 0,0 0 0,1 1 0,0-1 0,0 1 0,0-1 0,1 1 0,5-8 0,-8 13 0,10-17 0,1 0 0,0 1 0,1 0 0,1 1 0,0 0 0,17-15 0,-29 31 0,1 0 0,-1 0 0,0 0 0,1 0 0,-1 0 0,0 0 0,1 1 0,-1-1 0,1 1 0,-1-1 0,1 1 0,0-1 0,-1 1 0,1 0 0,-1 0 0,1 0 0,0 0 0,-1 0 0,1 0 0,0 0 0,-1 1 0,1-1 0,2 1 0,-1 1 0,1 0 0,-1 0 0,0 0 0,0 0 0,0 1 0,0-1 0,0 1 0,-1-1 0,1 1 0,1 3 0,6 9 0,-1 0 0,0 1 0,8 21 0,-15-34 0,4 12-124,0 0 0,2 0 0,0-1 0,0 0 0,1-1 0,1 0-1,0 0 1,1-1 0,1 0 0,13 10 0,3-2-6702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6:27.305"/>
    </inkml:context>
    <inkml:brush xml:id="br0">
      <inkml:brushProperty name="width" value="0.05" units="cm"/>
      <inkml:brushProperty name="height" value="0.05" units="cm"/>
    </inkml:brush>
  </inkml:definitions>
  <inkml:trace contextRef="#ctx0" brushRef="#br0">0 62 24575,'0'-3'0,"1"0"0,-1 0 0,1 0 0,0 0 0,0 1 0,0-1 0,0 0 0,0 1 0,1-1 0,-1 0 0,1 1 0,-1 0 0,1-1 0,0 1 0,0 0 0,0 0 0,0 0 0,1 0 0,-1 0 0,0 1 0,1-1 0,4-2 0,-5 4 0,-1-1 0,1 0 0,0 0 0,-1 1 0,1-1 0,0 1 0,0 0 0,-1-1 0,1 1 0,0 0 0,0 0 0,-1 0 0,1 0 0,0 1 0,0-1 0,-1 0 0,1 1 0,0-1 0,-1 1 0,1-1 0,0 1 0,-1 0 0,1 0 0,-1 0 0,1 0 0,-1 0 0,1 0 0,-1 0 0,0 0 0,0 1 0,0-1 0,1 0 0,-1 1 0,0-1 0,-1 1 0,1-1 0,0 1 0,1 2 0,3 17 0,0 0 0,-1 0 0,-1 1 0,-1-1 0,-1 1 0,-1-1 0,-2 25 0,0-2 0,-2 78 0,3 128 0,2-219 0,3 1 0,0-1 0,2-1 0,1 1 0,20 51 0,-11-51-1365,1-8-5461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6:48.065"/>
    </inkml:context>
    <inkml:brush xml:id="br0">
      <inkml:brushProperty name="width" value="0.05" units="cm"/>
      <inkml:brushProperty name="height" value="0.05" units="cm"/>
    </inkml:brush>
  </inkml:definitions>
  <inkml:trace contextRef="#ctx0" brushRef="#br0">0 76 24575,'0'-6'0,"7"-3"0,7 1 0,9 2 0,6-5 0,4 0 0,3 2 0,2 2 0,1 2 0,-1 3 0,0 1 0,0 0 0,-7 2-8191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6:48.408"/>
    </inkml:context>
    <inkml:brush xml:id="br0">
      <inkml:brushProperty name="width" value="0.05" units="cm"/>
      <inkml:brushProperty name="height" value="0.05" units="cm"/>
    </inkml:brush>
  </inkml:definitions>
  <inkml:trace contextRef="#ctx0" brushRef="#br0">86 16 24575,'2'-2'0,"-1"1"0,1-1 0,-1 1 0,1 0 0,-1 0 0,1-1 0,0 1 0,0 0 0,0 1 0,-1-1 0,1 0 0,0 0 0,3 0 0,-4 1 0,0 0 0,0 0 0,-1 0 0,1 0 0,0 0 0,0 0 0,0 1 0,0-1 0,0 0 0,-1 0 0,1 1 0,0-1 0,0 1 0,0-1 0,-1 0 0,1 1 0,0-1 0,-1 1 0,1 0 0,0-1 0,0 2 0,1 0 0,-1 1 0,0-1 0,0 1 0,0-1 0,0 1 0,0-1 0,-1 1 0,1-1 0,-1 1 0,0 0 0,1-1 0,-1 1 0,-1 0 0,1-1 0,0 1 0,0 0 0,-1-1 0,-1 5 0,-7 16 0,-1 1 0,-1-2 0,-1 1 0,-16 23 0,12-22 0,1 1 0,-15 37 0,29-60 0,0 0 0,0 1 0,0-1 0,1 1 0,-1-1 0,1 1 0,-1 0 0,1-1 0,0 1 0,0-1 0,0 1 0,0 0 0,1-1 0,-1 1 0,1-1 0,0 1 0,-1-1 0,1 1 0,0-1 0,0 0 0,1 1 0,1 2 0,0-2 0,0 1 0,0-1 0,1 0 0,0 0 0,0 0 0,-1-1 0,1 1 0,1-1 0,-1 0 0,0 0 0,7 2 0,9 1 0,-1 0 0,1-2 0,0 0 0,33 0 0,-16-1-273,-1-3 0,0 0 0,0-3 0,43-9 0,-48 5-6553</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6:48.765"/>
    </inkml:context>
    <inkml:brush xml:id="br0">
      <inkml:brushProperty name="width" value="0.05" units="cm"/>
      <inkml:brushProperty name="height" value="0.05" units="cm"/>
    </inkml:brush>
  </inkml:definitions>
  <inkml:trace contextRef="#ctx0" brushRef="#br0">38 0 24575,'-22'316'0,"7"200"0,15-453 0,0-56-82,0 6-175,0 1 1,1-1-1,0 0 1,4 13-1,3-4-6569</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6:57.369"/>
    </inkml:context>
    <inkml:brush xml:id="br0">
      <inkml:brushProperty name="width" value="0.05" units="cm"/>
      <inkml:brushProperty name="height" value="0.05" units="cm"/>
    </inkml:brush>
  </inkml:definitions>
  <inkml:trace contextRef="#ctx0" brushRef="#br0">494 40 24575,'0'0'0,"0"-1"0,0 1 0,-1 0 0,1 0 0,0 0 0,0 0 0,0-1 0,0 1 0,-1 0 0,1 0 0,0 0 0,0 0 0,0-1 0,0 1 0,0 0 0,0 0 0,0-1 0,0 1 0,0 0 0,-1 0 0,1 0 0,0-1 0,0 1 0,0 0 0,0 0 0,0-1 0,0 1 0,1 0 0,-1 0 0,0-1 0,0 1 0,0 0 0,0 0 0,0 0 0,0-1 0,0 1 0,0 0 0,0 0 0,1 0 0,-1-1 0,0 1 0,0 0 0,0 0 0,0 0 0,1 0 0,-1-1 0,0 1 0,0 0 0,0 0 0,1 0 0,-1 0 0,0 0 0,0 0 0,1 0 0,-1 0 0,0 0 0,0 0 0,0 0 0,1 0 0,-21-13 0,5 9 0,-1 0 0,1 1 0,-1 0 0,0 2 0,1 0 0,-1 1 0,0 0 0,0 1 0,1 1 0,-29 6 0,12 1 0,0 1 0,0 1 0,1 1 0,-31 18 0,55-26 0,0 0 0,0 0 0,1 0 0,0 1 0,-1 0 0,2 0 0,-1 0 0,1 1 0,0 0 0,0 0 0,-6 11 0,9-14 0,0 1 0,1 0 0,-1 0 0,1 0 0,0-1 0,1 1 0,-1 0 0,1 0 0,-1 0 0,1 0 0,0 0 0,1 0 0,-1 0 0,1 0 0,0 0 0,0 0 0,0 0 0,0 0 0,1 0 0,-1-1 0,1 1 0,0-1 0,4 6 0,-1 0 0,2 0 0,-1 0 0,1 0 0,0-1 0,1-1 0,0 1 0,0-1 0,1 0 0,-1-1 0,2 0 0,-1 0 0,1-1 0,-1-1 0,1 1 0,1-1 0,-1-1 0,0 0 0,21 3 0,38 3 0,-47-5 0,-1 0 0,1-2 0,-1-1 0,44-3 0,-15-6 0,54-7 0,-93 14 0,0 1 0,0 0 0,0 0 0,-1 1 0,1 1 0,0 0 0,11 3 0,-16-1 0,0-1 0,1 1 0,-2-1 0,1 2 0,0-1 0,-1 1 0,0-1 0,0 2 0,0-1 0,-1 0 0,0 1 0,0 0 0,0 0 0,-1 0 0,1 0 0,-2 1 0,1-1 0,2 10 0,2 6 0,-1 1 0,-1 1 0,-1-1 0,1 29 0,-4-30 0,-1-1 0,0 1 0,-2-1 0,-1 0 0,0 0 0,-2 0 0,0 0 0,-2 0 0,0-1 0,-15 30 0,16-40 0,0 0 0,0 0 0,-1 0 0,0-1 0,-1 0 0,0 0 0,0-1 0,-1 0 0,0 0 0,-1-1 0,0 0 0,0-1 0,0 0 0,0-1 0,-1 0 0,0 0 0,0-1 0,-1-1 0,1 0 0,-21 2 0,22-4 0,0 0 0,-1-1 0,1 0 0,0-1 0,-1 0 0,1-1 0,0 0 0,0-1 0,0 0 0,0 0 0,0-1 0,1-1 0,0 1 0,0-2 0,0 1 0,0-1 0,-8-8 0,11 9 0,0-1 0,0-1 0,0 1 0,1-1 0,0 0 0,1 0 0,-1-1 0,1 1 0,1-1 0,-1 0 0,1 0 0,1 0 0,-1 0 0,1-1 0,1 1 0,0-1 0,0 1 0,1-1 0,-1 1 0,2-1 0,1-10 0,2-2 0,1 0 0,2 1 0,0 0 0,0 0 0,2 1 0,1 0 0,0 0 0,26-33 0,12-9 0,63-60 0,-54 60 0,-26 29 0,-19 21 0,0-1 0,-1 0 0,0-1 0,-1 0 0,0-1 0,11-21 0,-20 33 0,-1 0 0,1 0 0,0 0 0,-1 0 0,1 0 0,-1 0 0,0 0 0,1 0 0,-1 0 0,0 0 0,0 0 0,-1 0 0,1 0 0,0 0 0,-1 0 0,1 0 0,-1 0 0,1 0 0,-1 0 0,0 0 0,-2-3 0,0 2 0,1 1 0,-1-1 0,1 0 0,-1 1 0,0 0 0,0 0 0,0 0 0,-1 0 0,1 0 0,0 1 0,-5-2 0,-7-2 0,-1 1 0,1 0 0,-1 2 0,-23-2 0,-24 3-227,0 3-1,0 2 1,0 3-1,0 3 1,-99 29-1,129-31-6598</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6:59.532"/>
    </inkml:context>
    <inkml:brush xml:id="br0">
      <inkml:brushProperty name="width" value="0.05" units="cm"/>
      <inkml:brushProperty name="height" value="0.05" units="cm"/>
    </inkml:brush>
  </inkml:definitions>
  <inkml:trace contextRef="#ctx0" brushRef="#br0">0 34 24575,'7'0'0,"7"0"0,9-6 0,6-3 0,4 2 0,4 0 0,0 3 0,2 7 0,-1 4 0,-6 7 0,-9 0-8191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6:59.875"/>
    </inkml:context>
    <inkml:brush xml:id="br0">
      <inkml:brushProperty name="width" value="0.05" units="cm"/>
      <inkml:brushProperty name="height" value="0.05" units="cm"/>
    </inkml:brush>
  </inkml:definitions>
  <inkml:trace contextRef="#ctx0" brushRef="#br0">9 75 24575,'-7'0'0,"5"0"0,2-6 0,8-3 0,8 1 0,9-5 0,5 1 0,4 1 0,3 3 0,1 3 0,0 2 0,-5 8 0,-4 3 0,-5 0-8191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7:06.034"/>
    </inkml:context>
    <inkml:brush xml:id="br0">
      <inkml:brushProperty name="width" value="0.05" units="cm"/>
      <inkml:brushProperty name="height" value="0.05" units="cm"/>
    </inkml:brush>
  </inkml:definitions>
  <inkml:trace contextRef="#ctx0" brushRef="#br0">2 1 24575,'1'0'0,"0"0"0,0 0 0,-1 1 0,1-1 0,0 0 0,0 0 0,-1 1 0,1-1 0,0 1 0,-1-1 0,1 0 0,0 1 0,-1-1 0,1 1 0,-1 0 0,1-1 0,0 1 0,-1-1 0,0 1 0,1 0 0,-1-1 0,1 1 0,-1 0 0,0 0 0,0-1 0,1 1 0,-1 0 0,0 0 0,0 0 0,0-1 0,0 1 0,0 0 0,0 0 0,0-1 0,0 1 0,0 0 0,0 1 0,-6 39 0,4-27 0,-8 387 0,12-250 0,-2-140-273,1 0 0,-1 0 0,2 0 0,2 11 0,4 1-6553</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7:06.640"/>
    </inkml:context>
    <inkml:brush xml:id="br0">
      <inkml:brushProperty name="width" value="0.05" units="cm"/>
      <inkml:brushProperty name="height" value="0.05" units="cm"/>
    </inkml:brush>
  </inkml:definitions>
  <inkml:trace contextRef="#ctx0" brushRef="#br0">135 106 24575,'0'-2'0,"1"0"0,-1 1 0,1-1 0,0 0 0,0 1 0,0-1 0,0 1 0,0-1 0,0 1 0,0 0 0,0 0 0,1-1 0,-1 1 0,1 0 0,-1 0 0,1 0 0,-1 0 0,1 0 0,-1 1 0,3-2 0,38-15 0,-37 15 0,28-11 0,-12 3 0,1 2 0,-1 1 0,1 1 0,1 0 0,26-2 0,-44 8 0,1-1 0,-1 1 0,0 1 0,1-1 0,-1 1 0,0 0 0,1 0 0,-1 0 0,0 1 0,0-1 0,0 2 0,0-1 0,-1 0 0,1 1 0,0 0 0,-1 0 0,0 0 0,0 0 0,0 1 0,0 0 0,0 0 0,-1 0 0,0 0 0,0 0 0,0 1 0,0 0 0,4 9 0,-5-8 0,1 1 0,-1 0 0,0-1 0,-1 1 0,1 0 0,-1 0 0,-1 0 0,1 0 0,-1 0 0,-1 0 0,1 0 0,-1 0 0,0 0 0,-1-1 0,0 1 0,0 0 0,0-1 0,-1 1 0,0-1 0,0 0 0,0 0 0,-1 0 0,0 0 0,-7 8 0,1-3 0,0-1 0,0 0 0,-1 0 0,0-1 0,-1-1 0,1 0 0,-2 0 0,1-1 0,-1-1 0,0 0 0,-17 5 0,26-10 0,0 0 0,0-1 0,-1 1 0,1-1 0,0 1 0,0-1 0,-1 0 0,1-1 0,0 1 0,-1-1 0,-6-2 0,11 3 0,-1 0 0,0-1 0,0 1 0,1 0 0,-1-1 0,0 1 0,1-1 0,-1 1 0,0-1 0,1 1 0,-1-1 0,1 1 0,-1-1 0,1 0 0,-1 1 0,1-1 0,-1 0 0,1 1 0,0-1 0,-1 0 0,1 1 0,0-1 0,0 0 0,-1 0 0,1 0 0,0-1 0,1 0 0,-1 0 0,1 0 0,-1 0 0,1 1 0,0-1 0,-1 0 0,1 1 0,0-1 0,0 0 0,0 1 0,0-1 0,1 1 0,-1 0 0,3-3 0,1-1 0,0 0 0,0 0 0,1 1 0,0 0 0,-1 0 0,2 0 0,-1 1 0,0 0 0,1 0 0,-1 0 0,1 1 0,0 0 0,0 1 0,-1-1 0,13 0 0,-10 2 0,1 1 0,0-1 0,0 2 0,-1-1 0,1 1 0,-1 1 0,1 0 0,-1 0 0,0 1 0,12 6 0,-8-2 0,0 0 0,0 1 0,-1 0 0,0 1 0,0 0 0,-1 1 0,-1 0 0,0 1 0,-1 0 0,0 1 0,0 0 0,-1 0 0,-1 0 0,7 19 0,-11-22 0,0-1 0,0 1 0,-1 0 0,0 0 0,-1 0 0,0 0 0,-1 0 0,0 0 0,-1 0 0,0 0 0,0 0 0,-4 15 0,2-18 0,0 0 0,0 0 0,-1 0 0,0 0 0,0-1 0,-1 0 0,1 0 0,-1 0 0,-1 0 0,1-1 0,-1 0 0,0 0 0,0 0 0,0-1 0,-1 0 0,1 0 0,-9 3 0,-9 3 14,-1-1-1,0-1 0,0-1 0,-1-1 1,0-2-1,0 0 0,0-2 1,-35 0-1,25-4-261,1 0 1,0-2-1,-1-2 1,2-1-1,-56-19 1,35 4-6579</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7:07.144"/>
    </inkml:context>
    <inkml:brush xml:id="br0">
      <inkml:brushProperty name="width" value="0.05" units="cm"/>
      <inkml:brushProperty name="height" value="0.05" units="cm"/>
    </inkml:brush>
  </inkml:definitions>
  <inkml:trace contextRef="#ctx0" brushRef="#br0">191 1 24575,'0'0'0,"1"0"0,0 0 0,-1 0 0,1 0 0,0 0 0,-1 0 0,1 0 0,0 0 0,-1 1 0,1-1 0,0 0 0,-1 0 0,1 1 0,0-1 0,-1 1 0,1-1 0,-1 0 0,1 1 0,-1-1 0,1 1 0,-1-1 0,1 1 0,-1 0 0,0-1 0,1 1 0,-1-1 0,0 1 0,1 0 0,-1-1 0,0 1 0,0 0 0,0-1 0,1 1 0,-1 0 0,0-1 0,0 1 0,0 0 0,0-1 0,0 1 0,0 0 0,-1 0 0,1-1 0,0 1 0,0 0 0,0-1 0,-1 1 0,1 0 0,0-1 0,-1 1 0,1-1 0,0 1 0,-1-1 0,0 2 0,-20 33 0,5-17 0,-1-1 0,0-1 0,-31 22 0,-20 19 0,67-56 0,-1-1 0,1 1 0,0 0 0,0 0 0,0 1 0,0-1 0,0 0 0,0 0 0,0 0 0,1 1 0,-1-1 0,0 0 0,1 1 0,-1-1 0,1 1 0,-1-1 0,1 1 0,0-1 0,-1 1 0,1-1 0,0 1 0,0 2 0,1-3 0,0 0 0,-1 0 0,1 0 0,0 0 0,0 0 0,0 0 0,0 0 0,0 0 0,0 0 0,0 0 0,0-1 0,0 1 0,1 0 0,-1-1 0,0 1 0,0-1 0,1 1 0,-1-1 0,3 1 0,9 2 0,1-1 0,-1-1 0,24 0 0,-32-1 0,60 3 0,91 17 0,-115-14 0,152 32-1365,-162-36-5461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7:07.486"/>
    </inkml:context>
    <inkml:brush xml:id="br0">
      <inkml:brushProperty name="width" value="0.05" units="cm"/>
      <inkml:brushProperty name="height" value="0.05" units="cm"/>
    </inkml:brush>
  </inkml:definitions>
  <inkml:trace contextRef="#ctx0" brushRef="#br0">108 0 24575,'-7'0'0,"-1"6"0,0 9 0,2 7 0,2 7 0,1 10 0,1 6 0,-5 7 0,-1 8 0,0-1 0,2 3 0,2 2 0,1-2 0,-4-6 0,-2 0 0,1-3 0,2-5 0,2-10-8191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6:27.927"/>
    </inkml:context>
    <inkml:brush xml:id="br0">
      <inkml:brushProperty name="width" value="0.05" units="cm"/>
      <inkml:brushProperty name="height" value="0.05" units="cm"/>
    </inkml:brush>
  </inkml:definitions>
  <inkml:trace contextRef="#ctx0" brushRef="#br0">1 184 24575,'3'-2'0,"0"1"0,-1-1 0,1 0 0,0 0 0,-1 0 0,1 0 0,-1 0 0,0 0 0,1-1 0,-1 1 0,0-1 0,0 0 0,-1 1 0,1-1 0,-1 0 0,2-4 0,7-8 0,-2 4 0,0 1 0,1 0 0,0 1 0,1 0 0,0 1 0,0-1 0,1 2 0,0 0 0,0 0 0,1 1 0,-1 0 0,2 1 0,-1 0 0,0 1 0,1 1 0,0 0 0,20-2 0,-17 4 0,-1 1 0,0 0 0,0 2 0,0 0 0,1 0 0,-2 1 0,1 1 0,0 1 0,-1 0 0,0 0 0,0 2 0,0 0 0,-1 0 0,24 19 0,-22-14 0,-1 2 0,-1 0 0,0 0 0,-1 1 0,-1 1 0,0 0 0,-1 1 0,-1 0 0,0 0 0,-1 1 0,-1 0 0,-1 0 0,-1 0 0,0 1 0,-1 0 0,1 25 0,-2-13 0,-1 1 0,-2 0 0,-1 0 0,-1 0 0,-2 0 0,-1-1 0,-2 0 0,0 0 0,-14 33 0,10-39 0,-1 0 0,0 0 0,-2-1 0,-1-1 0,-1-1 0,-1 0 0,-25 26 0,33-39 0,0 0 0,-1-1 0,0 0 0,-1 0 0,1-1 0,-1 0 0,-1-1 0,1 0 0,-1-1 0,0-1 0,0 0 0,-1 0 0,1-1 0,-1-1 0,0 0 0,0 0 0,-21-2 0,31 1 0,0-1 0,0-1 0,0 1 0,0 0 0,1-1 0,-1 1 0,0-1 0,0 0 0,1 0 0,-1 0 0,0 0 0,1-1 0,-1 1 0,1-1 0,0 1 0,-1-1 0,1 0 0,0 0 0,0 0 0,0 0 0,0 0 0,1-1 0,-1 1 0,1 0 0,-1-1 0,1 1 0,0-1 0,0 0 0,0 1 0,0-1 0,0 0 0,0 0 0,1 1 0,0-1 0,-1 0 0,1 0 0,0 0 0,0 0 0,1-2 0,1-6 0,-1 0 0,2 1 0,-1-1 0,2 1 0,-1 0 0,1-1 0,1 2 0,0-1 0,7-10 0,-1 3 0,1 0 0,0 1 0,1 0 0,1 1 0,0 1 0,1 0 0,0 1 0,1 1 0,35-21 0,-49 32 0,1 0 0,-1 0 0,0 0 0,1 0 0,-1 0 0,0 1 0,1-1 0,-1 1 0,1 0 0,-1 0 0,1 0 0,-1 0 0,1 0 0,-1 0 0,1 1 0,-1-1 0,1 1 0,-1-1 0,0 1 0,1 0 0,-1 0 0,0 0 0,0 0 0,1 1 0,-1-1 0,0 1 0,0-1 0,0 1 0,-1 0 0,1-1 0,0 1 0,-1 0 0,1 0 0,-1 0 0,0 1 0,2 1 0,3 10 0,0 0 0,0 1 0,-2 0 0,7 28 0,-4-10 0,8 19 0,32 77 0,-40-114 0,1 1 0,0-2 0,1 1 0,0-1 0,2-1 0,-1 1 0,1-2 0,1 0 0,17 14 0,-24-22-62,1 0 0,0-1 0,-1 0 0,1 0 0,0-1 0,0 0 0,1 1 0,-1-2 0,0 1 0,1-1 0,-1 0 0,1-1-1,-1 1 1,1-1 0,-1 0 0,1-1 0,-1 0 0,1 0 0,-1 0 0,0-1 0,12-4 0,14-8-6764</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31:34.317"/>
    </inkml:context>
    <inkml:brush xml:id="br0">
      <inkml:brushProperty name="width" value="0.05" units="cm"/>
      <inkml:brushProperty name="height" value="0.05" units="cm"/>
    </inkml:brush>
  </inkml:definitions>
  <inkml:trace contextRef="#ctx0" brushRef="#br0">394 46 24575,'1'0'0,"-1"1"0,1-1 0,-1 1 0,1-1 0,-1 1 0,1 0 0,-1-1 0,1 1 0,-1 0 0,0-1 0,1 1 0,-1 0 0,0 0 0,1-1 0,-1 1 0,0 0 0,0 0 0,0 0 0,0-1 0,0 1 0,0 0 0,0 0 0,0 0 0,0-1 0,0 1 0,0 0 0,-1 0 0,1-1 0,-1 2 0,-20 18 0,-34 3 0,-91 13 0,68-19 0,70-16 0,0 1 0,1 0 0,-1 1 0,1 0 0,0 0 0,0 1 0,0-1 0,0 2 0,-6 4 0,11-7 0,0 0 0,0 0 0,1 0 0,-1 0 0,1 0 0,-1 0 0,1 1 0,0-1 0,0 0 0,0 1 0,0-1 0,0 0 0,1 1 0,-1-1 0,1 1 0,0 0 0,-1-1 0,1 1 0,0-1 0,1 1 0,-1-1 0,0 1 0,1-1 0,-1 1 0,1-1 0,0 1 0,0-1 0,0 1 0,0-1 0,0 0 0,3 4 0,3 7 0,1-2 0,0 1 0,0-1 0,1 0 0,0 0 0,1-1 0,1-1 0,-1 0 0,2 0 0,20 12 0,-8-8 0,1-2 0,0-1 0,1-1 0,43 10 0,13-3 0,55 14 0,-125-26 0,-1 0 0,1 0 0,-1 1 0,0 1 0,0 0 0,-1 0 0,0 1 0,17 14 0,-24-17 0,0-1 0,0 1 0,0 0 0,0 0 0,0 0 0,-1 0 0,0 1 0,0-1 0,0 0 0,0 1 0,-1 0 0,0-1 0,1 1 0,-2 0 0,2 8 0,-3-5 0,1 1 0,-1-1 0,0 0 0,0 0 0,-1 1 0,-1-1 0,1 0 0,-7 12 0,2-5 0,-1 0 0,-1-1 0,0 0 0,-1-1 0,-1 1 0,0-2 0,-1 0 0,-21 18 0,20-21 0,0 0 0,0-1 0,-1 0 0,0-1 0,0-1 0,-1 0 0,1-1 0,-27 5 0,37-9 0,0 0 0,0-1 0,0 1 0,0-1 0,0 0 0,0 0 0,0-1 0,0 1 0,0-1 0,1 0 0,-1 0 0,0 0 0,0 0 0,1-1 0,-1 1 0,1-1 0,-1 0 0,1 0 0,0-1 0,-1 1 0,1-1 0,1 1 0,-1-1 0,0 0 0,1 0 0,-1 0 0,1 0 0,0-1 0,0 1 0,0-1 0,0 1 0,1-1 0,0 0 0,-1 1 0,1-1 0,1 0 0,-1 0 0,0 0 0,1-5 0,-2-7 0,2 0 0,0-1 0,1 1 0,0 0 0,1 0 0,1 0 0,1 0 0,9-27 0,59-125 0,-51 124 0,-6 12 0,54-129 0,-62 142 0,-2-1 0,0 1 0,-1-1 0,0 0 0,-2 0 0,0-31 0,-3 46 4,1 0 0,-1 0 0,1 0 0,-2 0 0,1 1-1,0-1 1,-1 1 0,0-1 0,0 1 0,0-1 0,-1 1 0,1 0-1,-1 0 1,0 0 0,0 0 0,-1 1 0,1-1 0,-1 1 0,0 0-1,1 0 1,-1 0 0,-1 1 0,1-1 0,0 1 0,-1 0 0,1 0 0,-1 1-1,1-1 1,-1 1 0,-9-1 0,3 0-118,-1 0 0,1 1-1,-1 1 1,0 0 0,1 1 0,-1 0-1,0 1 1,1 0 0,0 1 0,-1 0-1,1 1 1,-11 5 0,-11 8-6712</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32:01.062"/>
    </inkml:context>
    <inkml:brush xml:id="br0">
      <inkml:brushProperty name="width" value="0.05" units="cm"/>
      <inkml:brushProperty name="height" value="0.05" units="cm"/>
    </inkml:brush>
  </inkml:definitions>
  <inkml:trace contextRef="#ctx0" brushRef="#br0">540 112 24575,'0'0'0,"0"-1"0,1 1 0,-1-1 0,0 1 0,0-1 0,0 1 0,1-1 0,-1 1 0,0 0 0,1-1 0,-1 1 0,0-1 0,1 1 0,-1 0 0,0-1 0,1 1 0,-1 0 0,1-1 0,-1 1 0,1 0 0,-1 0 0,1-1 0,-1 1 0,1 0 0,-1 0 0,1 0 0,-1 0 0,1 0 0,-1-1 0,1 1 0,-1 0 0,1 0 0,-1 0 0,1 1 0,-1-1 0,1 0 0,-1 0 0,1 0 0,-1 0 0,1 0 0,-1 1 0,1-1 0,-1 0 0,1 0 0,-1 1 0,1-1 0,-1 0 0,1 1 0,-1-1 0,0 0 0,1 1 0,-1-1 0,1 1 0,-3-5 0,1-1 0,-1 1 0,1-1 0,-1 1 0,-1 0 0,1 0 0,0 0 0,-1 0 0,0 0 0,0 1 0,0-1 0,-1 1 0,1 0 0,-1 0 0,1 0 0,-1 0 0,0 0 0,0 1 0,0 0 0,-6-2 0,-2-2 0,-1 1 0,0 0 0,0 1 0,0 1 0,-26-4 0,17 5 0,-1 1 0,1 1 0,-1 2 0,1 0 0,0 1 0,0 1 0,0 1 0,-27 11 0,38-13 0,1 1 0,0 1 0,0-1 0,0 2 0,1-1 0,0 2 0,0-1 0,0 1 0,1 0 0,0 1 0,1 0 0,-1 0 0,2 1 0,-1 0 0,1 0 0,0 0 0,1 1 0,-8 19 0,12-24 0,0 1 0,0-1 0,0 1 0,1-1 0,-1 1 0,1 0 0,1-1 0,-1 1 0,1-1 0,0 1 0,0-1 0,1 1 0,-1-1 0,1 0 0,0 1 0,1-1 0,-1 0 0,1-1 0,0 1 0,0 0 0,1-1 0,0 0 0,-1 0 0,1 0 0,0 0 0,8 5 0,-5-3 0,1-1 0,-1 0 0,1-1 0,-1 0 0,1 0 0,0 0 0,1-1 0,-1-1 0,0 1 0,1-1 0,0-1 0,-1 0 0,1 0 0,0 0 0,0-1 0,12-2 0,-4-1 0,-1-1 0,0-1 0,0-1 0,-1 0 0,0-1 0,0-1 0,0 0 0,-1-1 0,17-13 0,7-11 0,59-65 0,-59 58 0,-38 39 0,1 1 0,-1-1 0,0 1 0,1 0 0,-1-1 0,1 1 0,-1-1 0,1 1 0,-1 0 0,1-1 0,-1 1 0,1 0 0,-1-1 0,1 1 0,-1 0 0,1 0 0,-1 0 0,1 0 0,-1-1 0,1 1 0,-1 0 0,1 0 0,0 0 0,-1 0 0,1 0 0,-1 0 0,1 1 0,0-1 0,-1 0 0,1 0 0,-1 0 0,1 1 0,11 18 0,1 45 0,-11-47 0,85 531 0,-85-527 0,1-2 0,0 0 0,-2 0 0,0 0 0,-1 1 0,-1-1 0,-7 38 0,0-41-1365,-1-10-5461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32:41.935"/>
    </inkml:context>
    <inkml:brush xml:id="br0">
      <inkml:brushProperty name="width" value="0.05" units="cm"/>
      <inkml:brushProperty name="height" value="0.05" units="cm"/>
    </inkml:brush>
  </inkml:definitions>
  <inkml:trace contextRef="#ctx0" brushRef="#br0">1 0 24575,'0'0'-8191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092"/>
    </inkml:context>
    <inkml:brush xml:id="br0">
      <inkml:brushProperty name="width" value="0.05" units="cm"/>
      <inkml:brushProperty name="height" value="0.05" units="cm"/>
    </inkml:brush>
  </inkml:definitions>
  <inkml:trace contextRef="#ctx0" brushRef="#br0">2506 114 24575,'-9'-1'0,"1"-1"0,0 1 0,0-1 0,0 0 0,-12-6 0,-25-6 0,-81-6 0,-194-6 0,213 26 0,-291-13 0,-599-12 0,689 27 0,303-2 0,0 0 0,0 0 0,0 0 0,0 1 0,0-1 0,0 1 0,1 0 0,-1 1 0,0-1 0,1 1 0,-1 0 0,1 0 0,-1 0 0,1 1 0,-7 5 0,8-4 0,0 0 0,0 0 0,0 0 0,0 1 0,1-1 0,0 1 0,0 0 0,0-1 0,1 1 0,0 0 0,0 0 0,0 0 0,0 0 0,1 0 0,0 8 0,2 248 0,2-85 0,-4 516 0,-2-661 0,-1 1 0,-11 48 0,7-46 0,-5 65 0,12-96 0,-1 9 0,0-1 0,2 1 0,-1 0 0,2 0 0,4 20 0,-5-29 0,0 0 0,0 0 0,1 0 0,0 0 0,-1 0 0,1 0 0,0 0 0,1 0 0,-1-1 0,0 1 0,1-1 0,-1 0 0,1 0 0,0 0 0,0 0 0,0 0 0,0-1 0,0 1 0,0-1 0,0 0 0,0 1 0,1-2 0,-1 1 0,5 1 0,29 2 0,-1-2 0,1-1 0,60-6 0,0 1 0,24 2 0,275 4 0,-237 16 0,37 0 0,67-20 0,119 4 0,-229 17 0,-88-10 0,74 2 0,-87-11 0,-1 2 0,0-2 0,1-3 0,71-13 0,-87 10 0,44-3 0,10-1 0,-89 10 2,-1 0-1,1 0 0,-1 0 1,0 0-1,1 0 1,-1 0-1,1 0 1,-1 0-1,1 0 0,-1 0 1,1 0-1,-1 0 1,1 0-1,-1 0 0,1 0 1,-1-1-1,1 1 1,-1 0-1,0 0 0,1 0 1,-1-1-1,1 1 1,-1 0-1,0-1 0,1 1 1,-1 0-1,0-1 1,1 1-1,-1-1 0,0 1 1,0 0-1,1-1 1,-1 1-1,0-1 0,0 1 1,0-1-1,0 1 1,0-1-1,0 1 0,1 0 1,-1-1-1,0 1 1,0-1-1,0 1 1,0-1-1,-1 1 0,1-1 1,0 1-1,0-1 1,0 1-1,0-1 0,0 1 1,-1-1-1,1 1 1,0 0-1,0-1 0,-1 1 1,1-1-1,0 1 1,-1 0-1,1-1 0,0 1 1,-1 0-1,1-1 1,0 1-1,-1 0 0,0-1 1,-28-19-1463,4 7-5365</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093"/>
    </inkml:context>
    <inkml:brush xml:id="br0">
      <inkml:brushProperty name="width" value="0.05" units="cm"/>
      <inkml:brushProperty name="height" value="0.05" units="cm"/>
    </inkml:brush>
  </inkml:definitions>
  <inkml:trace contextRef="#ctx0" brushRef="#br0">41 1 24575,'-1'34'0,"1"82"0,15 116 0,0-98 0,-6-1 0,-10 166 0,-4-249 0,-2-1 0,-18 61 0,-5 27 0,26-115 0,1 1 0,0-1 0,2 1 0,1 0 0,3 30 0,3-45-1365,3-8-5461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094"/>
    </inkml:context>
    <inkml:brush xml:id="br0">
      <inkml:brushProperty name="width" value="0.05" units="cm"/>
      <inkml:brushProperty name="height" value="0.05" units="cm"/>
    </inkml:brush>
  </inkml:definitions>
  <inkml:trace contextRef="#ctx0" brushRef="#br0">1922 46 24575,'-29'-12'0,"8"1"0,-17 3 0,0 2 0,0 2 0,0 1 0,0 2 0,-55 5 0,2-1 0,-888-3 0,938 3 0,0 1 0,-54 13 0,18-3 0,52-9 0,1 0 0,-1 2 0,-24 10 0,38-13 0,0 1 0,0 0 0,0 1 0,1 1 0,0-1 0,0 1 0,0 1 0,-10 11 0,15-13 0,1 0 0,0 1 0,1-1 0,-1 1 0,1 0 0,0 0 0,1 0 0,0 0 0,0 0 0,1 1 0,-1-1 0,1 11 0,0 15 0,4 52 0,0-36 0,1 2 0,11 58 0,4 41 0,-18 119 0,-2-147 0,-1-85 0,-1-1 0,-10 41 0,8-56 0,1 1 0,0 0 0,2 0 0,1 0 0,0 0 0,2 1 0,0-1 0,9 42 0,-5-48 0,-3-6 0,1 0 0,0-1 0,0 1 0,1-1 0,8 13 0,-10-19 0,1 0 0,0 0 0,0 0 0,-1 0 0,2 0 0,-1-1 0,0 1 0,0-1 0,1 0 0,-1 0 0,1-1 0,0 1 0,0-1 0,-1 1 0,1-1 0,0 0 0,6 0 0,37 4 0,1-3 0,92-6 0,-28 0 0,8 2 0,211 26 0,-212-11 0,1-6 0,137-9 0,-76-1 0,296 3 0,-449 2 18,0 1 0,47 11 0,-57-9-176,0-1 1,0 0-1,0-2 0,1 0 1,-1-1-1,1-1 0,-1 0 1,29-6-1,-24-1-6668</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095"/>
    </inkml:context>
    <inkml:brush xml:id="br0">
      <inkml:brushProperty name="width" value="0.05" units="cm"/>
      <inkml:brushProperty name="height" value="0.05" units="cm"/>
    </inkml:brush>
  </inkml:definitions>
  <inkml:trace contextRef="#ctx0" brushRef="#br0">1 4 24575,'65'-1'0,"-33"-1"0,1 2 0,0 1 0,0 2 0,51 10 0,-34-2 0,80 6 0,0 1 0,-64-9 0,-45-7 0,1 1 0,-1 1 0,1 0 0,-1 2 0,21 9 0,-36-13 0,-1 1 0,0 0 0,0 0 0,0 0 0,0 1 0,-1 0 0,1 0 0,-1 0 0,0 0 0,0 1 0,-1-1 0,1 1 0,-1 0 0,0 0 0,0 1 0,-1-1 0,1 0 0,-1 1 0,-1 0 0,1-1 0,-1 1 0,0 0 0,1 8 0,-2 8 0,0 0 0,-2 0 0,0 0 0,-2-1 0,-6 23 0,-7 54 0,9 421 0,11-290 0,-2-191 0,-4 71 0,2-97 0,-1-1 0,0 1 0,0-1 0,-1 1 0,-1-1 0,-9 20 0,8-26-1365</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096"/>
    </inkml:context>
    <inkml:brush xml:id="br0">
      <inkml:brushProperty name="width" value="0.05" units="cm"/>
      <inkml:brushProperty name="height" value="0.05" units="cm"/>
    </inkml:brush>
  </inkml:definitions>
  <inkml:trace contextRef="#ctx0" brushRef="#br0">1512 65 24575,'4'0'0,"0"-1"0,-1 1 0,1-1 0,0 0 0,0 0 0,-1 0 0,7-4 0,-4-4 0,-23 0 0,-15 3 0,-1 2 0,-1 1 0,1 1 0,-55 6 0,13-2 0,-66 0 0,-197-4 0,211-12 0,90 8 0,-1 2 0,1 1 0,-1 2 0,-57 6 0,-149 21 0,238-25 0,0 1 0,0 0 0,1 0 0,-1 1 0,1-1 0,0 1 0,0 0 0,0 1 0,0-1 0,0 1 0,1 0 0,0 0 0,0 0 0,0 1 0,0-1 0,0 1 0,1 0 0,0 0 0,0 0 0,1 1 0,-3 6 0,-4 8 0,1 1 0,1 0 0,1 1 0,-5 31 0,9-28 0,1-1 0,2 0 0,0 1 0,2-1 0,10 48 0,-6-35 0,5 58 0,-14 274 0,-15-244 0,8-72 0,-2 62 0,10-80 0,4 225 0,-1-244 0,0 0 0,2 0 0,5 17 0,-7-27 0,0 0 0,1 0 0,0 0 0,0 0 0,0 0 0,0-1 0,1 1 0,0-1 0,0 0 0,6 6 0,-8-10 0,-1-1 0,1 1 0,-1 0 0,1-1 0,-1 1 0,1-1 0,0 1 0,-1-1 0,1 0 0,-1 0 0,1 0 0,0 0 0,-1 0 0,1 0 0,0 0 0,-1 0 0,1-1 0,1 0 0,35-12 0,-18 5 0,11 1 0,0 0 0,0 2 0,54-2 0,100 8 0,-69 2 0,-53-1 0,-32-1 0,0 0 0,0-2 0,0-1 0,-1-2 0,33-8 0,-30 4 0,0 1 0,1 2 0,50-2 0,105 9 0,-69 1 0,837-3 0,-951 0 0,-1 0 0,0 0 0,0 0 0,1-1 0,-1 0 0,0 0 0,0 0 0,0 0 0,0-1 0,0 0 0,0 0 0,0 0 0,0-1 0,7-5 0,-9 4 0,1 1 0,-1-1 0,-1 0 0,1-1 0,-1 1 0,1 0 0,-1-1 0,0 1 0,-1-1 0,1 0 0,-1 0 0,0 1 0,0-1 0,-1 0 0,1 0 0,-1-6 0,0-55 0,-3 0 0,-20-117 0,14 123 0,4 8 0,4-94 0,-1-13 0,0 138 0,-1 1 0,0-1 0,-2 1 0,0-1 0,-12-28 0,-27-58 0,18 41 0,-54-99 0,43 92 0,28 51 0,-2 1 0,-1 0 0,-24-34 0,31 50 0,0-1 0,0 1 0,0 0 0,-1 0 0,0 1 0,0-1 0,0 1 0,-1 0 0,1 1 0,-1 0 0,0 0 0,0 0 0,0 1 0,0 0 0,0 1 0,-10-2 0,-44-1 0,-81 6 0,49 1 0,55-1 0,-75 14 0,73-8 0,-63 3 0,-18-13 0,-52 4 0,171-2-76,-1 0 1,1 0-1,-1 1 0,0-1 0,1 1 0,-1-1 0,1 1 0,-1 0 1,1 0-1,0 0 0,-1 0 0,1 1 0,0-1 0,0 1 1,0-1-1,0 1 0,-4 3 0,-1 11-6750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097"/>
    </inkml:context>
    <inkml:brush xml:id="br0">
      <inkml:brushProperty name="width" value="0.05" units="cm"/>
      <inkml:brushProperty name="height" value="0.05" units="cm"/>
    </inkml:brush>
  </inkml:definitions>
  <inkml:trace contextRef="#ctx0" brushRef="#br0">0 247 24575,'6'-1'0,"-1"1"0,1-2 0,0 1 0,-1 0 0,0-1 0,1 0 0,-1 0 0,0-1 0,0 1 0,0-1 0,0 0 0,7-6 0,54-54 0,-41 38 0,9-9 0,-25 22 0,1 1 0,1 1 0,0 0 0,0 0 0,1 1 0,0 1 0,22-13 0,-32 21 0,0-1 0,-1 1 0,1-1 0,0 1 0,-1 0 0,1 0 0,0 0 0,-1 0 0,1 0 0,0 0 0,0 0 0,-1 1 0,1-1 0,0 1 0,-1-1 0,1 1 0,-1-1 0,1 1 0,-1 0 0,1 0 0,-1 0 0,1 0 0,-1 0 0,0 0 0,1 0 0,-1 0 0,0 1 0,0-1 0,0 0 0,0 1 0,0-1 0,0 1 0,-1-1 0,1 1 0,0-1 0,-1 1 0,1 0 0,-1-1 0,1 1 0,-1 0 0,0 2 0,3 11 0,-1-1 0,0 1 0,-1 24 0,-1-32 0,16 167 0,0-25 0,-16-44 0,3 30 0,-3-131-124,0 0 0,0-1 0,1 1 0,0 0 0,0 0 0,0-1-1,0 1 1,1-1 0,-1 1 0,3 4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098"/>
    </inkml:context>
    <inkml:brush xml:id="br0">
      <inkml:brushProperty name="width" value="0.05" units="cm"/>
      <inkml:brushProperty name="height" value="0.05" units="cm"/>
    </inkml:brush>
  </inkml:definitions>
  <inkml:trace contextRef="#ctx0" brushRef="#br0">0 255 24575,'15'2'0,"-14"-1"0,0-1 0,-1 0 0,1 0 0,0 0 0,0 0 0,0 0 0,0 0 0,0 0 0,-1 0 0,1 0 0,0 0 0,0 0 0,0 0 0,0-1 0,-1 1 0,1 0 0,0-1 0,0 1 0,-1 0 0,1-1 0,0 1 0,0-1 0,-1 0 0,1 1 0,-1-1 0,1 1 0,0-1 0,-1 0 0,1 1 0,-1-1 0,1 0 0,0-1 0,67-72 0,-36 41 0,-1-1 0,28-43 0,-58 76 0,0-1 0,0 0 0,0 0 0,1 0 0,-1 1 0,0-1 0,1 1 0,-1-1 0,1 1 0,0-1 0,-1 1 0,1 0 0,0 0 0,0 0 0,0 0 0,0 0 0,0 0 0,0 0 0,4 0 0,-5 1 0,0 1 0,1-1 0,-1 1 0,1 0 0,-1-1 0,0 1 0,0 0 0,1 0 0,-1 0 0,0 0 0,0 0 0,0 0 0,0 0 0,0 0 0,0 1 0,-1-1 0,1 0 0,0 0 0,0 1 0,-1-1 0,1 1 0,-1-1 0,0 0 0,1 1 0,-1-1 0,0 1 0,0-1 0,0 4 0,7 49 0,-3 1 0,-2 0 0,-8 77 0,5-109 0,-18 154 0,10-109 0,2-1 0,4 70 0,3-127-227,1-1-1,0 1 1,1-1-1,0 0 1,5 14-1,1-6-6598</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6:28.911"/>
    </inkml:context>
    <inkml:brush xml:id="br0">
      <inkml:brushProperty name="width" value="0.05" units="cm"/>
      <inkml:brushProperty name="height" value="0.05" units="cm"/>
    </inkml:brush>
  </inkml:definitions>
  <inkml:trace contextRef="#ctx0" brushRef="#br0">416 0 24575,'12'29'0,"-1"-7"0,-2 6 0,-1 1 0,-2 1 0,0-1 0,-3 1 0,0 0 0,-2 0 0,-4 50 0,1-64 0,0-1 0,-2 0 0,0 0 0,-1 0 0,0-1 0,-1 1 0,-1-1 0,0-1 0,-1 1 0,0-1 0,-1 0 0,0-1 0,-1 0 0,-1-1 0,0 0 0,-20 15 0,20-17-62,0-1 0,0 0 0,-1-1 0,0-1 0,0 1 0,0-2 0,-1 0 0,0-1 0,0 0 0,0 0 0,0-2 0,-1 0-1,1 0 1,-1-1 0,0-1 0,1 0 0,-1-1 0,1 0 0,-1-1 0,1-1 0,-17-5 0,-4-7-6764</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099"/>
    </inkml:context>
    <inkml:brush xml:id="br0">
      <inkml:brushProperty name="width" value="0.05" units="cm"/>
      <inkml:brushProperty name="height" value="0.05" units="cm"/>
    </inkml:brush>
  </inkml:definitions>
  <inkml:trace contextRef="#ctx0" brushRef="#br0">1 1 24575,'6'0'0,"2"6"0,6 2 0,1 0-8191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100"/>
    </inkml:context>
    <inkml:brush xml:id="br0">
      <inkml:brushProperty name="width" value="0.05" units="cm"/>
      <inkml:brushProperty name="height" value="0.05" units="cm"/>
    </inkml:brush>
  </inkml:definitions>
  <inkml:trace contextRef="#ctx0" brushRef="#br0">46 143 24575,'1'22'0,"2"-30"0,9-23 0,-6 21 0,1-1 0,1 1 0,-1 0 0,2 1 0,-1 0 0,1 0 0,1 1 0,-1 0 0,1 1 0,17-10 0,-23 15 0,0-1 0,1 1 0,-1 0 0,0 0 0,1 1 0,-1 0 0,1-1 0,-1 1 0,1 1 0,0-1 0,-1 1 0,1 0 0,0 0 0,-1 0 0,1 0 0,0 1 0,-1 0 0,1 0 0,-1 0 0,1 1 0,-1-1 0,1 1 0,-1 0 0,0 1 0,0-1 0,0 1 0,0-1 0,-1 1 0,1 0 0,4 5 0,-2-1 0,0 1 0,0-1 0,0 1 0,-1 0 0,-1 0 0,1 1 0,-1-1 0,-1 1 0,0 0 0,0 0 0,0 0 0,-1 0 0,-1 1 0,1-1 0,-2 1 0,1-1 0,-2 11 0,0-7 0,-2-1 0,1 1 0,-1 0 0,-1-1 0,-1 0 0,1 0 0,-2 0 0,0 0 0,0-1 0,-1 0 0,0 0 0,-10 10 0,-16 19 0,4-3 0,-1-1 0,-1-1 0,-2-2 0,-67 51 0,97-82 0,-25 19 0,27-20 0,0-1 0,1 1 0,-1 0 0,0-1 0,0 1 0,1 0 0,-1 0 0,0 0 0,1-1 0,-1 1 0,1 0 0,-1 0 0,1 0 0,-1 0 0,1 0 0,0 0 0,-1 0 0,1 0 0,0 0 0,0 0 0,0 0 0,0 0 0,0 0 0,0 0 0,0 0 0,0 0 0,0 2 0,3-3 0,-1 1 0,0-1 0,1 1 0,-1-1 0,0 0 0,1 0 0,-1 0 0,0 0 0,1 0 0,-1-1 0,0 1 0,1-1 0,-1 1 0,0-1 0,1 0 0,1-1 0,3 0 0,113-25 0,-42 7 0,0 3 0,2 4 0,117-4 0,-125 18-1365,-41-1-5461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101"/>
    </inkml:context>
    <inkml:brush xml:id="br0">
      <inkml:brushProperty name="width" value="0.05" units="cm"/>
      <inkml:brushProperty name="height" value="0.05" units="cm"/>
    </inkml:brush>
  </inkml:definitions>
  <inkml:trace contextRef="#ctx0" brushRef="#br0">0 111 24575,'19'2'0,"-17"-1"0,0 0 0,1-1 0,-1 0 0,0 0 0,0 0 0,1 0 0,-1 0 0,0 0 0,1 0 0,-1-1 0,0 1 0,3-2 0,162-64 0,-133 54 0,0 2 0,67-11 0,-89 20 0,0 0 0,0 1 0,0 0 0,1 1 0,-1 0 0,-1 1 0,1 1 0,0 0 0,0 0 0,-1 1 0,0 0 0,16 9 0,-24-11 0,1 0 0,0 0 0,0 0 0,-1 1 0,1-1 0,-1 1 0,0 0 0,0 0 0,0 0 0,0 0 0,-1 1 0,1-1 0,-1 1 0,0 0 0,0-1 0,0 1 0,0 0 0,-1 0 0,2 7 0,-2-6 0,-1 0 0,-1 0 0,1-1 0,-1 1 0,0 0 0,0 0 0,0-1 0,0 1 0,-1-1 0,0 1 0,0-1 0,0 0 0,0 1 0,-1-1 0,0 0 0,0-1 0,-5 6 0,-2 2 0,0-1 0,-1 0 0,0-1 0,-1 0 0,0-1 0,0 0 0,-1-1 0,-26 12 0,6-8 0,0 0 0,-57 10 0,28-20 0,61-1 0,-1 0 0,0 0 0,0-1 0,0 1 0,0-1 0,0 1 0,0-1 0,1 0 0,-1 1 0,0-1 0,0 0 0,-2-2 0,4 2 0,-1 0 0,1 1 0,0-1 0,-1 0 0,1 1 0,0-1 0,0 0 0,0 0 0,0 1 0,-1-1 0,1 0 0,0 1 0,0-1 0,0 0 0,1 0 0,-1 1 0,0-1 0,0 0 0,0 0 0,0 1 0,1-1 0,-1 0 0,0 1 0,1-1 0,-1 0 0,0 1 0,1-1 0,-1 1 0,1-1 0,-1 0 0,1 1 0,-1-1 0,1 1 0,0-1 0,6-5 0,-1 1 0,1-1 0,0 1 0,0 1 0,0-1 0,0 1 0,1 1 0,0-1 0,0 1 0,0 1 0,14-4 0,11 0 0,52-4 0,-57 8 0,0 0 0,0 3 0,0 0 0,0 1 0,0 2 0,53 14 0,-69-14 0,0 1 0,0 0 0,0 0 0,0 1 0,-1 1 0,0 0 0,0 0 0,-1 1 0,0 1 0,0 0 0,-1 0 0,0 1 0,-1 0 0,0 0 0,-1 1 0,0 0 0,7 14 0,-10-16 0,0 1 0,-1-1 0,0 1 0,-1-1 0,0 1 0,0 0 0,-1 0 0,0-1 0,-1 1 0,0 0 0,0 0 0,-1 0 0,-1 0 0,0 0 0,0-1 0,-1 1 0,0-1 0,0 1 0,-1-1 0,-1 0 0,1-1 0,-1 1 0,-1-1 0,0 0 0,0 0 0,0 0 0,-12 9 0,2-2 0,0-1 0,-1 0 0,-1-2 0,0 0 0,0-1 0,-1 0 0,-1-2 0,1 0 0,-2-2 0,1 0 0,-40 7 0,30-8-97,-1-3-1,0 0 1,0-2-1,0-2 1,0 0-1,0-2 1,0-2-1,0 0 1,1-2-1,0-2 1,1 0-1,0-2 0,-38-20 1,24 4-6729</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102"/>
    </inkml:context>
    <inkml:brush xml:id="br0">
      <inkml:brushProperty name="width" value="0.05" units="cm"/>
      <inkml:brushProperty name="height" value="0.05" units="cm"/>
    </inkml:brush>
  </inkml:definitions>
  <inkml:trace contextRef="#ctx0" brushRef="#br0">592 185 24575,'0'-3'0,"1"0"0,-1 1 0,1-1 0,0 0 0,0 0 0,0 0 0,0 1 0,0-1 0,3-3 0,-3 3 0,1 0 0,-1 1 0,0-1 0,0 0 0,0 0 0,0 1 0,0-1 0,0 0 0,-1 0 0,1 0 0,-1-6 0,-1 4 0,0 0 0,-1 0 0,1 0 0,-1 0 0,0 0 0,-1 0 0,1 1 0,-1-1 0,0 1 0,0 0 0,0-1 0,0 1 0,-1 1 0,0-1 0,0 1 0,0-1 0,0 1 0,0 0 0,-1 0 0,1 1 0,-1-1 0,0 1 0,0 0 0,0 1 0,-8-3 0,0 0 0,0 1 0,-1 0 0,1 1 0,-1 0 0,0 1 0,1 1 0,-1 0 0,-25 4 0,2 3 0,0 1 0,1 2 0,0 1 0,1 2 0,-35 18 0,60-26 0,1 1 0,-1 0 0,1 1 0,1 0 0,-1 0 0,1 1 0,0 0 0,1 0 0,-9 14 0,12-15 0,0 0 0,1-1 0,0 1 0,0 1 0,1-1 0,0 0 0,0 1 0,1-1 0,0 1 0,0-1 0,1 1 0,0 0 0,0-1 0,1 1 0,2 9 0,1-2 0,0 1 0,1-2 0,1 1 0,1-1 0,0 0 0,1 0 0,0-1 0,1 0 0,1 0 0,0-1 0,0 0 0,2-1 0,-1 0 0,1-1 0,17 11 0,-8-6 0,1-1 0,1-1 0,0-1 0,0-1 0,1-1 0,0-1 0,1-1 0,41 7 0,-43-12 0,0-1 0,1-1 0,0-1 0,-1-1 0,0-2 0,1 0 0,-1-1 0,0-1 0,0-1 0,21-10 0,-28 10 0,0-1 0,0-1 0,-1-1 0,-1 0 0,1 0 0,-2-2 0,1 0 0,-1 0 0,-1-1 0,0-1 0,-1 0 0,0-1 0,-1 0 0,11-21 0,-16 27 0,-2 0 0,1 0 0,-1-1 0,0 1 0,-1-1 0,0 0 0,0 0 0,-1 0 0,0 0 0,-1 0 0,0 0 0,0 0 0,-1 0 0,0 0 0,-1 0 0,0 0 0,0 0 0,-1 1 0,0-1 0,0 1 0,-1 0 0,0-1 0,0 2 0,-1-1 0,-1 0 0,1 1 0,-1 0 0,0 1 0,-8-8 0,0 1 0,0 2 0,-1-1 0,0 2 0,-1 0 0,0 1 0,-1 0 0,1 2 0,-1 0 0,-1 1 0,0 0 0,1 1 0,-2 1 0,-27-2 0,31 5-86,-108-2 303,112 3-383,0 1 0,0 0-1,0 1 1,1 0 0,-1 1 0,1 0-1,0 0 1,-18 10 0,4 3-6660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103"/>
    </inkml:context>
    <inkml:brush xml:id="br0">
      <inkml:brushProperty name="width" value="0.05" units="cm"/>
      <inkml:brushProperty name="height" value="0.05" units="cm"/>
    </inkml:brush>
  </inkml:definitions>
  <inkml:trace contextRef="#ctx0" brushRef="#br0">298 145 24575,'0'0'0,"1"1"0,-1-1 0,1 0 0,0 0 0,-1 0 0,1 0 0,0 0 0,-1-1 0,1 1 0,0 0 0,-1 0 0,1 0 0,-1 0 0,1-1 0,-1 1 0,1 0 0,0-1 0,-1 1 0,1 0 0,-1-1 0,1 1 0,-1-1 0,1 1 0,-1 0 0,0-1 0,1 1 0,-1-1 0,0 0 0,1 1 0,-1-1 0,0 1 0,1-1 0,-1 1 0,0-1 0,0 0 0,0 1 0,0-1 0,0 0 0,0 1 0,0-1 0,0 1 0,0-1 0,0 0 0,0 1 0,0-1 0,0 0 0,0 1 0,0-1 0,-1 1 0,1-1 0,0 0 0,-1 1 0,1-1 0,0 1 0,-1-1 0,1 1 0,0-1 0,-1 0 0,-1-2 0,0 0 0,0 0 0,0 0 0,0 0 0,-1 1 0,1-1 0,-1 1 0,1-1 0,-6-2 0,2 1 0,-1 1 0,0 0 0,0 1 0,0-1 0,-1 2 0,1-1 0,0 1 0,-1 0 0,1 0 0,0 1 0,-1 0 0,1 0 0,-1 1 0,1 0 0,-1 0 0,1 1 0,0 0 0,0 0 0,0 1 0,0 0 0,0 0 0,1 0 0,-1 1 0,1 0 0,0 0 0,0 1 0,0 0 0,1 0 0,-1 0 0,-5 9 0,3-4 0,1 0 0,0 0 0,1 0 0,0 1 0,0 0 0,1 1 0,1-1 0,0 1 0,1 0 0,0 0 0,0 0 0,2 0 0,-1 0 0,1 0 0,1 1 0,1-1 0,3 24 0,-1-22 0,0 0 0,2-1 0,0 1 0,0-1 0,1 0 0,1 0 0,0-1 0,1 0 0,0 0 0,0 0 0,2-1 0,-1-1 0,1 0 0,1 0 0,0-1 0,0 0 0,1-1 0,0 0 0,1-1 0,-1 0 0,1-1 0,1-1 0,-1 0 0,1 0 0,26 4 0,0-5 0,0-1 0,0-2 0,0-2 0,66-9 0,-88 7 0,-1-1 0,1 0 0,-1-1 0,0-1 0,0-1 0,0 0 0,-1-1 0,0-1 0,-1 0 0,0-1 0,0-1 0,21-21 0,-26 21 0,0-1 0,0-1 0,-1 1 0,0-2 0,-2 1 0,1-1 0,-2 0 0,0-1 0,0 0 0,-1 0 0,-1 0 0,-1 0 0,3-27 0,-5 32 0,-1 0 0,-1 0 0,1 0 0,-1 0 0,-1 0 0,0 1 0,0-1 0,-1 0 0,0 1 0,-1 0 0,0 0 0,0 0 0,-1 0 0,0 0 0,-1 1 0,0 0 0,0 0 0,-1 1 0,0 0 0,0 0 0,0 0 0,-12-7 0,-5 1 0,0 2 0,0 0 0,-1 2 0,0 0 0,-1 2 0,0 1 0,0 1 0,-30-2 0,39 6 15,-1 0 0,1 1 0,0 1 0,0 1 0,0 0 0,0 1 0,-30 10 0,36-9-129,0 0 0,0 0-1,0 1 1,0 1 0,1 0 0,0 0-1,0 1 1,1 0 0,0 1 0,0 0-1,1 0 1,-8 10 0,-1 8-6712</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104"/>
    </inkml:context>
    <inkml:brush xml:id="br0">
      <inkml:brushProperty name="width" value="0.05" units="cm"/>
      <inkml:brushProperty name="height" value="0.05" units="cm"/>
    </inkml:brush>
  </inkml:definitions>
  <inkml:trace contextRef="#ctx0" brushRef="#br0">359 76 24575,'-9'1'0,"0"0"0,0 1 0,0 0 0,0 1 0,1 0 0,-1 0 0,1 1 0,0 0 0,0 1 0,0-1 0,1 1 0,-1 1 0,1-1 0,-8 10 0,-13 13 0,-46 56 0,45-52 0,22-26 0,0 1 0,0 1 0,1-1 0,-10 16 0,59-52 0,116-101 0,-42 31 0,-225 207 0,81-79 0,0 1 0,2 1 0,-39 65 0,109-138 0,133-174 0,-176 215 0,-1 0 0,0-1 0,0 1 0,1 0 0,-1-1 0,0 1 0,0-1 0,0 1 0,0-1 0,-1 0 0,1 1 0,0-1 0,-1 0 0,1-2 0,-1 4 0,-1 0 0,1-1 0,-1 1 0,1 0 0,-1-1 0,1 1 0,-1 0 0,1 0 0,-1 0 0,1 0 0,-1 0 0,1 0 0,-1 0 0,1 0 0,-1 0 0,0 0 0,1 0 0,-1 0 0,1 0 0,-1 0 0,1 0 0,-1 0 0,1 0 0,-1 1 0,1-1 0,-1 0 0,1 1 0,-1-1 0,-51 27 0,-97 81 0,128-90 0,0 1 0,1 1 0,1 0 0,-26 37 0,43-53 0,-1 0 0,1 0 0,0 0 0,0 0 0,1 0 0,-1 1 0,-1 6 0,3-10 0,0-1 0,0 1 0,0 0 0,0-1 0,0 1 0,0-1 0,0 1 0,0 0 0,0-1 0,0 1 0,0-1 0,1 1 0,-1 0 0,0-1 0,0 1 0,1-1 0,-1 1 0,0-1 0,1 1 0,-1-1 0,0 1 0,1-1 0,0 1 0,0 0 0,0-1 0,1 1 0,-1-1 0,0 0 0,0 0 0,0 0 0,1 0 0,-1 0 0,0 0 0,0 0 0,0 0 0,1 0 0,-1 0 0,0-1 0,0 1 0,0 0 0,2-2 0,20-7 0,-1 0 0,-1-2 0,0-1 0,0-1 0,-1-1 0,35-30 0,101-115 0,-119 119 0,-34 37 0,0 0 0,1-1 0,0 1 0,-1-1 0,0 0 0,0 0 0,0 0 0,0-1 0,-1 1 0,1-1 0,-1 1 0,0-1 0,-1 0 0,3-8 0,-5 13 0,1-1 0,0 1 0,-1 0 0,1-1 0,-1 1 0,1-1 0,0 1 0,-1-1 0,1 1 0,-1 0 0,1-1 0,-1 1 0,1 0 0,-1 0 0,0-1 0,1 1 0,-1 0 0,1 0 0,-1 0 0,1 0 0,-1-1 0,0 1 0,1 0 0,-1 0 0,1 0 0,-1 1 0,0-1 0,1 0 0,-1 0 0,1 0 0,-1 0 0,1 0 0,-1 1 0,0-1 0,1 0 0,-1 1 0,-23 8 0,-2 5 0,0 2 0,1 0 0,1 2 0,-38 35 0,-78 93 0,133-138 0,-45 53 0,48-55 0,0 0 0,0 0 0,0 0 0,1 0 0,0 1 0,0-1 0,1 1 0,-3 9 0,5-16 0,0 1 0,0-1 0,0 0 0,0 0 0,0 0 0,-1 0 0,1 1 0,0-1 0,0 0 0,0 0 0,0 0 0,0 1 0,0-1 0,0 0 0,1 0 0,-1 0 0,0 1 0,0-1 0,0 0 0,0 0 0,0 0 0,0 0 0,0 1 0,0-1 0,0 0 0,1 0 0,-1 0 0,0 0 0,0 1 0,0-1 0,0 0 0,0 0 0,1 0 0,-1 0 0,0 0 0,0 0 0,0 0 0,0 0 0,1 0 0,-1 1 0,0-1 0,0 0 0,0 0 0,1 0 0,-1 0 0,0 0 0,0 0 0,0 0 0,1 0 0,-1 0 0,0-1 0,15-5 0,13-14 0,272-278 0,-273 262 0,-27 35 0,0 1 0,1 0 0,-1 0 0,0 0 0,0-1 0,0 1 0,0 0 0,0 0 0,0 0 0,1-1 0,-1 1 0,0 0 0,0 0 0,0-1 0,0 1 0,0 0 0,0 0 0,0-1 0,0 1 0,0 0 0,0 0 0,0-1 0,0 1 0,0 0 0,0 0 0,0-1 0,-1 1 0,1 0 0,0 0 0,0 0 0,0-1 0,0 1 0,0 0 0,0 0 0,-1 0 0,1-1 0,0 1 0,0 0 0,0 0 0,-1 0 0,1-1 0,-22 8 0,-5 8 0,1 1 0,1 2 0,0 0 0,1 2 0,-22 23 0,7-2 0,-63 85 0,97-120 0,0 1 0,0-1 0,1 1 0,0 0 0,0 0 0,1 0 0,-1 1 0,2-1 0,-1 1 0,1 0 0,0-1 0,-1 12 0,3-18 0,0 0 0,1 0 0,-1 0 0,0 1 0,0-1 0,1 0 0,-1 0 0,1 0 0,-1 0 0,1 0 0,-1 0 0,1 0 0,0 0 0,-1-1 0,1 1 0,0 0 0,0 0 0,0 0 0,0-1 0,0 1 0,-1 0 0,1-1 0,0 1 0,0-1 0,1 1 0,-1-1 0,0 0 0,0 1 0,0-1 0,0 0 0,0 0 0,0 0 0,0 0 0,0 0 0,1 0 0,-1 0 0,0 0 0,0 0 0,0 0 0,0-1 0,0 1 0,0 0 0,0-1 0,2 0 0,4-1 0,0 0 0,0-1 0,0 0 0,-1 0 0,10-6 0,6-9 0,0-2 0,-2 0 0,0-1 0,-1-1 0,-1 0 0,23-39 0,32-38 0,-47 67 0,-1 0 0,-1-2 0,23-44 0,-43 64 0,-14 23 0,-15 25 0,-217 400 0,234-412 0,8-21 0,0-1 0,1 0 0,-1 0 0,0 0 0,0 1 0,0-1 0,0 0 0,0 0 0,0 0 0,0 0 0,1 0 0,-1 1 0,0-1 0,0 0 0,0 0 0,0 0 0,0 0 0,1 0 0,-1 0 0,0 0 0,0 1 0,0-1 0,1 0 0,-1 0 0,0 0 0,0 0 0,0 0 0,1 0 0,-1 0 0,0 0 0,0 0 0,0 0 0,1 0 0,-1 0 0,0 0 0,0 0 0,0 0 0,0 0 0,1-1 0,-1 1 0,0 0 0,0 0 0,0 0 0,1 0 0,-1 0 0,0 0 0,0 0 0,0-1 0,37-26 0,8-16 0,71-89 0,-19 19 0,-81 97 0,-8 8 0,1 0 0,-2-1 0,1 1 0,-2-1 0,1-1 0,-1 1 0,9-20 0,-15 29 0,0 0 0,1-1 0,-1 1 0,0-1 0,0 1 0,0 0 0,1-1 0,-1 1 0,0-1 0,0 1 0,0-1 0,0 1 0,0-1 0,0 1 0,0-1 0,0 1 0,0 0 0,0-1 0,0 1 0,0-1 0,0 1 0,0-1 0,-1 1 0,1 0 0,0-1 0,0 1 0,0-1 0,-1 1 0,1 0 0,0-1 0,0 1 0,-1 0 0,1-1 0,0 1 0,-1 0 0,1-1 0,0 1 0,-1 0 0,0-1 0,-21 5 0,-23 19 0,5 10 0,1 2 0,2 1 0,2 2 0,-31 42 0,12-15 0,36-45 0,10-12 0,0 0 0,1 1 0,-1 0 0,2 0 0,-1 0 0,1 1 0,1 0 0,0 0 0,-7 19 0,12-28 0,0-1 0,0 1 0,0-1 0,0 1 0,0-1 0,0 1 0,0-1 0,0 1 0,0-1 0,0 1 0,0-1 0,0 1 0,1-1 0,-1 1 0,0-1 0,0 0 0,0 1 0,1-1 0,-1 1 0,0-1 0,1 1 0,-1-1 0,0 0 0,1 1 0,-1-1 0,1 0 0,-1 0 0,0 1 0,1-1 0,-1 0 0,1 0 0,-1 1 0,1-1 0,-1 0 0,1 0 0,-1 0 0,1 0 0,-1 0 0,1 0 0,-1 0 0,1 0 0,-1 0 0,1 0 0,-1 0 0,1 0 0,-1 0 0,1 0 0,-1 0 0,1-1 0,-1 1 0,1 0 0,-1 0 0,0 0 0,1-1 0,0 1 0,28-15 0,8-11 0,-2-2 0,57-58 0,-32 29 0,-49 46 0,32-28 0,-1-1 0,-2-3 0,36-49 0,-75 91 0,0 1 0,-1-1 0,1 1 0,-1-1 0,1 0 0,-1 1 0,1-1 0,-1 0 0,1 0 0,-1 1 0,0-1 0,1 0 0,-1 0 0,0 0 0,1 1 0,-1-1 0,0 0 0,0 0 0,0 0 0,0 0 0,0 1 0,0-1 0,0 0 0,0 0 0,0 0 0,-1-1 0,-19 5 0,-39 29 0,54-28 0,-44 29 0,1 2 0,2 3 0,-53 54 0,-14 13 0,79-72 0,25-24 0,0 1 0,-1-2 0,-18 13 0,42-31 0,0-1 0,-1 0 0,15-18 0,4-3 0,12-9 0,251-217 0,-258 232 0,-37 26 0,0 0 0,0 0 0,0 0 0,0 0 0,0 1 0,0-1 0,0 0 0,0 0 0,0 0 0,0 0 0,0 0 0,0 0 0,0 0 0,0 0 0,0 0 0,0 0 0,0 0 0,1 0 0,-1 0 0,0 0 0,0 0 0,0 0 0,0 0 0,0 0 0,0 0 0,0 0 0,0 0 0,-19 18 0,-101 81 0,67-57 0,1 2 0,-49 54 0,86-82 0,10-12 0,1 0 0,0 0 0,0 0 0,1 1 0,-1-1 0,1 1 0,0 0 0,0 0 0,1 0 0,-1 0 0,1 0 0,-2 7 0,4-12 0,0 1 0,0 0 0,0-1 0,0 1 0,0-1 0,0 1 0,0 0 0,0-1 0,0 1 0,0 0 0,0-1 0,0 1 0,0 0 0,0-1 0,0 1 0,1-1 0,-1 1 0,0-1 0,0 1 0,1 0 0,-1-1 0,1 1 0,-1-1 0,0 1 0,1-1 0,-1 0 0,1 1 0,-1-1 0,1 1 0,-1-1 0,1 0 0,-1 1 0,2-1 0,23-3 0,24-23 0,37-31 0,-3-4 0,127-121 0,-201 174 0,-1 0 0,0-1 0,-1 0 0,8-13 0,-14 22 0,-1 0 0,0 0 0,0 0 0,0 0 0,0 0 0,0 0 0,0-1 0,0 1 0,0 0 0,0 0 0,0 0 0,0 0 0,1 0 0,-1 0 0,0-1 0,0 1 0,0 0 0,0 0 0,0 0 0,0 0 0,0 0 0,0-1 0,0 1 0,0 0 0,0 0 0,0 0 0,0 0 0,0 0 0,0 0 0,-1-1 0,1 1 0,0 0 0,0 0 0,0 0 0,0 0 0,0 0 0,0 0 0,0-1 0,0 1 0,0 0 0,0 0 0,-1 0 0,1 0 0,0 0 0,0 0 0,0 0 0,0 0 0,0 0 0,0 0 0,0 0 0,-1 0 0,1 0 0,0 0 0,0-1 0,0 1 0,0 0 0,-1 0 0,-12 3 0,-12 9 0,-46 30 0,3 3 0,2 3 0,2 3 0,2 2 0,-63 73 0,110-112 0,12-11 0,-1 0 0,1 1 0,0-1 0,0 1 0,0 0 0,0-1 0,0 1 0,1 0 0,0 1 0,-2 4 0,33-22 0,32-30 0,-2-4 0,84-85 0,32-27 0,-151 140 0,-23 17 0,-4 4 0,-39 28 0,14-10 0,-22 14 0,-195 146 0,231-168 0,-3 1 0,1 1 0,1 1 0,0 0 0,-24 33 0,38-47 0,0 0 0,0 0 0,1 0 0,-1-1 0,0 1 0,1 0 0,-1 0 0,1 0 0,-1 0 0,1 0 0,0 0 0,-1 0 0,1 0 0,0 0 0,0 0 0,-1 0 0,1 1 0,0-1 0,0 0 0,0 0 0,0 0 0,1 0 0,-1 0 0,0 0 0,0 0 0,1 1 0,0-1 0,0-1 0,1 1 0,-1-1 0,0 0 0,0 1 0,1-1 0,-1 0 0,0 0 0,0 0 0,1 0 0,-1 0 0,0-1 0,0 1 0,1 0 0,-1 0 0,0-1 0,0 1 0,1-1 0,60-27 0,227-161 0,-239 153 0,127-100 0,-160 116 0,-32 23 0,-41 26 0,51-26 0,-75 43 0,3 4 0,2 3 0,2 3 0,3 3 0,2 3 0,-79 95 0,146-156 0,-1 1 0,1-1 0,-1 1 0,1 0 0,0-1 0,0 1 0,0 0 0,0 0 0,0 0 0,0 0 0,0 0 0,0 0 0,1 0 0,-1 2 0,1-3 0,1-1 0,-1 0 0,0 1 0,1-1 0,-1 0 0,1 1 0,-1-1 0,1 0 0,-1 0 0,1 1 0,-1-1 0,1 0 0,-1 0 0,1 0 0,-1 0 0,1 0 0,-1 0 0,1 0 0,0 0 0,-1 0 0,1 0 0,-1 0 0,1 0 0,-1 0 0,1 0 0,-1 0 0,1 0 0,-1-1 0,1 1 0,-1 0 0,2-1 0,56-26 0,19-26 0,-2-3 0,-3-4 0,-2-2 0,79-93 0,-138 143 0,-6 8 0,0-1 0,0 0 0,-1 0 0,0 0 0,0-1 0,0 0 0,0 0 0,-1 0 0,0 0 0,-1 0 0,4-9 0,-6 15 0,0-1 0,0 1 0,0 0 0,0-1 0,0 1 0,0 0 0,0-1 0,0 1 0,0 0 0,0-1 0,0 1 0,0 0 0,0-1 0,0 1 0,0 0 0,0 0 0,-1-1 0,1 1 0,0 0 0,0-1 0,0 1 0,0 0 0,0 0 0,-1-1 0,1 1 0,0 0 0,0 0 0,-1-1 0,1 1 0,0 0 0,0 0 0,-1 0 0,1 0 0,0-1 0,-1 1 0,1 0 0,0 0 0,-1 0 0,-15 5 0,-20 19 0,32-21 0,-34 25 0,2 2 0,1 1 0,1 2 0,2 1 0,1 2 0,-40 61 0,52-71 0,-35 37 0,-4 6 0,48-48 0,23-21 0,31-25 0,-41 23 0,71-51 0,-1-4 0,119-122 0,-17 15 0,-285 281 0,86-96 0,-125 111 0,125-108 0,1 1 0,0 1 0,-30 48 0,47-60 0,8-10 0,20-13 0,30-28 0,319-304 0,-339 305 0,-30 32 0,-21 21 0,-103 94 0,66-62 0,1 2 0,-63 78 0,148-143 0,23-21 0,44-34 0,-16 12 0,107-97 0,-314 282 0,85-82 0,19-23 0,1 0 0,-31 49 0,52-73 0,0 1 0,1 0 0,-1 0 0,0 0 0,0 0 0,1 0 0,-1 0 0,0 0 0,0 0 0,1 0 0,-1 0 0,0 0 0,0 0 0,1 1 0,-1-1 0,0 0 0,0 0 0,0 0 0,1 0 0,-1 0 0,0 0 0,0 0 0,0 1 0,1-1 0,-1 0 0,0 0 0,0 0 0,0 0 0,0 1 0,1-1 0,-1 0 0,0 0 0,0 1 0,0-1 0,0 0 0,0 0 0,0 0 0,0 1 0,0-1 0,0 0 0,0 0 0,0 1 0,0-1 0,0 0 0,0 0 0,0 1 0,0-1 0,0 0 0,0 0 0,0 1 0,0-1 0,0 0 0,0 0 0,0 1 0,0-1 0,0 0 0,-1 0 0,1 0 0,0 1 0,20-11 0,-1-5 0,13-8 0,-2-1 0,-1-2 0,47-52 0,-76 78 0,1 0 0,-1 0 0,0-1 0,0 1 0,0 0 0,0 0 0,1 0 0,-1 0 0,0 0 0,0-1 0,0 1 0,0 0 0,1 0 0,-1 0 0,0 0 0,0-1 0,0 1 0,0 0 0,0 0 0,0 0 0,0-1 0,0 1 0,0 0 0,1 0 0,-1 0 0,0-1 0,0 1 0,0 0 0,0 0 0,0 0 0,0-1 0,-1 1 0,1 0 0,0 0 0,0-1 0,0 1 0,0 0 0,0 0 0,0 0 0,0-1 0,0 1 0,0 0 0,0 0 0,-1 0 0,1 0 0,0-1 0,0 1 0,0 0 0,0 0 0,-1 0 0,1 0 0,0 0 0,0 0 0,0-1 0,-1 1 0,-17 3 0,-21 12 0,18-6 0,1 1 0,0 1 0,0 1 0,1 1 0,0 0 0,-24 24 0,44-35 0,10-6 0,21-10 0,-16 7 0,-22 11 0,-12 8 0,1 2 0,-25 23 0,32-27 0,-1 1 0,0-2 0,-1 1 0,0-2 0,0 0 0,0 0 0,-1-1 0,-17 7 0,30-14 0,0 0 0,0 0 0,-1 0 0,1 0 0,0 1 0,0-1 0,-1 0 0,1 0 0,0 0 0,0 0 0,0 0 0,-1 0 0,1 0 0,0 0 0,0 0 0,-1 0 0,1 0 0,0 0 0,0 0 0,-1 0 0,1 0 0,0 0 0,0 0 0,-1 0 0,1 0 0,0 0 0,0 0 0,-1 0 0,1 0 0,0-1 0,0 1 0,-1 0 0,1 0 0,0 0 0,0 0 0,0-1 0,0 1 0,-1 0 0,1 0 0,0 0 0,0-1 0,0 1 0,0 0 0,0 0 0,0-1 0,-1 1 0,1 0 0,0 0 0,0 0 0,0-1 0,0 1 0,0-1 0,8-18 0,20-19 0,-28 38 0,9-10 0,-6 7 0,0 1 0,1-1 0,-2-1 0,1 1 0,0 0 0,-1-1 0,1 1 0,-1-1 0,0 0 0,0 0 0,-1 1 0,3-9 0,-4 12 0,-1-1 0,1 1 0,-1-1 0,1 1 0,-1-1 0,1 1 0,-1-1 0,0 1 0,1-1 0,-1 1 0,1 0 0,-1-1 0,0 1 0,1 0 0,-1 0 0,0 0 0,1-1 0,-1 1 0,0 0 0,0 0 0,1 0 0,-1 0 0,0 0 0,1 0 0,-1 0 0,0 0 0,0 0 0,1 1 0,-1-1 0,0 0 0,1 0 0,-1 1 0,0-1 0,1 0 0,-2 1 0,-28 13 0,27-13 0,-51 28 0,22-11 0,-56 22 0,109-58 0,2 1 0,24-15 0,-17 16 0,-16 9 0,0 0 0,0 0 0,25-7 0,-40 16 0,1 1 0,-1-1 0,0 1 0,0-1 0,-1 1 0,1-1 0,0 0 0,-1 0 0,0 0 0,-3 4 0,-32 31 0,29-31 0,0 1 0,1 0 0,0 0 0,1 1 0,0 0 0,-8 12 0,14-20 0,0 0 0,-1 0 0,1 1 0,0-1 0,0 0 0,0 0 0,-1 1 0,1-1 0,0 0 0,0 1 0,0-1 0,0 0 0,0 1 0,0-1 0,0 0 0,0 1 0,0-1 0,0 0 0,0 1 0,0-1 0,0 0 0,0 0 0,0 1 0,0-1 0,0 0 0,0 1 0,0-1 0,0 0 0,0 1 0,1-1 0,-1 0 0,0 0 0,0 1 0,0-1 0,1 0 0,-1 0 0,0 1 0,0-1 0,0 0 0,1 0 0,-1 1 0,0-1 0,1 0 0,-1 0 0,1 0 0,19-1 0,23-14 0,-38 13 0,33-17 0,-36 18 0,0 0 0,0-1 0,0 1 0,0 0 0,-1-1 0,1 1 0,0-1 0,-1 1 0,1-1 0,-1 0 0,0 0 0,1 1 0,-1-1 0,0 0 0,1-4 0,-2 6 0,0-1 0,0 1 0,0-1 0,0 1 0,0-1 0,0 0 0,-1 1 0,1-1 0,0 1 0,0-1 0,0 1 0,-1 0 0,1-1 0,0 1 0,0-1 0,-1 1 0,1-1 0,-1 1 0,1 0 0,0-1 0,-1 1 0,1 0 0,-1-1 0,1 1 0,-1 0 0,1-1 0,0 1 0,-1 0 0,0 0 0,1 0 0,-1 0 0,1 0 0,-1-1 0,1 1 0,-1 0 0,1 0 0,-1 0 0,1 0 0,-1 0 0,1 1 0,-1-1 0,1 0 0,-1 0 0,-30 4 0,27-4 0,-29 7-1365,1-1-5461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39.743"/>
    </inkml:context>
    <inkml:brush xml:id="br0">
      <inkml:brushProperty name="width" value="0.05" units="cm"/>
      <inkml:brushProperty name="height" value="0.05" units="cm"/>
    </inkml:brush>
  </inkml:definitions>
  <inkml:trace contextRef="#ctx0" brushRef="#br0">741 227 24575,'1'0'0,"0"0"0,0 0 0,0-1 0,0 1 0,0 0 0,0 0 0,0-1 0,0 1 0,0 0 0,0-1 0,-1 1 0,1-1 0,0 1 0,0-1 0,0 0 0,-1 1 0,1-1 0,0 0 0,0 0 0,-1 1 0,1-1 0,-1 0 0,1 0 0,-1 0 0,1 0 0,-1 0 0,1 0 0,-1 0 0,0 0 0,0 0 0,1 0 0,-1 0 0,0 0 0,0 0 0,0 0 0,0 0 0,0 0 0,0 0 0,-1-1 0,1-3 0,-1-1 0,0 1 0,0 0 0,0 0 0,-1 0 0,-3-7 0,0 1 0,-1 1 0,-1 0 0,0 1 0,0 0 0,-1 0 0,0 0 0,0 1 0,-1 0 0,0 1 0,-1 0 0,1 0 0,-1 1 0,-1 0 0,1 1 0,-1 0 0,0 1 0,-17-5 0,10 5 0,1 0 0,0 1 0,-1 1 0,0 0 0,1 2 0,-1 0 0,0 1 0,1 1 0,-1 0 0,1 1 0,-20 7 0,31-8 0,-31 9 0,0 2 0,0 1 0,-48 27 0,74-34 0,1-1 0,0 1 0,1 1 0,0 0 0,0 0 0,0 1 0,1 0 0,1 1 0,-1-1 0,2 1 0,-1 1 0,1-1 0,1 1 0,0 0 0,-5 17 0,6-14 0,0 0 0,1 1 0,1-1 0,0 1 0,1-1 0,0 1 0,2 0 0,-1 0 0,4 15 0,-2-21 0,0-1 0,1 1 0,-1-1 0,2 0 0,-1 0 0,1 0 0,0 0 0,1-1 0,0 0 0,0 0 0,1 0 0,-1 0 0,1-1 0,1 0 0,-1 0 0,12 7 0,-6-5 0,1 1 0,0-2 0,1 0 0,0 0 0,0-2 0,0 1 0,0-2 0,1 0 0,0-1 0,0 0 0,0-1 0,0-1 0,0 0 0,1-1 0,-1-1 0,0 0 0,23-6 0,59-16 0,-72 15 0,1 1 0,0 2 0,0 0 0,0 2 0,42 0 0,-61 3 0,1 1 0,-1 1 0,0-1 0,1 1 0,-1 0 0,0 1 0,0-1 0,0 2 0,-1-1 0,1 1 0,-1 0 0,0 0 0,0 0 0,0 1 0,0 0 0,-1 0 0,6 8 0,3 6 0,-1 0 0,-1 2 0,-1 0 0,10 22 0,1 4 0,-13-28 0,-1 1 0,-1 0 0,-1 0 0,-1 0 0,0 1 0,-2 0 0,0 0 0,-1 0 0,-1 0 0,-4 35 0,2-42 0,-1 0 0,0-1 0,-1 1 0,0 0 0,-1-1 0,-1 0 0,0 0 0,-1 0 0,0 0 0,-1-1 0,-1 0 0,0-1 0,0 1 0,-1-2 0,0 1 0,-20 16 0,11-14 0,0 0 0,-1-1 0,-1-1 0,0-1 0,0-1 0,-1 0 0,0-2 0,-1 0 0,1-1 0,-1-2 0,0 0 0,-1-1 0,1-2 0,0 0 0,-1-1 0,1-1 0,-1-1 0,1-1 0,0-2 0,0 0 0,1-1 0,-1 0 0,1-2 0,-33-17 0,-99-79-1365,110 71-5461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40.647"/>
    </inkml:context>
    <inkml:brush xml:id="br0">
      <inkml:brushProperty name="width" value="0.05" units="cm"/>
      <inkml:brushProperty name="height" value="0.05" units="cm"/>
    </inkml:brush>
  </inkml:definitions>
  <inkml:trace contextRef="#ctx0" brushRef="#br0">1 72 24575,'6'0'0,"9"0"0,1-6 0,5-3 0,4 1 0,5 1 0,3 3 0,3 1 0,0-5 0,2-1 0,0 2 0,0 1 0,-1 1 0,1 9 0,-1 3 0,0 7 0,-7 1-8191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40.971"/>
    </inkml:context>
    <inkml:brush xml:id="br0">
      <inkml:brushProperty name="width" value="0.05" units="cm"/>
      <inkml:brushProperty name="height" value="0.05" units="cm"/>
    </inkml:brush>
  </inkml:definitions>
  <inkml:trace contextRef="#ctx0" brushRef="#br0">0 39 24575,'7'0'0,"7"0"0,3-7 0,3-1 0,6 0 0,3 2 0,5 2 0,1 1 0,2 1 0,7 2 0,2 0 0,0 0 0,-2 0 0,4 1 0,-6-1-8191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41.809"/>
    </inkml:context>
    <inkml:brush xml:id="br0">
      <inkml:brushProperty name="width" value="0.05" units="cm"/>
      <inkml:brushProperty name="height" value="0.05" units="cm"/>
    </inkml:brush>
  </inkml:definitions>
  <inkml:trace contextRef="#ctx0" brushRef="#br0">737 2 24575,'-94'-1'0,"-173"3"0,99 25 0,142-21 0,22-5 0,0-1 0,0 2 0,1-1 0,-1 0 0,0 1 0,1 0 0,-1-1 0,1 2 0,0-1 0,0 0 0,0 0 0,0 1 0,0 0 0,0 0 0,1 0 0,-1 0 0,1 0 0,0 0 0,0 0 0,0 1 0,0-1 0,1 1 0,-2 4 0,-1 8 0,0 0 0,1 0 0,1 1 0,-1 22 0,-1 17 0,-51 423 0,38-319 0,7-92 0,4 1 0,2 77 0,5-131 0,0 0 0,1 0 0,1 0 0,0-1 0,1 1 0,6 14 0,-9-24 0,1-1 0,1 0 0,-1 1 0,1-1 0,-1 0 0,1-1 0,0 1 0,0 0 0,1-1 0,-1 0 0,1 1 0,0-2 0,0 1 0,0 0 0,0-1 0,0 1 0,1-1 0,-1-1 0,0 1 0,1 0 0,0-1 0,6 1 0,37 2 0,1-1 0,79-8 0,-24 1 0,258-19 2,-216 10-1369,-103 10-5459</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6:29.304"/>
    </inkml:context>
    <inkml:brush xml:id="br0">
      <inkml:brushProperty name="width" value="0.05" units="cm"/>
      <inkml:brushProperty name="height" value="0.05" units="cm"/>
    </inkml:brush>
  </inkml:definitions>
  <inkml:trace contextRef="#ctx0" brushRef="#br0">1 0 24575,'6'0'0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43.182"/>
    </inkml:context>
    <inkml:brush xml:id="br0">
      <inkml:brushProperty name="width" value="0.05" units="cm"/>
      <inkml:brushProperty name="height" value="0.05" units="cm"/>
    </inkml:brush>
  </inkml:definitions>
  <inkml:trace contextRef="#ctx0" brushRef="#br0">2 1 24575,'0'762'0,"0"-752"-104,-1-4 13,1 1 1,0-1 0,0 1 0,0-1 0,1 0 0,0 1 0,0-1 0,1 0 0,0 0 0,0 1 0,0-1 0,1-1 0,5 11 0,8 0-6736</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43.555"/>
    </inkml:context>
    <inkml:brush xml:id="br0">
      <inkml:brushProperty name="width" value="0.05" units="cm"/>
      <inkml:brushProperty name="height" value="0.05" units="cm"/>
    </inkml:brush>
  </inkml:definitions>
  <inkml:trace contextRef="#ctx0" brushRef="#br0">38 1 24575,'0'56'0,"-2"-1"0,-11 59 0,0-3 0,4 1 0,8 136 0,2-173 0,-1-62-341,0 0 0,1 1-1,5 20 1,2-10-6485</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44.255"/>
    </inkml:context>
    <inkml:brush xml:id="br0">
      <inkml:brushProperty name="width" value="0.05" units="cm"/>
      <inkml:brushProperty name="height" value="0.05" units="cm"/>
    </inkml:brush>
  </inkml:definitions>
  <inkml:trace contextRef="#ctx0" brushRef="#br0">3 1 24575,'-2'229'0,"5"252"0,16-319 60,-11-107-535,-2 0 0,-1 67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44.738"/>
    </inkml:context>
    <inkml:brush xml:id="br0">
      <inkml:brushProperty name="width" value="0.05" units="cm"/>
      <inkml:brushProperty name="height" value="0.05" units="cm"/>
    </inkml:brush>
  </inkml:definitions>
  <inkml:trace contextRef="#ctx0" brushRef="#br0">165 0 24575,'6'0'0,"3"6"0,-1 9 0,-2 7 0,-7 7 0,-5 4 0,-7 3 0,-1 2 0,-4-6 0,0-2 0,-2-6 0,1 0 0,-1-6 0,-5-4 0,3-12 0,5-6-8191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45.123"/>
    </inkml:context>
    <inkml:brush xml:id="br0">
      <inkml:brushProperty name="width" value="0.05" units="cm"/>
      <inkml:brushProperty name="height" value="0.05" units="cm"/>
    </inkml:brush>
  </inkml:definitions>
  <inkml:trace contextRef="#ctx0" brushRef="#br0">1 1 24575,'0'6'0,"6"2"0,2 6 0,1 7 0,-3 0-8191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45.451"/>
    </inkml:context>
    <inkml:brush xml:id="br0">
      <inkml:brushProperty name="width" value="0.05" units="cm"/>
      <inkml:brushProperty name="height" value="0.05" units="cm"/>
    </inkml:brush>
  </inkml:definitions>
  <inkml:trace contextRef="#ctx0" brushRef="#br0">1 37 24575,'6'6'0,"8"3"0,3-1-8191</inkml:trace>
  <inkml:trace contextRef="#ctx0" brushRef="#br0" timeOffset="1">442 1 24575,'6'6'0,"3"8"0,5 3 0,-6-9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45.981"/>
    </inkml:context>
    <inkml:brush xml:id="br0">
      <inkml:brushProperty name="width" value="0.05" units="cm"/>
      <inkml:brushProperty name="height" value="0.05" units="cm"/>
    </inkml:brush>
  </inkml:definitions>
  <inkml:trace contextRef="#ctx0" brushRef="#br0">0 71 24575,'4'0'0,"42"0"0,-1-1 0,79-13 0,-38 0 0,93-1 0,15-2 0,-170 13 0,-1 1 0,1 2 0,-1 0 0,1 1 0,25 4 0,-44-3 0,1 0 0,-1 0 0,0 0 0,1 1 0,-1 0 0,0 0 0,0 1 0,0-1 0,-1 1 0,1 0 0,0 0 0,-1 0 0,0 1 0,0 0 0,0 0 0,0 0 0,-1 0 0,1 0 0,-1 1 0,0 0 0,-1-1 0,1 1 0,-1 0 0,0 0 0,0 1 0,0-1 0,1 10 0,2 25 0,-3 0 0,-1 0 0,-2 0 0,-1 0 0,-15 73 0,-2 50 0,-20 208 0,38-365 0,0 1 0,-1 0 0,1 0 0,-1-1 0,-1 1 0,1-1 0,-1 0 0,0 0 0,-1 0 0,0 0 0,0 0 0,0-1 0,0 0 0,-1 1 0,0-2 0,0 1 0,0-1 0,0 1 0,-1-1 0,0-1 0,0 1 0,0-1 0,0 0 0,-1 0 0,1-1 0,-1 0 0,-7 1 0,-16 3 0,-1-2 0,0-1 0,0-2 0,-56-4 0,31 0 0,-161-15 110,91 5-1585,62 8-5351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50.817"/>
    </inkml:context>
    <inkml:brush xml:id="br0">
      <inkml:brushProperty name="width" value="0.05" units="cm"/>
      <inkml:brushProperty name="height" value="0.05" units="cm"/>
    </inkml:brush>
  </inkml:definitions>
  <inkml:trace contextRef="#ctx0" brushRef="#br0">687 61 24575,'11'2'0,"15"2"0,-25-4 0,-1 0 0,1 0 0,-1 0 0,1 0 0,0 0 0,-1 0 0,1-1 0,-1 1 0,1 0 0,-1 0 0,1 0 0,-1-1 0,1 1 0,-1 0 0,1-1 0,-1 1 0,0-1 0,1 1 0,-1 0 0,0-1 0,1 1 0,-1-1 0,0 1 0,1-1 0,-1 1 0,0-1 0,0 1 0,1-1 0,-1 1 0,0-1 0,0 1 0,0-1 0,0 1 0,0-1 0,0 0 0,0 1 0,0-1 0,0 1 0,0-1 0,0 0 0,-1-1 0,1 1 0,-1 0 0,0 0 0,1 0 0,-1 0 0,0 0 0,1 0 0,-1 0 0,0 0 0,0 1 0,0-1 0,0 0 0,0 0 0,0 1 0,0-1 0,0 1 0,0-1 0,0 1 0,-1-1 0,-1 0 0,-33-9 0,18 5 0,5 0 0,-1 2 0,-1-1 0,1 2 0,0 0 0,-1 1 0,1 0 0,-1 1 0,1 1 0,-1 0 0,1 1 0,0 1 0,0 0 0,-23 8 0,17-3 0,1 0 0,0 1 0,0 1 0,1 1 0,0 0 0,0 2 0,2 0 0,-27 26 0,3-1 0,27-26 0,0-1 0,1 2 0,0 0 0,1 0 0,0 1 0,-15 28 0,24-38 0,0 0 0,1 1 0,0 0 0,0-1 0,0 1 0,0 0 0,1-1 0,-1 1 0,1 0 0,1 0 0,-1 0 0,1-1 0,0 1 0,0 0 0,2 6 0,0-3 0,1 1 0,0-1 0,1 0 0,0-1 0,0 1 0,0-1 0,12 12 0,-2-4 0,2-1 0,0 0 0,1-1 0,0 0 0,1-2 0,20 10 0,-29-17 0,-1-1 0,1 0 0,-1 0 0,1 0 0,0-2 0,0 1 0,0-1 0,0 0 0,0-1 0,0-1 0,0 1 0,0-1 0,0-1 0,11-3 0,10-4 0,0-2 0,-1-2 0,29-16 0,-29 14 0,-23 12 0,0 0 0,0 0 0,0 0 0,0 1 0,1 0 0,-1 1 0,1 0 0,-1 0 0,1 0 0,-1 1 0,1 0 0,-1 1 0,1 0 0,-1 0 0,1 0 0,-1 1 0,0 0 0,0 0 0,1 1 0,-2 0 0,1 0 0,0 1 0,-1 0 0,1 0 0,6 6 0,-2 0 0,0 0 0,-1 1 0,-1 0 0,1 1 0,-2 0 0,0 0 0,0 1 0,-1 0 0,0 0 0,-2 0 0,1 1 0,3 17 0,-2-6 0,-1 0 0,-1 1 0,2 30 0,-7-46 0,0-1 0,0 0 0,-1 1 0,-1-1 0,0 0 0,0 0 0,-1 0 0,0 0 0,0 0 0,-1 0 0,0-1 0,-7 11 0,0-3 0,-1 0 0,0-1 0,-1 0 0,-1-1 0,0-1 0,-1 0 0,0-1 0,-1-1 0,-27 15 0,20-14 0,-1-1 0,-1-1 0,1-2 0,-2 0 0,1-2 0,-45 6 0,37-9 0,1-1 0,-1-2 0,1-1 0,-1-1 0,1-2 0,-1-2 0,1-1 0,1-1 0,-1-1 0,2-2 0,-1-1 0,-29-17 0,47 21-273,0-1 0,1 1 0,0-2 0,-17-16 0,3-4-6553</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51.879"/>
    </inkml:context>
    <inkml:brush xml:id="br0">
      <inkml:brushProperty name="width" value="0.05" units="cm"/>
      <inkml:brushProperty name="height" value="0.05" units="cm"/>
    </inkml:brush>
  </inkml:definitions>
  <inkml:trace contextRef="#ctx0" brushRef="#br0">845 0 24575,'3'1'0,"1"-1"0,0 1 0,-1-1 0,1 1 0,-1 0 0,1 0 0,-1 1 0,5 1 0,-2 7 0,-23 0 0,-13-5 0,0-1 0,0-1 0,0-1 0,-57-5 0,20 1 0,7 1 0,-137 4 0,165-1 0,1 2 0,0 1 0,0 1 0,-36 13 0,63-17 0,-1-1 0,1 1 0,0 0 0,0 0 0,-1 1 0,2-1 0,-1 1 0,0 0 0,0 0 0,1 0 0,0 0 0,-1 1 0,1-1 0,1 1 0,-1 0 0,-4 7 0,4-2 0,0-1 0,1 1 0,0 0 0,0 0 0,1 0 0,0 0 0,0 17 0,-1 9 0,-12 61 0,8-58 0,-4 55 0,-7 80 0,9-114 0,-1 89 0,11-108 0,1 0 0,2-1 0,2 1 0,1-1 0,16 43 0,-21-75 0,1-1 0,-1 1 0,1-1 0,0 0 0,1 0 0,0-1 0,-1 1 0,2-1 0,-1 0 0,0-1 0,1 1 0,0-1 0,0 0 0,1 0 0,-1-1 0,1 0 0,-1 0 0,1-1 0,0 1 0,0-2 0,9 2 0,17 3 0,1-1 0,-1-2 0,43-2 0,-56-1 0,809-3-1365,-784 3-5461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53.363"/>
    </inkml:context>
    <inkml:brush xml:id="br0">
      <inkml:brushProperty name="width" value="0.05" units="cm"/>
      <inkml:brushProperty name="height" value="0.05" units="cm"/>
    </inkml:brush>
  </inkml:definitions>
  <inkml:trace contextRef="#ctx0" brushRef="#br0">1 39 24575,'0'-6'0,"6"-3"0,9 1 0,7 2 0,7 1 0,5 2 0,-4 2-8191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6:29.648"/>
    </inkml:context>
    <inkml:brush xml:id="br0">
      <inkml:brushProperty name="width" value="0.05" units="cm"/>
      <inkml:brushProperty name="height" value="0.05" units="cm"/>
    </inkml:brush>
  </inkml:definitions>
  <inkml:trace contextRef="#ctx0" brushRef="#br0">0 0 24575,'7'0'0,"1"6"0,6 2 0,7 0 0,0-2-8191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53.722"/>
    </inkml:context>
    <inkml:brush xml:id="br0">
      <inkml:brushProperty name="width" value="0.05" units="cm"/>
      <inkml:brushProperty name="height" value="0.05" units="cm"/>
    </inkml:brush>
  </inkml:definitions>
  <inkml:trace contextRef="#ctx0" brushRef="#br0">1 38 24575,'6'0'0,"9"0"0,7 0 0,1-6 0,2-2 0,3 0 0,3 2 0,3 1 0,1 2 0,2 2 0,-6 0-8191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05.895"/>
    </inkml:context>
    <inkml:brush xml:id="br0">
      <inkml:brushProperty name="width" value="0.05" units="cm"/>
      <inkml:brushProperty name="height" value="0.05" units="cm"/>
    </inkml:brush>
  </inkml:definitions>
  <inkml:trace contextRef="#ctx0" brushRef="#br0">410 73 24575,'0'0'0,"0"0"0,0 0 0,1 0 0,-1 0 0,0 0 0,0 0 0,0 0 0,1 0 0,-1 0 0,0 0 0,0 0 0,0 0 0,0 0 0,1 0 0,-1 0 0,0 0 0,0-1 0,0 1 0,0 0 0,1 0 0,-1 0 0,0 0 0,0 0 0,0 0 0,0-1 0,0 1 0,0 0 0,0 0 0,1 0 0,-1 0 0,0-1 0,0 1 0,0 0 0,0 0 0,0 0 0,0-1 0,0 1 0,0 0 0,0 0 0,0 0 0,0-1 0,0 1 0,0 0 0,0 0 0,0 0 0,0 0 0,0-1 0,0 1 0,0 0 0,-1 0 0,1 0 0,0 0 0,0-1 0,0 1 0,0 0 0,0 0 0,0 0 0,0 0 0,-1-1 0,-13-16 0,-24-14 0,27 28 0,1-1 0,-1 1 0,0 1 0,0 0 0,-1 1 0,1 0 0,0 0 0,0 1 0,-1 1 0,1 0 0,0 0 0,-20 6 0,18-4 0,1 1 0,-1 1 0,1 0 0,0 1 0,0 0 0,0 1 0,1 0 0,0 0 0,0 1 0,-15 16 0,24-22 0,0 0 0,0 0 0,0 0 0,0 0 0,0 0 0,1 1 0,-1-1 0,1 1 0,-1-1 0,1 1 0,0-1 0,0 1 0,0 0 0,0 0 0,1-1 0,-1 1 0,1 0 0,0 0 0,-1 0 0,1 0 0,1-1 0,-1 1 0,0 0 0,1 0 0,-1 0 0,1 0 0,0-1 0,0 1 0,0 0 0,0-1 0,0 1 0,1-1 0,-1 1 0,1-1 0,0 0 0,0 1 0,0-1 0,0 0 0,0 0 0,0 0 0,0-1 0,4 3 0,4 3 0,1 0 0,0 0 0,1-1 0,-1-1 0,1 0 0,0 0 0,1-1 0,17 3 0,69 2 0,-75-8 0,0 0 0,0 2 0,0 1 0,41 11 0,-59-12 0,1-1 0,-1 1 0,0 0 0,0 1 0,0 0 0,-1 0 0,1 0 0,-1 0 0,0 1 0,0 0 0,0 0 0,-1 0 0,0 1 0,0-1 0,0 1 0,-1 0 0,1 0 0,-1 0 0,-1 1 0,1-1 0,1 10 0,-3-11 0,0 0 0,0 1 0,0-1 0,-1 1 0,0-1 0,0 1 0,0-1 0,-1 1 0,0-1 0,0 1 0,0-1 0,0 0 0,-1 1 0,0-1 0,-3 6 0,0-3 0,0-1 0,0 1 0,0-1 0,-1 0 0,0 0 0,0-1 0,-1 0 0,-13 10 0,9-9 0,0 0 0,0 0 0,-1-1 0,0-1 0,0 0 0,0 0 0,-1-1 0,1-1 0,-1 0 0,0-1 0,0 0 0,-25-1 0,16-3 20,-1-1 0,1-1 0,1-1 0,-1-1 0,-30-13 0,44 16-107,0-1-1,0 0 1,0-1 0,0 1-1,1-1 1,-1-1 0,1 1-1,1-1 1,-1-1-1,1 1 1,0-1 0,1 0-1,-1-1 1,1 1 0,1-1-1,-5-9 1,0-11-6739</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06.408"/>
    </inkml:context>
    <inkml:brush xml:id="br0">
      <inkml:brushProperty name="width" value="0.05" units="cm"/>
      <inkml:brushProperty name="height" value="0.05" units="cm"/>
    </inkml:brush>
  </inkml:definitions>
  <inkml:trace contextRef="#ctx0" brushRef="#br0">0 1 24575,'0'6'0,"0"9"0,0 7 0,0 7 0,0 11 0,0 5 0,0 1 0,0 5 0,0 0 0,0-2 0,0-4 0,0-2 0,0-3 0,0-8-8191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06.782"/>
    </inkml:context>
    <inkml:brush xml:id="br0">
      <inkml:brushProperty name="width" value="0.05" units="cm"/>
      <inkml:brushProperty name="height" value="0.05" units="cm"/>
    </inkml:brush>
  </inkml:definitions>
  <inkml:trace contextRef="#ctx0" brushRef="#br0">515 1 24575,'6'0'0,"-4"0"0,-8 0 0,-10 0 0,-9 0 0,-5 0 0,-11 6 0,-5 2 0,-6 0 0,-2-2 0,3-1 0,4-3 0,3 0 0,3-2 0,3 0 0,7 0-8191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07.184"/>
    </inkml:context>
    <inkml:brush xml:id="br0">
      <inkml:brushProperty name="width" value="0.05" units="cm"/>
      <inkml:brushProperty name="height" value="0.05" units="cm"/>
    </inkml:brush>
  </inkml:definitions>
  <inkml:trace contextRef="#ctx0" brushRef="#br0">2 1 24575,'1'0'0,"0"0"0,1 1 0,-1-1 0,0 1 0,0-1 0,0 1 0,1-1 0,-1 1 0,0 0 0,0-1 0,0 1 0,0 0 0,0 0 0,0 0 0,-1 0 0,1 0 0,0 0 0,0 0 0,-1 0 0,1 0 0,0 0 0,-1 0 0,1 0 0,-1 1 0,1-1 0,-1 0 0,0 0 0,0 1 0,0-1 0,1 2 0,0 41 0,-11 37 0,2-26 0,2 0 0,3 1 0,4 67 0,-1-120 0,0 0 0,0 0 0,1 0 0,-1 0 0,1 0 0,0 0 0,-1 0 0,1 0 0,0-1 0,1 1 0,-1 0 0,1-1 0,-1 1 0,1-1 0,0 0 0,-1 1 0,1-1 0,0 0 0,1 0 0,-1 0 0,0 0 0,1-1 0,-1 1 0,1 0 0,-1-1 0,1 0 0,0 0 0,-1 0 0,1 0 0,0 0 0,0 0 0,0-1 0,0 1 0,0-1 0,0 0 0,0 0 0,0 0 0,3-1 0,14-1 0,0-2 0,-1 0 0,0-2 0,35-13 0,-8 3 0,-16 9-273,-1 1 0,1 2 0,1 1 0,36 2 0,-36 1-6553</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07.527"/>
    </inkml:context>
    <inkml:brush xml:id="br0">
      <inkml:brushProperty name="width" value="0.05" units="cm"/>
      <inkml:brushProperty name="height" value="0.05" units="cm"/>
    </inkml:brush>
  </inkml:definitions>
  <inkml:trace contextRef="#ctx0" brushRef="#br0">9 39 24575,'-6'0'0,"4"0"0,8 0 0,4-6 0,6-3 0,7 2 0,5 0 0,5 3 0,3 1 0,1 2 0,1 0 0,0 7 0,0 3 0,-7-1-8191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07.867"/>
    </inkml:context>
    <inkml:brush xml:id="br0">
      <inkml:brushProperty name="width" value="0.05" units="cm"/>
      <inkml:brushProperty name="height" value="0.05" units="cm"/>
    </inkml:brush>
  </inkml:definitions>
  <inkml:trace contextRef="#ctx0" brushRef="#br0">31 0 24575,'-6'0'0,"-9"0"0,5 0 0,10 0 0,12 0 0,10 0 0,7 0 0,5 0 0,3 0 0,2 0 0,0 0 0,0 0 0,-1 0 0,0 0 0,-1 0 0,1 0 0,-8 0-8191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08.210"/>
    </inkml:context>
    <inkml:brush xml:id="br0">
      <inkml:brushProperty name="width" value="0.05" units="cm"/>
      <inkml:brushProperty name="height" value="0.05" units="cm"/>
    </inkml:brush>
  </inkml:definitions>
  <inkml:trace contextRef="#ctx0" brushRef="#br0">1 0 24575,'6'0'0,"9"7"0,1 7 0,-2 9 0,-3 6 0,-3 4 0,2 3 0,1 9 0,-3 1 0,-2 7 0,-2 0 0,4-3 0,1-4 0,-1-2 0,-2-16 0,-2-13-8191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08.564"/>
    </inkml:context>
    <inkml:brush xml:id="br0">
      <inkml:brushProperty name="width" value="0.05" units="cm"/>
      <inkml:brushProperty name="height" value="0.05" units="cm"/>
    </inkml:brush>
  </inkml:definitions>
  <inkml:trace contextRef="#ctx0" brushRef="#br0">1 117 24575,'0'-2'0,"1"0"0,0 0 0,-1 0 0,1 1 0,0-1 0,0 0 0,0 0 0,0 0 0,0 1 0,0-1 0,1 0 0,-1 1 0,1-1 0,-1 1 0,1 0 0,-1-1 0,4-1 0,35-22 0,-30 20 0,7-4 0,0 1 0,1 1 0,0 0 0,0 1 0,37-7 0,-46 12 0,0-1 0,-1 1 0,1 0 0,0 1 0,0 0 0,-1 1 0,1 0 0,0 0 0,0 0 0,-1 1 0,1 1 0,-1-1 0,0 2 0,0-1 0,9 5 0,-14-6 0,0 0 0,0 1 0,0-1 0,0 0 0,-1 1 0,1 0 0,-1-1 0,1 1 0,-1 0 0,0 0 0,0 0 0,0 1 0,-1-1 0,1 0 0,-1 1 0,0-1 0,0 1 0,0-1 0,0 1 0,-1 0 0,1-1 0,-1 1 0,0 0 0,0-1 0,0 1 0,-1 0 0,1-1 0,-1 1 0,0-1 0,0 1 0,0-1 0,0 1 0,-1-1 0,1 1 0,-1-1 0,0 0 0,0 0 0,0 0 0,-3 3 0,-5 6 0,0 0 0,-1 0 0,0-1 0,-1-1 0,0 0 0,-1 0 0,-25 14 0,20-16-136,0 0-1,-1-1 1,0-1-1,0-1 1,-1 0-1,1-2 1,-1 0-1,0-1 0,-38-1 1,26-2-6690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09.356"/>
    </inkml:context>
    <inkml:brush xml:id="br0">
      <inkml:brushProperty name="width" value="0.05" units="cm"/>
      <inkml:brushProperty name="height" value="0.05" units="cm"/>
    </inkml:brush>
  </inkml:definitions>
  <inkml:trace contextRef="#ctx0" brushRef="#br0">1 77 24575,'7'-1'0,"1"0"0,-1-1 0,1 0 0,-1-1 0,0 1 0,0-1 0,0-1 0,7-4 0,20-8 0,-9 8 0,0 1 0,0 1 0,1 1 0,0 1 0,0 1 0,0 2 0,0 0 0,32 5 0,-54-4 0,-1 0 0,0 0 0,1 1 0,-1 0 0,1 0 0,-1 0 0,0 0 0,0 0 0,1 1 0,-1-1 0,0 1 0,0 0 0,-1 0 0,1 0 0,4 4 0,-5-4 0,-1 0 0,0 0 0,0 0 0,1 0 0,-2 1 0,1-1 0,0 0 0,0 0 0,-1 0 0,1 1 0,-1-1 0,1 0 0,-1 1 0,0-1 0,0 0 0,0 1 0,-1-1 0,1 3 0,-2 1 0,1-1 0,-1 1 0,-1-1 0,1 1 0,-1-1 0,1 0 0,-1 0 0,-1 0 0,1 0 0,-1-1 0,0 1 0,0-1 0,0 0 0,-1 0 0,1-1 0,-1 1 0,-6 2 0,4-1 0,-1-1 0,1-1 0,-1 0 0,0 0 0,0 0 0,0-1 0,0 0 0,0 0 0,0-1 0,-1-1 0,1 1 0,0-1 0,-1 0 0,-9-2 0,17 2 0,1 0 0,0 0 0,0 0 0,-1 0 0,1 0 0,0 0 0,-1 0 0,1 0 0,0-1 0,-1 1 0,1 0 0,0 0 0,-1 0 0,1 0 0,0 0 0,0 0 0,-1-1 0,1 1 0,0 0 0,0 0 0,-1 0 0,1-1 0,0 1 0,0 0 0,-1 0 0,1-1 0,0 1 0,0 0 0,0-1 0,0 1 0,0 0 0,0 0 0,-1-1 0,1 1 0,0 0 0,0-1 0,0 1 0,0 0 0,0-1 0,0 1 0,0 0 0,0-1 0,0 1 0,15-9 0,24-2 0,-10 7 0,1 1 0,0 2 0,-1 0 0,58 8 0,-75-5 0,1 0 0,-1 1 0,0 1 0,1 0 0,-1 0 0,-1 1 0,1 1 0,-1 0 0,0 1 0,0 0 0,-1 0 0,0 1 0,18 18 0,-25-22 0,0-1 0,0 1 0,0-1 0,-1 1 0,0 0 0,1 0 0,-1 0 0,-1 1 0,1-1 0,0 0 0,-1 1 0,0-1 0,0 1 0,0-1 0,-1 1 0,0-1 0,0 1 0,0 0 0,0-1 0,-1 1 0,1-1 0,-1 1 0,0-1 0,-1 1 0,1-1 0,-1 0 0,0 1 0,0-1 0,0 0 0,0 0 0,-1-1 0,0 1 0,0 0 0,-5 5 0,-1-1 0,0 1 0,0-2 0,0 1 0,-1-1 0,0-1 0,-1 0 0,1 0 0,-1-1 0,0 0 0,-1-1 0,1 0 0,-17 3 0,-3-3 40,0 0 0,-55-2 0,72-3-205,0 0 0,0 0 0,0-2 0,0 0 0,0 0 0,1-1 0,0-1 0,-19-9 0,8-1-6661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6:29.981"/>
    </inkml:context>
    <inkml:brush xml:id="br0">
      <inkml:brushProperty name="width" value="0.05" units="cm"/>
      <inkml:brushProperty name="height" value="0.05" units="cm"/>
    </inkml:brush>
  </inkml:definitions>
  <inkml:trace contextRef="#ctx0" brushRef="#br0">1 0 24575,'6'0'0,"2"6"0,6 2 0,1 0-8191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15.600"/>
    </inkml:context>
    <inkml:brush xml:id="br0">
      <inkml:brushProperty name="width" value="0.05" units="cm"/>
      <inkml:brushProperty name="height" value="0.05" units="cm"/>
    </inkml:brush>
  </inkml:definitions>
  <inkml:trace contextRef="#ctx0" brushRef="#br0">0 241 24575,'6'0'0,"-1"-1"0,1 1 0,0-1 0,-1 0 0,1-1 0,0 0 0,-1 1 0,0-2 0,0 1 0,1 0 0,-1-1 0,-1 0 0,1 0 0,7-7 0,2-3 0,-1-1 0,0 0 0,11-18 0,-15 20 0,0 0 0,1 0 0,0 1 0,1 1 0,17-15 0,-18 18 0,2-1 0,-1 1 0,1 0 0,22-10 0,-32 17 0,-1-1 0,1 0 0,-1 0 0,1 1 0,-1-1 0,1 1 0,0-1 0,-1 1 0,1 0 0,0 0 0,-1 0 0,1 0 0,0 0 0,-1 0 0,1 0 0,0 0 0,-1 1 0,1-1 0,-1 1 0,1-1 0,0 1 0,-1 0 0,1-1 0,-1 1 0,0 0 0,1 0 0,-1 0 0,0 0 0,1 0 0,-1 0 0,0 1 0,0-1 0,0 0 0,0 1 0,0-1 0,0 0 0,0 1 0,-1-1 0,2 3 0,8 30 0,-1 0 0,-1 1 0,-3 1 0,0-1 0,-2 1 0,-3 48 0,-30 212 0,27-269 0,-29 119 0,32-136 108,6-10-1581,1-8-5353</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16.123"/>
    </inkml:context>
    <inkml:brush xml:id="br0">
      <inkml:brushProperty name="width" value="0.05" units="cm"/>
      <inkml:brushProperty name="height" value="0.05" units="cm"/>
    </inkml:brush>
  </inkml:definitions>
  <inkml:trace contextRef="#ctx0" brushRef="#br0">0 172 24575,'0'1'0,"0"-1"0,0 1 0,0 0 0,0-1 0,0 1 0,1 0 0,-1-1 0,0 1 0,0 0 0,0-1 0,1 1 0,-1-1 0,0 1 0,0 0 0,1-1 0,-1 1 0,1-1 0,-1 1 0,0-1 0,1 1 0,-1-1 0,1 1 0,-1-1 0,1 0 0,0 1 0,-1-1 0,1 0 0,-1 1 0,1-1 0,0 0 0,-1 0 0,1 1 0,0-1 0,-1 0 0,1 0 0,0 0 0,-1 0 0,1 0 0,0 0 0,-1 0 0,1 0 0,0 0 0,-1 0 0,1-1 0,-1 1 0,1 0 0,0 0 0,-1-1 0,1 1 0,0 0 0,-1-1 0,1 1 0,0-1 0,35-19 0,-35 19 0,196-116 0,-175 104 0,-13 7 0,0 1 0,0 0 0,1 1 0,19-7 0,-27 10 0,0 1 0,-1-1 0,1 1 0,0 0 0,-1 0 0,1 0 0,0 0 0,0 0 0,0 0 0,-1 0 0,1 1 0,0-1 0,-1 0 0,1 1 0,0 0 0,-1-1 0,1 1 0,0 0 0,-1 0 0,0 0 0,1 0 0,-1 0 0,1 0 0,-1 0 0,0 0 0,0 1 0,0-1 0,1 1 0,-1-1 0,-1 0 0,1 1 0,0 0 0,0-1 0,0 1 0,0 1 0,3 16 0,0-1 0,-1 1 0,-1 0 0,-1-1 0,0 1 0,-1 0 0,-4 25 0,1 9 0,2 34 0,3-46 0,-3-1 0,-1 1 0,-2 0 0,-1-1 0,-15 52 0,16-83-1365</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16.700"/>
    </inkml:context>
    <inkml:brush xml:id="br0">
      <inkml:brushProperty name="width" value="0.05" units="cm"/>
      <inkml:brushProperty name="height" value="0.05" units="cm"/>
    </inkml:brush>
  </inkml:definitions>
  <inkml:trace contextRef="#ctx0" brushRef="#br0">104 115 24575,'0'-2'0,"1"0"0,-1 0 0,1-1 0,-1 1 0,1 0 0,0 0 0,0 0 0,0 0 0,0 0 0,1 0 0,-1 0 0,0 0 0,1 1 0,-1-1 0,1 0 0,3-2 0,34-24 0,-28 21 0,1 1 0,-1 0 0,1 0 0,-1 1 0,1 1 0,1 0 0,-1 0 0,1 1 0,-1 1 0,1 0 0,0 1 0,0 1 0,0-1 0,0 2 0,15 2 0,-17-2 0,1 1 0,-1 1 0,1 0 0,-1 0 0,0 1 0,0 0 0,-1 1 0,1 1 0,-1-1 0,0 2 0,-1-1 0,1 1 0,-1 1 0,-1 0 0,15 15 0,-19-17 0,-1-1 0,0 1 0,0-1 0,0 1 0,0 0 0,-1 0 0,0 0 0,0 0 0,-1 0 0,0 1 0,0-1 0,0 12 0,-1-6 0,-1-1 0,0 1 0,-1-1 0,-1 1 0,0-1 0,-7 18 0,-1-3 0,-2-1 0,0 0 0,-2-1 0,-1 0 0,-20 22 0,2-5 0,-3-2 0,-51 44 0,68-66 0,0-2 0,-2 0 0,0-1 0,0-1 0,-1-1 0,-45 16 0,63-26 0,0-1 0,0 1 0,0-1 0,-1-1 0,1 1 0,0-1 0,0 1 0,0-1 0,0-1 0,-1 1 0,1-1 0,-8-2 0,11 2 0,1 0 0,-1 0 0,0 0 0,0 0 0,1 0 0,-1-1 0,0 1 0,1-1 0,-1 1 0,1-1 0,0 1 0,0-1 0,0 0 0,-1 0 0,1 0 0,1 0 0,-1 0 0,0 1 0,0-1 0,1-1 0,-1 1 0,1 0 0,0 0 0,0 0 0,0 0 0,0 0 0,0 0 0,0 0 0,0 0 0,0 0 0,1 0 0,-1 0 0,2-3 0,1-6 0,1 0 0,0 0 0,0 0 0,1 1 0,0 0 0,1 0 0,0 0 0,1 1 0,0 0 0,0 0 0,1 1 0,0 0 0,1 0 0,15-11 0,-20 16 0,1-1 0,0 1 0,0 0 0,0 0 0,0 1 0,0 0 0,1-1 0,-1 2 0,1-1 0,-1 1 0,1 0 0,0 0 0,-1 0 0,1 1 0,0 0 0,0 0 0,-1 0 0,1 1 0,0 0 0,-1 0 0,1 0 0,-1 1 0,1 0 0,-1 0 0,1 0 0,-1 1 0,0-1 0,0 1 0,-1 1 0,7 4 0,-2 0 0,-1 1 0,-1-1 0,0 1 0,0 1 0,0-1 0,-1 1 0,8 19 0,-1 4 0,11 42 0,-17-48 0,2 0 0,22 50 0,-28-72-91,1 0 0,-1 1 0,1-1 0,0-1 0,0 1 0,0 0 0,1-1 0,-1 0 0,1 0 0,0-1 0,1 1 0,-1-1 0,0 0 0,12 4 0,11 2-6735</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17.060"/>
    </inkml:context>
    <inkml:brush xml:id="br0">
      <inkml:brushProperty name="width" value="0.05" units="cm"/>
      <inkml:brushProperty name="height" value="0.05" units="cm"/>
    </inkml:brush>
  </inkml:definitions>
  <inkml:trace contextRef="#ctx0" brushRef="#br0">276 1 24575,'6'0'0,"2"6"0,0 9 0,-2 8 0,-8 5 0,-9 6 0,-4 2 0,-5 8 0,-6 3 0,-4 6 0,-4 0 0,-1-3 0,-3-3 0,0-4 0,7-3 0,8-8-8191</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22.274"/>
    </inkml:context>
    <inkml:brush xml:id="br0">
      <inkml:brushProperty name="width" value="0.05" units="cm"/>
      <inkml:brushProperty name="height" value="0.05" units="cm"/>
    </inkml:brush>
  </inkml:definitions>
  <inkml:trace contextRef="#ctx0" brushRef="#br0">0 162 24575,'9'-1'0,"-1"-2"0,1 1 0,-1-1 0,0 0 0,0-1 0,0 0 0,0 0 0,-1-1 0,0 1 0,8-8 0,10-5 0,105-76 0,-129 92 0,0 1 0,-1-1 0,1 1 0,0-1 0,0 1 0,0-1 0,0 1 0,0-1 0,0 1 0,0 0 0,0-1 0,0 1 0,0 0 0,1 0 0,-1 0 0,0 0 0,0 0 0,0 0 0,0 0 0,0 0 0,0 1 0,0-1 0,0 0 0,0 0 0,0 1 0,0-1 0,2 2 0,-2-1 0,1 1 0,-1 0 0,0-1 0,1 1 0,-1 0 0,0 0 0,0 0 0,0 0 0,-1 0 0,1 0 0,0 0 0,-1 0 0,1 3 0,1 10 0,0 1 0,-1 0 0,-1 17 0,-1-24 0,-3 536 0,4-545-21,0-1-1,0 1 0,1 0 1,-1 0-1,0 0 0,0 0 1,0 0-1,1 0 0,-1 0 1,0 0-1,0 0 0,0 0 1,1 0-1,-1 0 0,0 0 1,0 0-1,1 0 0,-1 0 0,0 0 1,0 0-1,0 0 0,1 0 1,-1 0-1,0 0 0,0 0 1,0 0-1,0 1 0,1-1 1,-1 0-1,0 0 0,0 0 1,0 0-1,0 0 0,1 1 1,-1-1-1,0 0 0,0 0 1,0 0-1,0 0 0,0 1 1,0-1-1,0 0 0,0 0 1,0 0-1,0 1 0,1-1 1,-1 0-1,0 0 0,0 0 1,0 1-1,0-1 0,0 0 1,0 0-1,-1 0 0,1 1 1,0-1-1,0 0 0,0 0 1,0 0-1,0 1 0,0-1 1,0 0-1,8-6-6804</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22.957"/>
    </inkml:context>
    <inkml:brush xml:id="br0">
      <inkml:brushProperty name="width" value="0.05" units="cm"/>
      <inkml:brushProperty name="height" value="0.05" units="cm"/>
    </inkml:brush>
  </inkml:definitions>
  <inkml:trace contextRef="#ctx0" brushRef="#br0">0 110 24575,'4'-1'0,"1"-1"0,-1 1 0,0-1 0,0 0 0,0 0 0,0 0 0,-1 0 0,1-1 0,0 1 0,-1-1 0,6-6 0,26-16 0,-8 13 0,1 2 0,1 1 0,40-8 0,-62 15 0,-1 1 0,0 0 0,0 0 0,0 1 0,1 0 0,-1 0 0,0 0 0,1 1 0,-1 0 0,0 0 0,0 1 0,0-1 0,0 1 0,0 1 0,0-1 0,-1 1 0,1 0 0,-1 0 0,1 1 0,-1-1 0,0 1 0,-1 0 0,5 5 0,-6-6 0,-1 1 0,0-1 0,0 1 0,0-1 0,0 1 0,-1 0 0,1-1 0,-1 1 0,0 0 0,0 0 0,-1 0 0,1 0 0,-1 0 0,0 0 0,0 0 0,0 0 0,-1 4 0,-1 0 0,0-1 0,0 1 0,0-1 0,-1 0 0,0 1 0,-1-1 0,0-1 0,-6 10 0,-1-1 0,-1 0 0,-1-1 0,-1-1 0,0 0 0,0 0 0,-25 15 0,25-18 0,6-5 0,1 0 0,-1 0 0,1 0 0,-1-1 0,-1 0 0,1 0 0,0-1 0,-1 0 0,-11 2 0,70-39 0,-38 29 0,1 0 0,-1 0 0,1 1 0,0 1 0,0 0 0,0 1 0,0 1 0,1 0 0,-1 0 0,0 1 0,1 1 0,-1 0 0,0 1 0,16 4 0,-20-3 0,1 0 0,-1 0 0,0 0 0,0 1 0,0 1 0,0 0 0,-1 0 0,0 0 0,0 1 0,0 0 0,-1 1 0,0 0 0,0 0 0,-1 0 0,0 1 0,0 0 0,0 0 0,-1 1 0,7 16 0,-10-20 0,-1 1 0,0-1 0,0 1 0,0-1 0,-1 1 0,1-1 0,-1 1 0,-1-1 0,1 1 0,-1 0 0,0-1 0,0 0 0,0 1 0,-1-1 0,0 0 0,0 1 0,-1-1 0,1 0 0,-1-1 0,0 1 0,0 0 0,-1-1 0,1 0 0,-1 0 0,0 0 0,-7 6 0,0-1 0,-1 0 0,1 0 0,-2-1 0,1-1 0,-1 0 0,0-1 0,0 0 0,-1-1 0,-18 5 0,13-6 15,-1-1 0,0 0 0,0-2 0,0 0 0,0-1 0,0-1 0,-37-7 0,47 6-102,0 0-1,0-1 1,0-1 0,1 0-1,-1 0 1,1 0 0,0-2-1,0 1 1,0-1-1,1 0 1,0-1 0,0 1-1,1-2 1,0 1 0,0-1-1,-10-15 1,0-7-6739</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23.300"/>
    </inkml:context>
    <inkml:brush xml:id="br0">
      <inkml:brushProperty name="width" value="0.05" units="cm"/>
      <inkml:brushProperty name="height" value="0.05" units="cm"/>
    </inkml:brush>
  </inkml:definitions>
  <inkml:trace contextRef="#ctx0" brushRef="#br0">1 1 24575,'0'6'0,"0"9"0,0 14 0,0 8 0,0 5 0,0 7 0,0 7 0,0 2 0,0 2 0,0 5 0,0-4 0,0 1 0,6-3 0,2-7 0,0-5 0,-2-4 0,-1-17 0,-3-11-8191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23.641"/>
    </inkml:context>
    <inkml:brush xml:id="br0">
      <inkml:brushProperty name="width" value="0.05" units="cm"/>
      <inkml:brushProperty name="height" value="0.05" units="cm"/>
    </inkml:brush>
  </inkml:definitions>
  <inkml:trace contextRef="#ctx0" brushRef="#br0">158 1 24575,'6'6'0,"3"9"0,-2 7 0,0 7 0,-9 5 0,-3 2 0,-8 2 0,-1 0 0,-5 1 0,1-1 0,-2 0 0,1-1 0,-2-6 0,3-2 0,-2-7 0,3-6-8191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28.728"/>
    </inkml:context>
    <inkml:brush xml:id="br0">
      <inkml:brushProperty name="width" value="0.05" units="cm"/>
      <inkml:brushProperty name="height" value="0.05" units="cm"/>
    </inkml:brush>
  </inkml:definitions>
  <inkml:trace contextRef="#ctx0" brushRef="#br0">0 9 24575,'0'-6'0,"0"4"0,0 9 0,6 9 0,3 8 0,-2 7 0,0 10 0,-3 5 0,-1 6 0,-2 8 0,0 5 0,-1-1 0,0-6 0,-1 0 0,1-4 0,6-10 0,3-14-8191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29.386"/>
    </inkml:context>
    <inkml:brush xml:id="br0">
      <inkml:brushProperty name="width" value="0.05" units="cm"/>
      <inkml:brushProperty name="height" value="0.05" units="cm"/>
    </inkml:brush>
  </inkml:definitions>
  <inkml:trace contextRef="#ctx0" brushRef="#br0">70 43 24575,'12'-1'0,"0"0"0,0-1 0,-1-1 0,22-6 0,33-8 0,-49 16 0,86-7 0,-92 7 0,0 1 0,1 1 0,-1 0 0,0 1 0,1 0 0,16 5 0,-26-6 0,0 0 0,0 0 0,0 0 0,1 0 0,-1 0 0,0 0 0,0 0 0,0 0 0,-1 1 0,1-1 0,0 1 0,0 0 0,-1-1 0,1 1 0,-1 0 0,0 0 0,1 0 0,-1 0 0,0 0 0,0 0 0,0 0 0,-1 1 0,1-1 0,0 3 0,-1-1 0,0 0 0,0 0 0,-1 0 0,1-1 0,-1 1 0,0 0 0,-1 0 0,1-1 0,0 1 0,-1 0 0,0-1 0,0 1 0,-3 3 0,-6 7 0,0 1 0,-2-1 0,0-1 0,-28 23 0,-128 79 0,182-122 0,-1 0 0,1 2 0,0-1 0,0 2 0,1 0 0,-1 0 0,20-2 0,-24 5 0,-1 0 0,1 0 0,-1 1 0,1 0 0,-1 0 0,1 1 0,-1 0 0,0 0 0,1 1 0,-1 0 0,0 0 0,0 1 0,0 0 0,0 1 0,-1 0 0,10 6 0,-9-3 0,-1 0 0,0 0 0,0 1 0,-1-1 0,0 1 0,0 1 0,-1-1 0,0 1 0,-1 0 0,0 0 0,0 1 0,-1-1 0,0 1 0,-1-1 0,0 1 0,0 0 0,-1 0 0,0 0 0,-1 15 0,-1-16 0,0 0 0,0 0 0,-1-1 0,0 1 0,0-1 0,-1 1 0,0-1 0,0 0 0,-1 0 0,0 0 0,-1-1 0,0 1 0,0-1 0,0 0 0,-1-1 0,0 1 0,0-1 0,-1 0 0,1-1 0,-1 1 0,-1-2 0,-12 8 0,8-7 9,-1 0-1,0 0 1,0-1-1,0-1 1,0-1 0,0 1-1,-1-2 1,0 0-1,1-1 1,-1 0-1,1-1 1,-1 0-1,-22-6 1,14 1-195,1-1 1,0 0-1,0-2 0,0 0 1,1-1-1,0-1 1,-26-20-1,8 0-6640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3:22.824"/>
    </inkml:context>
    <inkml:brush xml:id="br0">
      <inkml:brushProperty name="width" value="0.05" units="cm"/>
      <inkml:brushProperty name="height" value="0.05" units="cm"/>
    </inkml:brush>
  </inkml:definitions>
  <inkml:trace contextRef="#ctx0" brushRef="#br0">41 1 24575,'-1'34'0,"1"82"0,15 116 0,0-98 0,-6-1 0,-10 166 0,-4-249 0,-2-1 0,-18 61 0,-5 27 0,26-115 0,1 1 0,0-1 0,2 1 0,1 0 0,3 30 0,3-45-1365,3-8-5461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6:31.436"/>
    </inkml:context>
    <inkml:brush xml:id="br0">
      <inkml:brushProperty name="width" value="0.05" units="cm"/>
      <inkml:brushProperty name="height" value="0.05" units="cm"/>
    </inkml:brush>
  </inkml:definitions>
  <inkml:trace contextRef="#ctx0" brushRef="#br0">227 1 24575,'0'0'0,"0"0"0,0 0 0,0 0 0,0 0 0,0 0 0,1 0 0,-1 0 0,0 0 0,0 0 0,0 0 0,0 0 0,0 0 0,1 0 0,-1 0 0,0 0 0,0 0 0,0 0 0,0 0 0,0 0 0,1 0 0,-1 1 0,0-1 0,0 0 0,0 0 0,0 0 0,0 0 0,0 0 0,0 0 0,0 0 0,1 0 0,-1 1 0,0-1 0,0 0 0,0 0 0,0 0 0,0 0 0,0 0 0,0 1 0,0-1 0,0 0 0,0 0 0,0 0 0,0 0 0,0 0 0,0 1 0,0-1 0,0 0 0,0 0 0,0 0 0,0 0 0,0 0 0,0 1 0,0-1 0,-8 11 0,-21 17 0,21-21 0,-18 21 0,2 0 0,0 2 0,2 1 0,2 0 0,1 2 0,-27 60 0,46-91 0,-1-1 0,0 0 0,1 0 0,-1 1 0,1-1 0,0 1 0,-1-1 0,1 0 0,0 1 0,0-1 0,0 1 0,0-1 0,0 0 0,0 1 0,0-1 0,1 1 0,-1-1 0,0 0 0,1 1 0,-1-1 0,1 0 0,-1 1 0,1-1 0,0 0 0,0 0 0,0 1 0,-1-1 0,1 0 0,0 0 0,0 0 0,0 0 0,1 0 0,-1-1 0,0 1 0,0 0 0,0 0 0,1-1 0,-1 1 0,0-1 0,1 1 0,-1-1 0,0 1 0,1-1 0,-1 0 0,1 0 0,-1 0 0,0 1 0,3-2 0,12 3 0,0-1 0,0-1 0,25-2 0,-21 0 0,283-2-1365,-272 4-5461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29.852"/>
    </inkml:context>
    <inkml:brush xml:id="br0">
      <inkml:brushProperty name="width" value="0.05" units="cm"/>
      <inkml:brushProperty name="height" value="0.05" units="cm"/>
    </inkml:brush>
  </inkml:definitions>
  <inkml:trace contextRef="#ctx0" brushRef="#br0">124 0 24575,'0'3'0,"1"0"0,-1 0 0,1 0 0,-1-1 0,1 1 0,0 0 0,0-1 0,1 1 0,2 4 0,-3-4 0,1-1 0,-1 1 0,1-1 0,-1 1 0,0 0 0,0 0 0,-1-1 0,1 1 0,0 0 0,-1 0 0,0 0 0,0 4 0,-1 3 0,-1 0 0,0-1 0,0 1 0,-2 0 0,1-1 0,-1 0 0,-9 16 0,-44 60 0,9-17 0,47-67 0,0 0 0,1 0 0,-1 0 0,0 0 0,0 0 0,1 1 0,-1-1 0,0 0 0,1 0 0,0 1 0,-1-1 0,1 0 0,0 0 0,-1 1 0,1-1 0,0 0 0,0 1 0,0-1 0,0 0 0,0 1 0,0-1 0,1 0 0,-1 1 0,0-1 0,1 0 0,-1 1 0,1-1 0,-1 0 0,1 0 0,0 0 0,-1 1 0,1-1 0,0 0 0,0 0 0,0 0 0,0 0 0,0 0 0,0-1 0,0 1 0,0 0 0,0 0 0,0-1 0,1 1 0,-1 0 0,0-1 0,0 0 0,1 1 0,-1-1 0,0 0 0,3 1 0,8 1 0,0 0 0,1-1 0,0 0 0,17-2 0,-18 1 0,434-6-1365,-415 6-5461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30.179"/>
    </inkml:context>
    <inkml:brush xml:id="br0">
      <inkml:brushProperty name="width" value="0.05" units="cm"/>
      <inkml:brushProperty name="height" value="0.05" units="cm"/>
    </inkml:brush>
  </inkml:definitions>
  <inkml:trace contextRef="#ctx0" brushRef="#br0">39 0 24575,'0'7'0,"0"7"0,-6 9 0,-3 6 0,1 5 0,2 8 0,1 11 0,2 8 0,2 0 0,0 2 0,1 3 0,0-3 0,1-1 0,-1-3 0,0-7 0,1-5 0,-1-4 0,0-10-8191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30.599"/>
    </inkml:context>
    <inkml:brush xml:id="br0">
      <inkml:brushProperty name="width" value="0.05" units="cm"/>
      <inkml:brushProperty name="height" value="0.05" units="cm"/>
    </inkml:brush>
  </inkml:definitions>
  <inkml:trace contextRef="#ctx0" brushRef="#br0">172 0 24575,'0'7'0,"-6"7"0,-2 9 0,0 5 0,-4 6 0,-1 2 0,-4 2 0,1 1 0,-3-1 0,1 0 0,4 0 0,-1-1 0,0 0 0,4-6-8191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34.615"/>
    </inkml:context>
    <inkml:brush xml:id="br0">
      <inkml:brushProperty name="width" value="0.05" units="cm"/>
      <inkml:brushProperty name="height" value="0.05" units="cm"/>
    </inkml:brush>
  </inkml:definitions>
  <inkml:trace contextRef="#ctx0" brushRef="#br0">0 1 24575,'2'0'0,"-1"1"0,0-1 0,1 0 0,-1 1 0,0-1 0,0 1 0,0 0 0,0-1 0,0 1 0,1 0 0,-1 0 0,0 0 0,-1 0 0,1-1 0,0 1 0,0 0 0,0 1 0,0-1 0,-1 0 0,1 0 0,-1 0 0,1 0 0,-1 1 0,1-1 0,-1 0 0,0 0 0,1 2 0,7 39 0,-8-38 0,18 101 0,3 27 0,-3 1 0,2 17 0,-19-138 0,-2-7 0,1-1 0,0 1 0,0-1 0,1 1 0,-1-1 0,1 0 0,0 1 0,0-1 0,1 0 0,-1 1 0,1-1 0,0 0 0,4 7 0,1-11-1365</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35.145"/>
    </inkml:context>
    <inkml:brush xml:id="br0">
      <inkml:brushProperty name="width" value="0.05" units="cm"/>
      <inkml:brushProperty name="height" value="0.05" units="cm"/>
    </inkml:brush>
  </inkml:definitions>
  <inkml:trace contextRef="#ctx0" brushRef="#br0">95 0 24575,'-1'7'0,"0"-1"0,-1 1 0,0-1 0,0 1 0,-1-1 0,1 0 0,-2 0 0,1 0 0,0 0 0,-1-1 0,0 1 0,-1-1 0,-8 8 0,9-9 0,0 0 0,0 0 0,0 1 0,1-1 0,-1 1 0,1 0 0,0-1 0,0 1 0,1 1 0,0-1 0,0 0 0,0 1 0,0-1 0,1 1 0,0-1 0,-1 10 0,3-13 0,0 0 0,-1 0 0,1 0 0,0 0 0,0-1 0,0 1 0,0 0 0,1 0 0,-1-1 0,0 1 0,1 0 0,-1-1 0,1 1 0,0-1 0,0 0 0,-1 0 0,1 1 0,0-1 0,0 0 0,0-1 0,0 1 0,0 0 0,0-1 0,0 1 0,0-1 0,0 1 0,3-1 0,65 5 0,-60-5 0,195 16 0,5 1 0,-136-17-1365,-43-1-5461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35.533"/>
    </inkml:context>
    <inkml:brush xml:id="br0">
      <inkml:brushProperty name="width" value="0.05" units="cm"/>
      <inkml:brushProperty name="height" value="0.05" units="cm"/>
    </inkml:brush>
  </inkml:definitions>
  <inkml:trace contextRef="#ctx0" brushRef="#br0">0 0 24575,'7'0'0,"1"7"0,0 7 0,-1 9 0,-3 12 0,5 7 0,1 8 0,-2 3 0,-1 4 0,3 5 0,1 5 0,-1 3 0,-4-4 0,-1-7 0,-3-7 0,6-6 0,0-17 0,0-14-8191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36.121"/>
    </inkml:context>
    <inkml:brush xml:id="br0">
      <inkml:brushProperty name="width" value="0.05" units="cm"/>
      <inkml:brushProperty name="height" value="0.05" units="cm"/>
    </inkml:brush>
  </inkml:definitions>
  <inkml:trace contextRef="#ctx0" brushRef="#br0">1 107 24575,'4'5'0,"8"-10"0,16-17 0,-22 17 0,6-4 0,1 0 0,-1 0 0,2 1 0,-1 1 0,1 0 0,0 1 0,1 0 0,-1 1 0,31-6 0,-38 10 0,0 0 0,0 1 0,0 0 0,0 0 0,1 1 0,-1 0 0,0 0 0,0 0 0,0 1 0,0 0 0,-1 1 0,1-1 0,0 1 0,-1 1 0,0-1 0,0 1 0,0 0 0,0 0 0,-1 1 0,1 0 0,-1 0 0,0 0 0,7 11 0,-5-8 0,-1 1 0,0 1 0,0-1 0,-1 1 0,0 0 0,-1 0 0,0 1 0,-1-1 0,0 1 0,0 0 0,-1-1 0,-1 1 0,0 0 0,0 0 0,-1 0 0,0 0 0,-1 0 0,-1 0 0,1 0 0,-2 0 0,0 0 0,0-1 0,-1 1 0,0-1 0,0 0 0,-1 0 0,-1-1 0,0 1 0,0-1 0,-14 15 0,-16 18 0,-1-1 0,-3-2 0,-1-2 0,-1-2 0,-63 40 0,103-75 0,1 1 0,-1 0 0,1-1 0,0 1 0,-1 0 0,1 0 0,0 0 0,0 0 0,-1 0 0,1 0 0,0 1 0,0-1 0,0 0 0,1 1 0,-1-1 0,-1 2 0,2-2 0,1-1 0,-1 1 0,0-1 0,0 1 0,1-1 0,-1 1 0,0-1 0,1 1 0,-1-1 0,1 1 0,-1-1 0,1 0 0,-1 1 0,0-1 0,1 0 0,-1 1 0,1-1 0,0 0 0,-1 0 0,1 1 0,-1-1 0,1 0 0,-1 0 0,1 0 0,-1 0 0,1 0 0,0 0 0,0 0 0,64 0 0,-52 0 0,403-4-1365,-382 4-5461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36.460"/>
    </inkml:context>
    <inkml:brush xml:id="br0">
      <inkml:brushProperty name="width" value="0.05" units="cm"/>
      <inkml:brushProperty name="height" value="0.05" units="cm"/>
    </inkml:brush>
  </inkml:definitions>
  <inkml:trace contextRef="#ctx0" brushRef="#br0">238 1 24575,'6'0'0,"3"6"0,-8 9 0,-3 7 0,-7 7 0,-9 5 0,-2 8 0,-3 4 0,-4 7 0,3 6 0,-2 0 0,5 2 0,-1-3 0,3-5 0,5-5 0,-1-11 0,1-12-8191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39.909"/>
    </inkml:context>
    <inkml:brush xml:id="br0">
      <inkml:brushProperty name="width" value="0.05" units="cm"/>
      <inkml:brushProperty name="height" value="0.05" units="cm"/>
    </inkml:brush>
  </inkml:definitions>
  <inkml:trace contextRef="#ctx0" brushRef="#br0">0 115 24575,'0'0'0,"0"0"0,0 1 0,0-1 0,1 0 0,-1 0 0,0 1 0,0-1 0,0 0 0,0 0 0,0 0 0,0 1 0,0-1 0,1 0 0,-1 0 0,0 0 0,0 1 0,0-1 0,1 0 0,-1 0 0,0 0 0,0 0 0,0 0 0,1 1 0,-1-1 0,0 0 0,0 0 0,0 0 0,1 0 0,-1 0 0,0 0 0,0 0 0,1 0 0,-1 0 0,0 0 0,0 0 0,1 0 0,-1 0 0,0 0 0,0 0 0,1 0 0,-1 0 0,0 0 0,0 0 0,1-1 0,-1 1 0,20-8 0,18-14 0,-22 10 0,0 2 0,1 0 0,1 1 0,0 1 0,0 0 0,0 1 0,1 1 0,0 1 0,0 1 0,0 1 0,1 0 0,28 0 0,-41 3 0,5 0 0,0 0 0,1 0 0,-1 1 0,0 1 0,18 4 0,-27-5 0,0 0 0,0 0 0,-1 0 0,1 1 0,0-1 0,-1 1 0,1 0 0,-1-1 0,1 1 0,-1 1 0,0-1 0,0 0 0,0 0 0,0 1 0,0-1 0,0 1 0,-1 0 0,1-1 0,-1 1 0,0 0 0,0 0 0,0 0 0,0 0 0,-1 0 0,1 0 0,-1 0 0,1 4 0,-1 7 0,0 1 0,-2-1 0,1 0 0,-2 0 0,0 0 0,0 0 0,-10 23 0,4-13 0,-2-1 0,-1 1 0,-20 29 0,-24 19 0,-4-2 0,-123 113 0,181-181 0,0 0 0,-1 1 0,1-1 0,0 1 0,0-1 0,0 1 0,1 0 0,-1 0 0,1-1 0,-1 1 0,1 0 0,0 1 0,0-1 0,1 0 0,-2 3 0,3-4 0,-1-1 0,0 1 0,0-1 0,1 1 0,-1-1 0,1 0 0,0 1 0,-1-1 0,1 0 0,0 0 0,0 1 0,-1-1 0,1 0 0,0 0 0,0 0 0,1 0 0,-1 0 0,0 0 0,0 0 0,0 0 0,0-1 0,1 1 0,-1 0 0,0-1 0,1 1 0,-1-1 0,1 0 0,-1 1 0,1-1 0,-1 0 0,0 0 0,1 0 0,-1 1 0,1-2 0,-1 1 0,2 0 0,21-1 0,-1-1 0,0-1 0,0 0 0,-1-2 0,1-1 0,21-9 0,-2 3 0,181-55-1365,-191 56-5461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40.563"/>
    </inkml:context>
    <inkml:brush xml:id="br0">
      <inkml:brushProperty name="width" value="0.05" units="cm"/>
      <inkml:brushProperty name="height" value="0.05" units="cm"/>
    </inkml:brush>
  </inkml:definitions>
  <inkml:trace contextRef="#ctx0" brushRef="#br0">40 133 24575,'-31'-6'0,"30"6"0,1 0 0,-1-1 0,1 1 0,-1-1 0,1 1 0,-1 0 0,1-1 0,-1 1 0,1-1 0,0 1 0,-1-1 0,1 1 0,0-1 0,-1 1 0,1-1 0,0 0 0,0 1 0,-1-1 0,1 1 0,0-1 0,0 0 0,0 1 0,0-1 0,0 0 0,0 1 0,0-2 0,1 0 0,0 0 0,0 0 0,0 0 0,0 0 0,1 0 0,-1 0 0,1 0 0,-1 0 0,1 1 0,0-1 0,0 1 0,-1-1 0,1 1 0,0-1 0,0 1 0,1 0 0,-1 0 0,0 0 0,0 0 0,3 0 0,47-16 0,107-20 0,-73 19 0,-80 16 0,0 1 0,1 0 0,-1 0 0,1 0 0,-1 1 0,1 0 0,-1 0 0,1 1 0,-1 0 0,0 0 0,1 0 0,-1 1 0,8 2 0,-10-1 0,-1-1 0,1 0 0,-1 1 0,0 0 0,0 0 0,1 0 0,-2 0 0,1 0 0,0 0 0,-1 1 0,1 0 0,-1-1 0,0 1 0,-1 0 0,1 0 0,0 0 0,-1 0 0,0 0 0,0 0 0,0 1 0,0 3 0,0 12 0,0 0 0,-1 0 0,-1 0 0,-1 0 0,0 0 0,-2 0 0,0-1 0,-1 1 0,-2-1 0,1 0 0,-2-1 0,-1 0 0,0 0 0,-17 23 0,-16 20 0,-2-3 0,-78 79 0,121-137 0,1 1 0,-1-1 0,0 1 0,1 0 0,-1-1 0,0 1 0,1 0 0,-1-1 0,1 1 0,-1 0 0,1 0 0,0-1 0,-1 1 0,1 0 0,0 0 0,-1 0 0,1 0 0,0-1 0,0 1 0,0 0 0,0 0 0,0 0 0,0 0 0,0 0 0,0 0 0,0-1 0,0 2 0,1-1 0,0 0 0,0 0 0,0 0 0,0 0 0,0-1 0,0 1 0,0 0 0,0-1 0,1 1 0,-1-1 0,0 1 0,0-1 0,0 0 0,1 1 0,-1-1 0,2 0 0,65 0 0,-55-1 0,32-2 0,73-17 0,-35 5 0,160-29-1365,-198 33-5461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6:31.807"/>
    </inkml:context>
    <inkml:brush xml:id="br0">
      <inkml:brushProperty name="width" value="0.05" units="cm"/>
      <inkml:brushProperty name="height" value="0.05" units="cm"/>
    </inkml:brush>
  </inkml:definitions>
  <inkml:trace contextRef="#ctx0" brushRef="#br0">1 1 24575,'2'48'0,"14"76"0,1 28 0,-16 133 0,0 36 0,-1-313-85,0-1 0,1 1-1,0-1 1,0 1 0,0-1-1,1 0 1,0 0 0,1 1-1,-1-1 1,1-1 0,1 1-1,-1 0 1,1-1 0,1 0-1,6 9 1,12 3-6741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40.938"/>
    </inkml:context>
    <inkml:brush xml:id="br0">
      <inkml:brushProperty name="width" value="0.05" units="cm"/>
      <inkml:brushProperty name="height" value="0.05" units="cm"/>
    </inkml:brush>
  </inkml:definitions>
  <inkml:trace contextRef="#ctx0" brushRef="#br0">1 17 24575,'-1'0'0,"1"-1"0,0 0 0,0 1 0,0-1 0,0 1 0,0-1 0,0 1 0,0-1 0,0 0 0,1 1 0,-1-1 0,0 1 0,0-1 0,0 1 0,1-1 0,-1 1 0,0-1 0,1 1 0,-1-1 0,0 1 0,1-1 0,-1 1 0,0-1 0,1 1 0,-1 0 0,1-1 0,-1 1 0,1 0 0,-1-1 0,1 1 0,-1 0 0,1 0 0,-1-1 0,1 1 0,0 0 0,-1 0 0,1 0 0,-1 0 0,1 0 0,-1 0 0,1 0 0,0 0 0,-1 0 0,1 0 0,-1 0 0,1 0 0,-1 0 0,1 1 0,0-1 0,-1 0 0,1 0 0,-1 0 0,1 1 0,-1-1 0,1 0 0,0 2 0,2-1 0,0 1 0,0-1 0,-1 1 0,1 0 0,-1 0 0,1 1 0,-1-1 0,1 0 0,1 4 0,1 3 0,-2-1 0,1 1 0,-1 0 0,-1 0 0,1 0 0,-2 0 0,2 15 0,0 71 0,-4-63 0,3 28-273,-4 0 0,-2 0 0,-2-1 0,-27 108 0,22-134-6553</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41.296"/>
    </inkml:context>
    <inkml:brush xml:id="br0">
      <inkml:brushProperty name="width" value="0.05" units="cm"/>
      <inkml:brushProperty name="height" value="0.05" units="cm"/>
    </inkml:brush>
  </inkml:definitions>
  <inkml:trace contextRef="#ctx0" brushRef="#br0">191 0 24575,'0'7'0,"0"7"0,0 8 0,0 7 0,-6 4 0,-3 4 0,-5 1 0,-1 0 0,-3 0 0,0 1 0,-2-1 0,-4-7 0,2-2 0,-2-7 0,3-6-8191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44.880"/>
    </inkml:context>
    <inkml:brush xml:id="br0">
      <inkml:brushProperty name="width" value="0.05" units="cm"/>
      <inkml:brushProperty name="height" value="0.05" units="cm"/>
    </inkml:brush>
  </inkml:definitions>
  <inkml:trace contextRef="#ctx0" brushRef="#br0">1 221 24575,'16'2'0,"-7"-2"0,1-16 0,-5 3 0,2 1 0,-1 0 0,2 0 0,-1 1 0,2 0 0,0 0 0,0 1 0,0 1 0,1-1 0,1 1 0,0 1 0,0 0 0,0 0 0,18-7 0,-12 7 0,0 0 0,1 1 0,0 1 0,0 1 0,0 1 0,1 0 0,0 1 0,0 1 0,36 1 0,-50 1 0,0 1 0,-1-1 0,1 1 0,0 0 0,-1 1 0,1-1 0,0 1 0,-1 0 0,0 0 0,1 0 0,-1 0 0,0 1 0,0 0 0,0 0 0,-1 0 0,1 0 0,-1 1 0,1-1 0,-1 1 0,0 0 0,-1 0 0,1 0 0,-1 0 0,1 0 0,-1 1 0,-1-1 0,1 1 0,-1-1 0,1 1 0,0 9 0,0-2 0,-1-1 0,0 1 0,-1-1 0,-1 1 0,1 0 0,-2-1 0,0 1 0,0-1 0,-1 0 0,0 1 0,-10 19 0,-5 4 0,-3 0 0,0-2 0,-36 41 0,-86 83 0,71-81 0,70-75 0,0 1 0,0 0 0,1-1 0,-1 1 0,1 0 0,-1 0 0,1 0 0,-1 0 0,1 1 0,0-1 0,0 0 0,0 0 0,0 1 0,1-1 0,-1 1 0,1-1 0,-1 0 0,1 1 0,0 3 0,1-4 0,0 0 0,0 0 0,1 0 0,-1-1 0,1 1 0,-1 0 0,1-1 0,-1 1 0,1-1 0,0 0 0,0 1 0,0-1 0,0 0 0,0 0 0,0 0 0,0-1 0,0 1 0,0 0 0,0-1 0,0 0 0,1 1 0,1-1 0,42 11 0,-1-3 0,1-1 0,0-3 0,0-1 0,1-2 0,-1-3 0,67-10 0,-71 4-1365,-6 1-5461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45.518"/>
    </inkml:context>
    <inkml:brush xml:id="br0">
      <inkml:brushProperty name="width" value="0.05" units="cm"/>
      <inkml:brushProperty name="height" value="0.05" units="cm"/>
    </inkml:brush>
  </inkml:definitions>
  <inkml:trace contextRef="#ctx0" brushRef="#br0">17 114 24575,'-9'-20'0,"9"19"0,-1 1 0,0-1 0,1 0 0,-1 0 0,1 1 0,-1-1 0,1 0 0,-1 0 0,1 0 0,-1 0 0,1 1 0,0-1 0,-1 0 0,1 0 0,0 0 0,0 0 0,0 0 0,0 0 0,0 0 0,0 0 0,0 0 0,0 0 0,0 0 0,0 0 0,1 1 0,-1-1 0,0 0 0,1 0 0,-1 0 0,0 0 0,1 0 0,-1 1 0,1-1 0,-1 0 0,1 0 0,0 1 0,-1-1 0,1 0 0,1 0 0,8-6 0,0 0 0,1 0 0,0 2 0,0-1 0,1 1 0,-1 1 0,1 0 0,0 1 0,1 0 0,23-2 0,12 1 0,73 5 0,-63 1 0,-52-2 0,0 0 0,0 0 0,0 1 0,0 0 0,0 0 0,0 0 0,0 1 0,0 0 0,0 0 0,-1 1 0,1-1 0,9 8 0,-13-9 0,0 2 0,0-1 0,0 0 0,-1 0 0,1 0 0,-1 1 0,0-1 0,1 1 0,-1-1 0,0 1 0,-1 0 0,1-1 0,0 1 0,-1 0 0,1-1 0,-1 1 0,0 0 0,0 0 0,0-1 0,0 1 0,-1 0 0,1 0 0,-1-1 0,0 1 0,1 0 0,-1-1 0,0 1 0,-1-1 0,1 1 0,0-1 0,-2 3 0,-4 7 0,0-1 0,-1 0 0,-1 0 0,1 0 0,-1-1 0,-1-1 0,0 1 0,-1-2 0,1 1 0,-21 10 0,12-7 0,-1-2 0,0 0 0,0-2 0,-1 0 0,-37 9 0,32-15 0,26-2 0,0-1 0,-1 1 0,1 0 0,0 0 0,0-1 0,0 1 0,0 0 0,0 0 0,0-1 0,0 1 0,0 0 0,0 0 0,0-1 0,0 1 0,0 0 0,0 0 0,0-1 0,1 1 0,-1 0 0,0 0 0,0 0 0,0-1 0,0 1 0,0 0 0,0 0 0,1-1 0,-1 1 0,0 0 0,0 0 0,0 0 0,1 0 0,-1-1 0,0 1 0,0 0 0,0 0 0,1 0 0,-1 0 0,0 0 0,0 0 0,1 0 0,-1 0 0,1 0 0,45-24 0,-20 14 0,1 2 0,-1 0 0,2 2 0,-1 1 0,1 1 0,0 2 0,0 1 0,0 1 0,-1 1 0,35 6 0,-55-6 0,-1 1 0,0 0 0,0 0 0,0 0 0,0 1 0,0 0 0,-1 1 0,1-1 0,-1 1 0,0 0 0,0 0 0,0 0 0,0 1 0,-1 0 0,0 0 0,4 6 0,-3-3 0,-1 0 0,-1 0 0,1 0 0,-1 0 0,-1 1 0,1-1 0,-1 1 0,-1 0 0,0 0 0,0 16 0,-1-10 0,-1 0 0,-1 0 0,0 0 0,-1 0 0,0 0 0,-2-1 0,0 0 0,0 0 0,-1 0 0,-1 0 0,0-1 0,-1 0 0,-16 21 0,13-23 7,-1 0 0,0 0 0,-1-1 0,0 0 0,0-1 1,-1-1-1,0 0 0,-1-1 0,0-1 0,0 0 0,0-1 0,0-1 0,-1 0 0,0-1 0,0 0 0,-17 0 0,19-3-85,0 0 0,1 0 0,-1-1-1,0-1 1,1-1 0,-1 0 0,1 0 0,0-1 0,0-1-1,0 0 1,1-1 0,0 0 0,0-1 0,0 0 0,1-1-1,0 0 1,0-1 0,-17-19 0,3-4-6748</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49.084"/>
    </inkml:context>
    <inkml:brush xml:id="br0">
      <inkml:brushProperty name="width" value="0.05" units="cm"/>
      <inkml:brushProperty name="height" value="0.05" units="cm"/>
    </inkml:brush>
  </inkml:definitions>
  <inkml:trace contextRef="#ctx0" brushRef="#br0">21 190 24575,'1'-6'0,"0"-1"0,0 1 0,1-1 0,0 1 0,0-1 0,0 1 0,1 0 0,0 0 0,0 1 0,0-1 0,1 0 0,0 1 0,0 0 0,0 0 0,1 0 0,-1 0 0,1 1 0,0 0 0,1 0 0,-1 0 0,1 1 0,-1 0 0,9-4 0,7-3 0,0 1 0,0 1 0,1 1 0,0 1 0,34-5 0,-27 6 0,2 2 0,29 1 0,-52 2 0,-1 0 0,0 0 0,0 1 0,1 0 0,-1 0 0,0 1 0,0 0 0,0 0 0,0 1 0,-1 0 0,1 0 0,-1 0 0,1 1 0,5 5 0,-10-7 0,-1 0 0,0 1 0,1-1 0,-1 1 0,0-1 0,0 1 0,0 0 0,-1-1 0,1 1 0,-1 0 0,1 0 0,-1-1 0,0 1 0,0 0 0,0 0 0,0-1 0,-1 1 0,1 0 0,-1 0 0,0-1 0,0 1 0,0 0 0,0-1 0,0 1 0,0-1 0,-1 1 0,-2 3 0,-4 7 0,0-1 0,0 0 0,-20 21 0,7-12 0,-1 0 0,-48 33 0,58-46 0,0-1 0,-1 0 0,1 0 0,-1-2 0,-1 1 0,1-2 0,-1 0 0,-18 3 0,29-6 0,1-1 0,0 0 0,-1 0 0,1 0 0,-1 0 0,1 0 0,0 0 0,-1 0 0,1-1 0,-1 1 0,1-1 0,0 0 0,-1 0 0,1 0 0,0 0 0,0 0 0,0 0 0,0-1 0,0 1 0,0-1 0,0 1 0,-3-4 0,5 3 0,-1 1 0,1-1 0,-1 1 0,1-1 0,-1 0 0,1 1 0,0-1 0,0 0 0,0 1 0,0-1 0,0 1 0,0-1 0,0 0 0,1 1 0,-1-1 0,0 1 0,1-1 0,0 1 0,-1-1 0,1 1 0,0-1 0,0 1 0,-1-1 0,1 1 0,0 0 0,0 0 0,1-1 0,-1 1 0,0 0 0,0 0 0,1 0 0,-1 0 0,0 0 0,3 0 0,5-5 0,1 0 0,0 1 0,0 0 0,1 1 0,-1 0 0,1 1 0,0 0 0,0 0 0,0 1 0,20 0 0,-16 1 0,0 0 0,0 2 0,0 0 0,-1 0 0,1 2 0,0 0 0,26 8 0,-34-8 0,0 0 0,0 1 0,0-1 0,0 1 0,0 1 0,-1-1 0,0 1 0,0 0 0,0 1 0,-1-1 0,1 1 0,-1 0 0,-1 1 0,1-1 0,-1 1 0,0 0 0,-1 0 0,1 0 0,-2 0 0,1 1 0,-1-1 0,0 1 0,0 0 0,1 14 0,-3-10 0,-1 0 0,1 0 0,-2 0 0,0 0 0,0 0 0,-1-1 0,-1 1 0,0-1 0,0 0 0,-1 0 0,0 0 0,-1-1 0,-1 0 0,1 0 0,-16 17 0,8-14-52,0-1-1,-1-1 1,0 0-1,0-1 1,-1 0-1,-1-2 1,0 0-1,0 0 1,0-2-1,-1 0 1,0-1-1,0-1 1,0-1-1,0 0 1,-1-1-1,1-1 1,-1-1-1,0-1 1,1 0-1,-1-2 1,1 0-1,0-1 1,0 0-1,0-2 0,-21-9 1,12-1-6774</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49.424"/>
    </inkml:context>
    <inkml:brush xml:id="br0">
      <inkml:brushProperty name="width" value="0.05" units="cm"/>
      <inkml:brushProperty name="height" value="0.05" units="cm"/>
    </inkml:brush>
  </inkml:definitions>
  <inkml:trace contextRef="#ctx0" brushRef="#br0">451 0 24575,'0'7'0,"0"7"0,-7 9 0,-1 6 0,-6 5 0,-8 2 0,-5 2 0,-5 6 0,-9 3 0,-4-1 0,0 4 0,-6 1 0,0-9 0,9-6 0,4-8 0,10-9-8191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54.419"/>
    </inkml:context>
    <inkml:brush xml:id="br0">
      <inkml:brushProperty name="width" value="0.05" units="cm"/>
      <inkml:brushProperty name="height" value="0.05" units="cm"/>
    </inkml:brush>
  </inkml:definitions>
  <inkml:trace contextRef="#ctx0" brushRef="#br0">17 137 24575,'0'5'0,"0"1"0,1-1 0,0 0 0,0 0 0,0 0 0,1 0 0,0 0 0,4 8 0,-6-12 0,1 0 0,-1 0 0,1 0 0,-1 0 0,1 0 0,-1-1 0,1 1 0,0 0 0,-1 0 0,1 0 0,0-1 0,0 1 0,-1-1 0,1 1 0,0 0 0,0-1 0,0 1 0,0-1 0,0 0 0,0 1 0,0-1 0,0 0 0,0 0 0,0 1 0,0-1 0,0 0 0,0 0 0,0 0 0,0 0 0,0 0 0,0-1 0,0 1 0,0 0 0,0 0 0,0-1 0,0 1 0,0 0 0,0-1 0,0 1 0,0-1 0,0 1 0,-1-1 0,1 0 0,0 1 0,0-1 0,-1 0 0,1 0 0,0 1 0,0-2 0,51-61 0,-39 45 0,2 0 0,0 1 0,0 0 0,23-18 0,-34 32 0,0 0 0,1 0 0,-1 0 0,0 1 0,1 0 0,0 0 0,0 0 0,-1 0 0,1 1 0,0-1 0,0 1 0,0 1 0,0-1 0,1 1 0,-1 0 0,0 0 0,0 0 0,0 1 0,0-1 0,0 1 0,0 0 0,0 1 0,9 3 0,-10-3 0,0-1 0,-1 1 0,1 0 0,0 0 0,-1 1 0,1-1 0,-1 1 0,1-1 0,-1 1 0,0 0 0,-1 1 0,1-1 0,0 0 0,-1 1 0,0-1 0,1 1 0,-1 0 0,-1 0 0,1 0 0,-1 0 0,1 0 0,-1 0 0,0 0 0,-1 0 0,1 1 0,-1-1 0,0 0 0,0 0 0,0 1 0,0-1 0,-1 0 0,0 0 0,0 1 0,0-1 0,-3 8 0,-3 4 0,0 1 0,-1-1 0,-1-1 0,0 0 0,-1 0 0,-1 0 0,-17 16 0,-211 222 0,218-232 0,15-17 0,1 0 0,0 1 0,1-1 0,-1 1 0,1 0 0,0 0 0,0 1 0,0-1 0,1 1 0,0 0 0,-4 9 0,7-14 0,0 0 0,1-1 0,-1 1 0,0 0 0,0 0 0,1 0 0,-1-1 0,1 1 0,-1 0 0,0-1 0,1 1 0,-1 0 0,1-1 0,0 1 0,-1 0 0,1-1 0,-1 1 0,1-1 0,0 0 0,-1 1 0,1-1 0,0 1 0,0-1 0,-1 0 0,1 1 0,0-1 0,0 0 0,0 0 0,-1 0 0,1 0 0,0 0 0,0 0 0,0 0 0,0 0 0,-1 0 0,1 0 0,0 0 0,0 0 0,1-1 0,44-6 0,-37 5 0,222-40 0,-198 37 42,43-1 0,-51 5-405,0-1 1,0-1 0,35-10 0,-37 6-6464</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54.872"/>
    </inkml:context>
    <inkml:brush xml:id="br0">
      <inkml:brushProperty name="width" value="0.05" units="cm"/>
      <inkml:brushProperty name="height" value="0.05" units="cm"/>
    </inkml:brush>
  </inkml:definitions>
  <inkml:trace contextRef="#ctx0" brushRef="#br0">192 1 24575,'-9'20'0,"-1"1"0,-2-2 0,0 1 0,-18 21 0,-11 10 0,31-41 0,1 0 0,0 1 0,0 0 0,1 1 0,1 0 0,0 0 0,-10 24 0,17-34 0,0-1 0,-1 1 0,1-1 0,0 1 0,0-1 0,0 1 0,0-1 0,0 1 0,0 0 0,1-1 0,-1 1 0,0-1 0,1 1 0,-1-1 0,1 1 0,0-1 0,0 1 0,-1-1 0,1 0 0,0 0 0,0 1 0,0-1 0,0 0 0,0 0 0,0 0 0,1 0 0,-1 0 0,0 0 0,1 0 0,-1 0 0,0-1 0,1 1 0,-1 0 0,1-1 0,-1 1 0,1-1 0,-1 0 0,1 1 0,1-1 0,9 2 0,0 0 0,0-1 0,24 0 0,-28-1 0,52-4 42,0-2-1,107-26 1,-106 18-539,1 3 1,89-5-1,-120 16-6329</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55.199"/>
    </inkml:context>
    <inkml:brush xml:id="br0">
      <inkml:brushProperty name="width" value="0.05" units="cm"/>
      <inkml:brushProperty name="height" value="0.05" units="cm"/>
    </inkml:brush>
  </inkml:definitions>
  <inkml:trace contextRef="#ctx0" brushRef="#br0">0 1 24575,'6'0'0,"2"6"0,0 8 0,-1 9 0,-3 6 0,-1 11 0,-2 4 0,0 2 0,-1 5 0,0 6 0,-1 0 0,1 3 0,6-2 0,2 0 0,0-2 0,-1-5 0,-3-4 0,-1-11-8191</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55.775"/>
    </inkml:context>
    <inkml:brush xml:id="br0">
      <inkml:brushProperty name="width" value="0.05" units="cm"/>
      <inkml:brushProperty name="height" value="0.05" units="cm"/>
    </inkml:brush>
  </inkml:definitions>
  <inkml:trace contextRef="#ctx0" brushRef="#br0">5 116 24575,'1'-3'0,"0"0"0,0 0 0,0 0 0,1 0 0,-1 0 0,0 0 0,1 0 0,0 0 0,0 0 0,0 1 0,0-1 0,0 1 0,1-1 0,-1 1 0,1 0 0,-1 0 0,6-3 0,50-30 0,-46 30 0,1 0 0,0 0 0,1 2 0,-1-1 0,0 1 0,1 1 0,0 1 0,0 0 0,0 1 0,18 1 0,-22 0 0,0 0 0,0 0 0,0 1 0,0 1 0,-1 0 0,1 0 0,0 0 0,-1 1 0,0 1 0,0 0 0,-1 0 0,1 1 0,-1 0 0,13 12 0,-18-15 0,0 0 0,-1 0 0,0 0 0,1 0 0,-1 0 0,-1 0 0,1 1 0,0-1 0,-1 1 0,1 0 0,-1-1 0,0 1 0,-1 0 0,1 0 0,-1-1 0,1 1 0,-1 0 0,-1 6 0,0-4 0,0-1 0,-1 1 0,0-1 0,0 1 0,0-1 0,-1 0 0,1 0 0,-1 0 0,0-1 0,-1 1 0,-5 5 0,-5 4 0,0-1 0,-1-1 0,0 0 0,-1-1 0,0-1 0,-25 12 0,22-14 0,1-1 0,-1 0 0,-1-1 0,-19 3 0,28-7 0,1-1 0,-1 0 0,0 0 0,1-1 0,-1 0 0,0-1 0,1 0 0,-1-1 0,-10-3 0,20 5 0,1 0 0,-1 0 0,0 0 0,0 0 0,0-1 0,1 1 0,-1 0 0,0-1 0,0 1 0,1 0 0,-1-1 0,0 1 0,0-1 0,1 1 0,-1-1 0,1 1 0,-1-1 0,1 0 0,-1 1 0,1-1 0,-1 0 0,1 1 0,-1-2 0,13-9 0,40-4 0,-43 13 0,16-5 0,1 1 0,0 1 0,0 1 0,1 2 0,40 1 0,-56 2 0,1 0 0,0 0 0,-1 1 0,0 1 0,1 0 0,-1 1 0,0 0 0,-1 0 0,1 1 0,-1 1 0,0 0 0,0 0 0,0 1 0,16 16 0,-21-19 0,-1 0 0,0 0 0,0 1 0,-1-1 0,1 1 0,-1 0 0,0 0 0,0 1 0,-1-1 0,1 1 0,-1-1 0,0 1 0,-1 0 0,0-1 0,0 1 0,0 0 0,0 0 0,-1 0 0,0 0 0,0 0 0,-1 0 0,0 0 0,0-1 0,0 1 0,0 0 0,-1 0 0,0-1 0,0 1 0,-1-1 0,0 0 0,0 1 0,0-1 0,-6 6 0,-2 3 0,0-1 0,-1 0 0,-1-1 0,0-1 0,-1 0 0,0 0 0,0-2 0,-1 0 0,-1 0 0,-20 7 0,16-8-114,0 0 1,-1-2-1,0 0 0,0-2 0,-1 0 1,1-1-1,-1-2 0,0 0 0,1-1 1,-1-1-1,-38-7 0,27 0-6712</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6:33.946"/>
    </inkml:context>
    <inkml:brush xml:id="br0">
      <inkml:brushProperty name="width" value="0.05" units="cm"/>
      <inkml:brushProperty name="height" value="0.05" units="cm"/>
    </inkml:brush>
  </inkml:definitions>
  <inkml:trace contextRef="#ctx0" brushRef="#br0">237 1 24575,'-1'8'0,"0"0"0,0-1 0,-1 1 0,0-1 0,0 1 0,-1-1 0,0 1 0,0-1 0,0 0 0,-1-1 0,0 1 0,-1 0 0,-8 9 0,-9 8 0,-49 42 0,37-35 0,23-22 0,3-3 0,1 1 0,-1 0 0,1 1 0,-7 9 0,13-16 0,0 0 0,1 0 0,-1 0 0,0-1 0,1 1 0,-1 0 0,1 0 0,0 0 0,-1 0 0,1 0 0,0 0 0,-1 0 0,1 0 0,0 0 0,0 0 0,0 0 0,0 0 0,0 0 0,0 0 0,0 0 0,0 0 0,1 0 0,-1 0 0,0 0 0,0 0 0,1 0 0,-1 0 0,1 0 0,-1-1 0,1 1 0,-1 0 0,1 0 0,-1 0 0,1 0 0,0-1 0,0 1 0,-1 0 0,1-1 0,0 1 0,0-1 0,0 1 0,0-1 0,-1 1 0,1-1 0,0 1 0,0-1 0,0 0 0,0 0 0,0 1 0,2-1 0,23 5 0,1-1 0,-1-1 0,1-1 0,-1-2 0,52-4 0,1 0 0,-61 3-227,0 1-1,0 1 1,1 1-1,-1 0 1,24 7-1,-18-1-6598</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56.184"/>
    </inkml:context>
    <inkml:brush xml:id="br0">
      <inkml:brushProperty name="width" value="0.05" units="cm"/>
      <inkml:brushProperty name="height" value="0.05" units="cm"/>
    </inkml:brush>
  </inkml:definitions>
  <inkml:trace contextRef="#ctx0" brushRef="#br0">359 1 24575,'6'0'0,"3"6"0,-8 3 0,-9 5 0,-4 7 0,-6 0 0,-6 2 0,-5 4 0,-10 4 0,-6 2 0,0 3 0,1 0 0,8 1 0,3-5 0,8-3 0,8-6-8191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00.643"/>
    </inkml:context>
    <inkml:brush xml:id="br0">
      <inkml:brushProperty name="width" value="0.05" units="cm"/>
      <inkml:brushProperty name="height" value="0.05" units="cm"/>
    </inkml:brush>
  </inkml:definitions>
  <inkml:trace contextRef="#ctx0" brushRef="#br0">37 147 24575,'15'-11'0,"0"0"0,1 1 0,0 1 0,0 0 0,1 2 0,1-1 0,22-5 0,26-12 0,-66 25 0,22-10 0,1 1 0,0 1 0,26-6 0,-43 13 0,0 0 0,0 1 0,0-1 0,0 1 0,0 0 0,0 1 0,0-1 0,8 3 0,-12-3 0,0 1 0,0 0 0,1 0 0,-1 0 0,0 0 0,0 0 0,0 1 0,0-1 0,0 1 0,-1-1 0,1 1 0,0-1 0,-1 1 0,1 0 0,-1 0 0,1 0 0,-1 0 0,0 0 0,0 0 0,0 0 0,1 3 0,-1 0 0,-1 0 0,1 0 0,-1 0 0,0 0 0,0 0 0,0 0 0,-1 0 0,0 0 0,0-1 0,0 1 0,-1 0 0,1 0 0,-1-1 0,0 1 0,-1-1 0,1 1 0,-1-1 0,0 0 0,-4 5 0,-8 10 0,-1 0 0,-25 23 0,40-42 0,-33 32 0,-66 46 0,84-67 0,-1-1 0,0 0 0,-1-1 0,0-1 0,0 0 0,-31 7 0,49-14 0,-1-1 0,1 0 0,-1 0 0,1 0 0,-1 1 0,1-1 0,-1 0 0,1 0 0,-1 0 0,1 0 0,-1 0 0,1 0 0,-1 0 0,1 0 0,-1 0 0,1 0 0,-1 0 0,1 0 0,-1 0 0,1 0 0,-1-1 0,1 1 0,0 0 0,-1 0 0,1 0 0,-1-1 0,1 1 0,-1-1 0,8-10 0,22-11 0,-5 10 0,0 1 0,0 1 0,1 2 0,0 0 0,1 2 0,0 0 0,-1 2 0,28-1 0,-40 4 0,-1 1 0,0 0 0,0 1 0,1 0 0,-1 1 0,0 0 0,0 1 0,-1 1 0,1-1 0,-1 2 0,1 0 0,-1 0 0,0 1 0,-1 0 0,0 1 0,0 0 0,0 1 0,-1 0 0,11 12 0,-16-14 0,1 0 0,-1 1 0,0 0 0,0 0 0,-1 0 0,1 0 0,-2 1 0,1-1 0,-1 1 0,0 0 0,-1 0 0,0-1 0,0 1 0,-1 0 0,0 0 0,0 0 0,-1 0 0,0 0 0,0 0 0,-1-1 0,0 1 0,0 0 0,-1-1 0,-6 13 0,3-7 0,-1-1 0,0 0 0,-1 0 0,0-1 0,-1 0 0,0-1 0,0 0 0,-1 0 0,-1-1 0,0 0 0,0-1 0,-1 0 0,-15 8 0,4-7 0,-1-1 0,0 0 0,-1-2 0,1-1 0,-1-1 0,0-1 0,-1-1 0,1-2 0,0 0 0,0-2 0,-47-8 0,65 9-85,-1-1 0,1-1-1,-1 1 1,1-1 0,0 0-1,0-1 1,1 0 0,-1 0-1,1 0 1,-1-1 0,1 0-1,1 0 1,-1-1 0,1 1-1,-5-8 1,-7-15-6741</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00.999"/>
    </inkml:context>
    <inkml:brush xml:id="br0">
      <inkml:brushProperty name="width" value="0.05" units="cm"/>
      <inkml:brushProperty name="height" value="0.05" units="cm"/>
    </inkml:brush>
  </inkml:definitions>
  <inkml:trace contextRef="#ctx0" brushRef="#br0">0 1 24575,'4'1'0,"-1"0"0,1 0 0,-1 0 0,0 0 0,1 1 0,-1 0 0,0-1 0,0 1 0,0 0 0,0 1 0,-1-1 0,4 3 0,29 33 0,-28-27 0,0 0 0,-1 1 0,0 0 0,-1 0 0,-1 0 0,0 1 0,3 14 0,11 93 0,-14 118 0,-2-30 0,4-175-1365,1-8-5461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01.516"/>
    </inkml:context>
    <inkml:brush xml:id="br0">
      <inkml:brushProperty name="width" value="0.05" units="cm"/>
      <inkml:brushProperty name="height" value="0.05" units="cm"/>
    </inkml:brush>
  </inkml:definitions>
  <inkml:trace contextRef="#ctx0" brushRef="#br0">0 82 24575,'9'-1'0,"0"-1"0,0 1 0,0-1 0,-1-1 0,1 0 0,-1 0 0,0-1 0,0 0 0,8-4 0,38-17 0,-16 16 0,0 3 0,0 0 0,1 3 0,-1 1 0,1 2 0,64 8 0,-100-8 0,0 0 0,1 1 0,-1-1 0,0 0 0,0 1 0,0 0 0,0 0 0,-1 0 0,1 0 0,0 0 0,0 1 0,-1-1 0,1 1 0,0 0 0,-1 0 0,0 0 0,1 0 0,-1 0 0,0 0 0,0 1 0,0-1 0,-1 1 0,1-1 0,0 1 0,-1 0 0,0-1 0,0 1 0,1 0 0,-2 0 0,1 0 0,0 0 0,0 6 0,-1-3 0,0 0 0,-1 0 0,1 0 0,-1 0 0,-1 0 0,1 0 0,-1 0 0,0 0 0,-1 0 0,1-1 0,-1 1 0,0-1 0,0 0 0,-1 0 0,-6 8 0,-5 3 0,0-1 0,-2-1 0,1 0 0,-1-1 0,-29 16 0,37-24 0,0 0 0,-1-1 0,1 0 0,-1 0 0,0-1 0,0 0 0,0-1 0,0 0 0,0-1 0,-1 0 0,1 0 0,0-1 0,-17-2 0,13-6 0,20-1 0,25-6 0,-4 8 0,37-8 0,85-9 0,-133 22 0,1 1 0,0 0 0,0 2 0,0 0 0,0 0 0,0 2 0,-1 0 0,1 1 0,-1 1 0,22 9 0,-32-11 0,-1 0 0,0 0 0,0 0 0,-1 1 0,1 0 0,-1 0 0,0 0 0,0 0 0,0 1 0,0-1 0,-1 1 0,0 0 0,0 0 0,0 1 0,-1-1 0,1 0 0,-1 1 0,-1 0 0,1-1 0,-1 1 0,0 0 0,0 0 0,0 0 0,-1 0 0,0-1 0,0 1 0,-2 6 0,1-3 0,0 0 0,-1 0 0,-1 0 0,1-1 0,-1 1 0,-1-1 0,1 0 0,-1 0 0,-1 0 0,0 0 0,0-1 0,0 1 0,-1-1 0,0-1 0,0 1 0,-1-1 0,-9 6 0,0 0-80,-2-2 0,1 0-1,-1 0 1,-1-2 0,0-1-1,0 0 1,0-1 0,-1-1-1,0-1 1,0-1 0,0 0 0,0-2-1,0 0 1,-1-1 0,1-1-1,-33-6 1,18-2-6746</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01.888"/>
    </inkml:context>
    <inkml:brush xml:id="br0">
      <inkml:brushProperty name="width" value="0.05" units="cm"/>
      <inkml:brushProperty name="height" value="0.05" units="cm"/>
    </inkml:brush>
  </inkml:definitions>
  <inkml:trace contextRef="#ctx0" brushRef="#br0">292 1 24575,'6'6'0,"8"2"0,9 6 0,-7 7 0,-12 7 0,-12 3 0,-12 4 0,-9 2 0,-5 1 0,-4 0 0,-1 0 0,0 0 0,0-1 0,0 1 0,1-1 0,7-7-8191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05.742"/>
    </inkml:context>
    <inkml:brush xml:id="br0">
      <inkml:brushProperty name="width" value="0.05" units="cm"/>
      <inkml:brushProperty name="height" value="0.05" units="cm"/>
    </inkml:brush>
  </inkml:definitions>
  <inkml:trace contextRef="#ctx0" brushRef="#br0">148 177 24575,'4'-4'0,"0"0"0,0 0 0,0 0 0,-1-1 0,0 1 0,5-9 0,8-11 0,-3 11 0,2 1 0,-1 0 0,2 1 0,-1 0 0,1 1 0,1 1 0,0 1 0,0 0 0,19-5 0,-29 11 0,0 0 0,0 1 0,0 0 0,0 0 0,12 0 0,-18 1 0,0 0 0,0 0 0,0 0 0,0 0 0,0 0 0,0 0 0,0 1 0,0-1 0,0 0 0,0 0 0,0 1 0,0-1 0,0 1 0,0-1 0,0 1 0,0-1 0,0 1 0,0 0 0,0-1 0,-1 1 0,1 0 0,0 0 0,-1-1 0,1 1 0,0 0 0,-1 0 0,1 0 0,-1 0 0,1 0 0,-1 0 0,0 0 0,1 0 0,-1 0 0,0 0 0,0 0 0,0 0 0,1 0 0,-1 0 0,0 0 0,0 0 0,-1 0 0,1 0 0,0 1 0,0-1 0,0 0 0,-2 2 0,0 5 0,-2 0 0,1-1 0,-1 1 0,0 0 0,-1-1 0,0 0 0,0 0 0,-1 0 0,-8 8 0,-68 55 0,36-31 0,-33 18 0,88-61 0,-1-1 0,1 2 0,1-1 0,-1 1 0,0 0 0,1 1 0,-1 0 0,1 1 0,-1 0 0,1 0 0,0 1 0,0 0 0,-1 1 0,1 0 0,9 3 0,-6-2 0,0 0 0,-1 1 0,0 0 0,1 1 0,-1 0 0,-1 1 0,1 1 0,-1 0 0,0 0 0,0 1 0,18 15 0,-25-17 0,0 0 0,1 0 0,-2 0 0,1 0 0,0 1 0,-1 0 0,0 0 0,-1 0 0,1 0 0,-1 0 0,0 0 0,-1 1 0,0-1 0,0 1 0,1 8 0,-3-4 0,1-1 0,-1 0 0,-1 0 0,0 0 0,0 0 0,-1 0 0,0-1 0,-1 1 0,-6 11 0,0-3 0,-1-1 0,0 0 0,-2 0 0,0-1 0,0-1 0,-2 0 0,0-1 0,0 0 0,-25 16 0,28-23 9,1-1-1,-1 0 1,0-1-1,0-1 1,-1 0 0,1 0-1,-1-1 1,0-1-1,0 0 1,0-1-1,0 0 1,0-1-1,-23-2 1,27 1-77,1-1 1,-1 1-1,1-2 1,-1 1-1,1-1 1,0 0-1,0-1 1,0 0-1,0 0 1,1-1-1,0 0 1,0 0-1,0 0 1,0-1-1,1 0 1,0-1-1,1 1 1,-1-1-1,1 0 1,0-1-1,-5-10 1,0-8-6759</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06.416"/>
    </inkml:context>
    <inkml:brush xml:id="br0">
      <inkml:brushProperty name="width" value="0.05" units="cm"/>
      <inkml:brushProperty name="height" value="0.05" units="cm"/>
    </inkml:brush>
  </inkml:definitions>
  <inkml:trace contextRef="#ctx0" brushRef="#br0">62 96 24575,'0'-2'0,"1"-1"0,-1 1 0,1 0 0,-1 0 0,1-1 0,0 1 0,0 0 0,0 0 0,0 0 0,0 0 0,1 0 0,-1 0 0,0 0 0,1 0 0,0 1 0,-1-1 0,1 0 0,0 1 0,0 0 0,0-1 0,2 0 0,51-24 0,-36 18 0,-13 5 0,1 0 0,-1 0 0,1 1 0,-1 0 0,1 0 0,0 1 0,0 0 0,0 0 0,0 1 0,0 0 0,0 0 0,0 0 0,0 1 0,0 0 0,-1 0 0,1 1 0,0 0 0,0 0 0,-1 1 0,0 0 0,1 0 0,-1 0 0,0 1 0,0 0 0,-1 0 0,1 0 0,-1 1 0,0 0 0,0 0 0,-1 0 0,1 0 0,-1 1 0,0 0 0,-1 0 0,1 0 0,-1 0 0,0 0 0,-1 1 0,0 0 0,3 11 0,-4-6 0,-1 1 0,0-1 0,0 1 0,-1-1 0,-1 0 0,0 0 0,-1 0 0,-1 0 0,1 0 0,-2 0 0,0-1 0,0 1 0,-1-1 0,-10 14 0,-5 6 0,-1-1 0,-2 0 0,-40 38 0,53-58 0,-11 13 0,-36 26 0,53-45 0,-1 0 0,1 0 0,-1-1 0,1 1 0,-1-1 0,0-1 0,-1 1 0,1-1 0,0 0 0,-1-1 0,1 1 0,-1-1 0,-7 0 0,13-1 0,-1 0 0,1 0 0,0 0 0,0 0 0,-1 0 0,1 0 0,0-1 0,0 1 0,-1 0 0,1-1 0,0 1 0,0-1 0,0 1 0,0-1 0,0 0 0,-1 1 0,1-1 0,0 0 0,1 0 0,-1 0 0,0 1 0,0-1 0,0 0 0,0 0 0,1 0 0,-2-2 0,2 1 0,0 0 0,-1 0 0,1 0 0,0 0 0,0 0 0,0 1 0,1-1 0,-1 0 0,0 0 0,1 0 0,-1 0 0,1 0 0,0 0 0,0 1 0,1-3 0,1-3 0,1 1 0,0 0 0,0 0 0,0 1 0,1-1 0,0 1 0,0 0 0,8-6 0,-8 8 0,-1 0 0,1 1 0,-1 0 0,1 0 0,0 0 0,0 0 0,0 1 0,0 0 0,0 0 0,0 0 0,1 1 0,-1-1 0,0 1 0,0 0 0,0 1 0,1-1 0,-1 1 0,0 0 0,8 4 0,3 1 0,0 2 0,-1 0 0,0 1 0,22 18 0,-24-17 0,1 0 0,1-1 0,0 0 0,25 10 0,-31-15-62,0-1 0,0 0 0,1-1 0,-1 0 0,0-1 0,1 0 0,-1-1 0,1 1 0,-1-2 0,1 1 0,-1-1 0,1-1-1,-1 0 1,0 0 0,0-1 0,0 0 0,0 0 0,0-1 0,-1-1 0,1 1 0,13-11 0,-4 1-6764</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06.959"/>
    </inkml:context>
    <inkml:brush xml:id="br0">
      <inkml:brushProperty name="width" value="0.05" units="cm"/>
      <inkml:brushProperty name="height" value="0.05" units="cm"/>
    </inkml:brush>
  </inkml:definitions>
  <inkml:trace contextRef="#ctx0" brushRef="#br0">18 154 24575,'-1'0'0,"1"0"0,-1 0 0,0 0 0,1 0 0,-1 0 0,0 0 0,1 0 0,-1-1 0,0 1 0,1 0 0,-1 0 0,0-1 0,1 1 0,-1 0 0,1-1 0,-1 1 0,1-1 0,-1 1 0,1-1 0,-1 1 0,1-1 0,-1 1 0,1-1 0,-1 1 0,1-1 0,0 1 0,-1-1 0,1 0 0,0 1 0,0-1 0,-1 0 0,1 1 0,0-1 0,0 0 0,0 1 0,0-1 0,0 0 0,0 1 0,0-1 0,0 0 0,0 0 0,0 1 0,1-1 0,-1 0 0,0 1 0,0-1 0,0 1 0,1-1 0,-1 0 0,1 1 0,-1-1 0,0 1 0,1-2 0,21-33 0,-15 27 0,1 0 0,1 0 0,0 1 0,0 0 0,0 1 0,1 0 0,0 0 0,0 1 0,0 1 0,1-1 0,-1 2 0,1-1 0,0 2 0,22-4 0,-1 3 0,0 0 0,0 3 0,0 0 0,33 6 0,-60-6 0,-1 1 0,1 0 0,0 0 0,-1 0 0,1 0 0,-1 1 0,1 0 0,-1 0 0,0 0 0,0 0 0,0 1 0,0-1 0,0 1 0,0 0 0,-1 0 0,0 1 0,1-1 0,-1 1 0,0-1 0,-1 1 0,1 0 0,-1 0 0,0 0 0,0 1 0,0-1 0,0 0 0,-1 1 0,1 0 0,-1-1 0,0 1 0,-1-1 0,1 1 0,-1 0 0,0 7 0,-1 7 0,-1 1 0,0-1 0,-1 1 0,-1-1 0,-1 0 0,-1 0 0,-8 19 0,-1-3 0,-2 0 0,-1-1 0,-1-1 0,-36 46 0,43-63 0,-1-2 0,-1 1 0,1-2 0,-2 0 0,0 0 0,-1-2 0,0 0 0,-1 0 0,0-2 0,-32 14 0,44-21 0,1-1 0,-1 1 0,0-1 0,0 0 0,0-1 0,0 1 0,-1-1 0,1 0 0,0 0 0,0 0 0,0-1 0,0 0 0,-5-1 0,8 1 0,0 0 0,1 0 0,-1 0 0,0 0 0,1 0 0,-1 0 0,1-1 0,-1 1 0,1 0 0,0-1 0,0 0 0,0 1 0,0-1 0,0 1 0,0-1 0,0 0 0,0 0 0,0 0 0,1 1 0,-1-1 0,1 0 0,0 0 0,-1 0 0,1 0 0,0 0 0,0 0 0,0 0 0,0 0 0,1 0 0,-1 0 0,0 1 0,1-1 0,-1 0 0,1 0 0,0 0 0,1-2 0,4-13 0,1 0 0,0 1 0,1 0 0,1 1 0,1 0 0,0 0 0,1 1 0,24-26 0,-28 34 0,1-1 0,-1 1 0,1 1 0,0-1 0,0 1 0,1 1 0,-1 0 0,12-4 0,-15 6 0,0 1 0,1 0 0,-1 0 0,1 0 0,-1 0 0,1 1 0,0 0 0,-1 0 0,1 1 0,-1 0 0,1 0 0,-1 0 0,1 0 0,9 5 0,6 6 11,1 1 1,-1 1-1,-1 0 0,-1 2 0,0 0 1,-1 1-1,20 25 0,50 44-1466,-62-65-5371</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07.303"/>
    </inkml:context>
    <inkml:brush xml:id="br0">
      <inkml:brushProperty name="width" value="0.05" units="cm"/>
      <inkml:brushProperty name="height" value="0.05" units="cm"/>
    </inkml:brush>
  </inkml:definitions>
  <inkml:trace contextRef="#ctx0" brushRef="#br0">175 0 24575,'7'0'0,"1"7"0,0 7 0,-2 9 0,-8 6 0,-3 4 0,-8 10 0,-7 3 0,-7 6 0,-5 8 0,-4-1 0,-1-5 0,5-10-8191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0.857"/>
    </inkml:context>
    <inkml:brush xml:id="br0">
      <inkml:brushProperty name="width" value="0.05" units="cm"/>
      <inkml:brushProperty name="height" value="0.05" units="cm"/>
    </inkml:brush>
  </inkml:definitions>
  <inkml:trace contextRef="#ctx0" brushRef="#br0">0 68 24575,'18'-2'0,"-1"0"0,0-1 0,0-1 0,-1-1 0,33-13 0,43-11 0,-85 28 0,0-1 0,1 1 0,-1 1 0,0 0 0,1 0 0,-1 0 0,0 1 0,0 0 0,1 0 0,9 4 0,-14-5 0,-1 1 0,1 0 0,-1 0 0,0 0 0,1 1 0,-1-1 0,0 1 0,0-1 0,0 1 0,0 0 0,0-1 0,0 1 0,0 0 0,-1 0 0,1 0 0,0 1 0,-1-1 0,0 0 0,0 1 0,0-1 0,0 0 0,1 4 0,-1-1 0,-1 0 0,1 0 0,-1-1 0,0 1 0,-1 0 0,1 0 0,-1-1 0,0 1 0,0 0 0,-1-1 0,-2 8 0,-1-1 0,-1 0 0,1 0 0,-2-1 0,1 0 0,-2 0 0,1-1 0,-1 0 0,0 0 0,-13 10 0,17-16 0,1-1 0,0 0 0,-1 0 0,1 0 0,-1 0 0,0 0 0,0-1 0,1 1 0,-1-1 0,0 0 0,0 0 0,0-1 0,-1 1 0,1-1 0,0 0 0,-7 0 0,10 0 0,1 0 0,0-1 0,0 1 0,-1 0 0,1 0 0,0 0 0,0 0 0,-1-1 0,1 1 0,0 0 0,0 0 0,-1 0 0,1-1 0,0 1 0,0 0 0,0 0 0,0-1 0,-1 1 0,1 0 0,0-1 0,0 1 0,0 0 0,0 0 0,0-1 0,0 1 0,0 0 0,0-1 0,0 1 0,0 0 0,0-1 0,0 1 0,0 0 0,0 0 0,0-1 0,0 1 0,0 0 0,0-1 0,0 1 0,1 0 0,-1 0 0,0-1 0,0 1 0,0 0 0,0 0 0,1-1 0,-1 1 0,0 0 0,0 0 0,1-1 0,-1 1 0,0 0 0,0 0 0,1 0 0,-1 0 0,0 0 0,0-1 0,1 1 0,-1 0 0,0 0 0,1 0 0,-1 0 0,1 0 0,19-13 0,-20 13 0,11-5 0,1 0 0,-1 1 0,1 0 0,0 1 0,0 0 0,0 1 0,0 1 0,0 0 0,0 0 0,0 1 0,1 1 0,-1 0 0,0 0 0,0 1 0,0 1 0,0 0 0,12 6 0,-18-7 0,0 0 0,0 1 0,0 0 0,0 0 0,-1 1 0,1-1 0,-1 1 0,0 0 0,0 1 0,-1-1 0,1 1 0,-1 0 0,0 0 0,0 0 0,-1 1 0,0-1 0,1 1 0,-2 0 0,1 0 0,-1 0 0,0 0 0,0 0 0,-1 1 0,1-1 0,-2 1 0,1-1 0,-1 1 0,0-1 0,0 0 0,0 1 0,-1-1 0,0 1 0,-3 9 0,0-5 7,0 0-1,-1 0 0,-1 0 0,0 0 1,0-1-1,-1 0 0,0 0 1,-1-1-1,0 0 0,0 0 1,-1-1-1,0 0 0,-1-1 0,1 0 1,-2 0-1,1-1 0,-1 0 1,-15 6-1,18-9-23,-1 0 0,1 0 1,-1-1-1,0 0 0,1-1 0,-1 1 1,0-2-1,0 1 0,0-1 0,0-1 1,-11-1-1,13 0-59,1 0 1,0 0-1,0 0 1,0 0-1,0-1 1,1 0-1,-1 0 1,1-1-1,0 1 1,0-1-1,0-1 1,0 1-1,1-1 1,-1 1-1,1-1 0,-6-11 1,-6-13-6751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6:34.304"/>
    </inkml:context>
    <inkml:brush xml:id="br0">
      <inkml:brushProperty name="width" value="0.05" units="cm"/>
      <inkml:brushProperty name="height" value="0.05" units="cm"/>
    </inkml:brush>
  </inkml:definitions>
  <inkml:trace contextRef="#ctx0" brushRef="#br0">0 1 24575,'3'46'0,"2"0"0,19 81 0,3 28 0,-12 428-1001,-16-554 637,1-10-6462</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1.478"/>
    </inkml:context>
    <inkml:brush xml:id="br0">
      <inkml:brushProperty name="width" value="0.05" units="cm"/>
      <inkml:brushProperty name="height" value="0.05" units="cm"/>
    </inkml:brush>
  </inkml:definitions>
  <inkml:trace contextRef="#ctx0" brushRef="#br0">0 125 24575,'8'-1'0,"-1"-1"0,0 1 0,1-2 0,-1 1 0,0-1 0,0 0 0,0 0 0,-1-1 0,1 0 0,-1 0 0,0 0 0,0-1 0,-1 0 0,1 0 0,6-9 0,-7 9 0,1-1 0,-1 0 0,1 1 0,0 0 0,1 0 0,-1 1 0,1 0 0,0 0 0,0 0 0,0 1 0,1 0 0,-1 1 0,13-3 0,-16 5 0,0 0 0,0 1 0,0-1 0,0 1 0,0 0 0,0 0 0,0 1 0,0-1 0,-1 1 0,1 0 0,0 0 0,-1 0 0,0 0 0,1 1 0,-1 0 0,0-1 0,0 1 0,-1 0 0,1 0 0,-1 0 0,1 1 0,-1-1 0,0 1 0,2 4 0,2 3 0,-1-1 0,-1 2 0,1-1 0,-2 0 0,0 1 0,0 0 0,1 12 0,-4-12 0,0 0 0,0 0 0,-1 0 0,-1 0 0,0 0 0,-1 0 0,0-1 0,-1 1 0,0-1 0,0 0 0,-2 0 0,1 0 0,-1-1 0,-1 0 0,-11 14 0,0-2 0,-2 0 0,0-2 0,-2 0 0,0-1 0,-30 19 0,24-14 0,29-14 0,20-5 0,28-5 14,0-2-1,0-2 0,58-12 0,12-1-1431,-87 14-5408</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1.914"/>
    </inkml:context>
    <inkml:brush xml:id="br0">
      <inkml:brushProperty name="width" value="0.05" units="cm"/>
      <inkml:brushProperty name="height" value="0.05" units="cm"/>
    </inkml:brush>
  </inkml:definitions>
  <inkml:trace contextRef="#ctx0" brushRef="#br0">220 0 24575,'1'0'0,"0"0"0,-1 0 0,1 0 0,0 0 0,-1 1 0,1-1 0,0 0 0,-1 0 0,1 0 0,0 0 0,-1 1 0,1-1 0,0 0 0,-1 1 0,1-1 0,-1 1 0,1-1 0,-1 0 0,1 1 0,-1-1 0,1 1 0,-1-1 0,1 1 0,-1 0 0,0-1 0,1 1 0,-1-1 0,0 1 0,1 0 0,-1-1 0,0 1 0,0 0 0,0-1 0,1 1 0,-1 0 0,0-1 0,0 1 0,0 0 0,0 0 0,0-1 0,-1 1 0,1 0 0,0-1 0,0 1 0,0 0 0,0-1 0,-1 1 0,1 0 0,0-1 0,-1 1 0,1-1 0,-1 1 0,0 0 0,-20 35 0,2-14 0,-2-1 0,-31 24 0,-23 23 0,67-58 0,2-6 0,1 2 0,1-1 0,-1 0 0,1 1 0,-7 11 0,11-16 0,-1 0 0,1-1 0,0 1 0,0 0 0,0-1 0,-1 1 0,1 0 0,0 0 0,0-1 0,0 1 0,0 0 0,0 0 0,0-1 0,0 1 0,1 0 0,-1-1 0,0 1 0,0 0 0,0-1 0,1 1 0,-1 0 0,0-1 0,1 1 0,0 1 0,0-1 0,1 0 0,0 0 0,-1 0 0,1 0 0,0 0 0,-1-1 0,1 1 0,0 0 0,0-1 0,0 1 0,0-1 0,0 0 0,-1 0 0,3 1 0,23-1 0,0-1 0,0 0 0,0-2 0,47-12 0,35-4 0,121 13-586,-200 7-193,6-1-6047</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2.242"/>
    </inkml:context>
    <inkml:brush xml:id="br0">
      <inkml:brushProperty name="width" value="0.05" units="cm"/>
      <inkml:brushProperty name="height" value="0.05" units="cm"/>
    </inkml:brush>
  </inkml:definitions>
  <inkml:trace contextRef="#ctx0" brushRef="#br0">76 0 24575,'0'7'0,"-6"1"0,-2 7 0,0 5 0,2 7 0,1 5 0,3 9 0,0 4 0,-5 8 0,-1-1 0,0 5 0,2-2 0,1 3 0,3-3 0,0-4 0,2-10-8191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2.583"/>
    </inkml:context>
    <inkml:brush xml:id="br0">
      <inkml:brushProperty name="width" value="0.05" units="cm"/>
      <inkml:brushProperty name="height" value="0.05" units="cm"/>
    </inkml:brush>
  </inkml:definitions>
  <inkml:trace contextRef="#ctx0" brushRef="#br0">402 1 24575,'-6'6'0,"-9"8"0,-8 9 0,-6 6 0,-4 4 0,-4 3 0,-1-5 0,0 0 0,-1-1 0,1 2 0,0 1 0,1-4 0,6-8-8191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6.162"/>
    </inkml:context>
    <inkml:brush xml:id="br0">
      <inkml:brushProperty name="width" value="0.05" units="cm"/>
      <inkml:brushProperty name="height" value="0.05" units="cm"/>
    </inkml:brush>
  </inkml:definitions>
  <inkml:trace contextRef="#ctx0" brushRef="#br0">277 1 24575,'-1'3'0,"0"0"0,0 1 0,0-1 0,0 0 0,-1 0 0,1 0 0,-1 0 0,0 0 0,0-1 0,0 1 0,0 0 0,-4 3 0,-32 31 0,36-35 0,-21 16 0,-48 29 0,47-32 0,0 1 0,-24 21 0,46-35 0,0-1 0,1 0 0,-1 1 0,1-1 0,-1 1 0,1-1 0,-1 1 0,1 0 0,0 0 0,0 0 0,0-1 0,0 1 0,0 0 0,0 0 0,1 0 0,-1 1 0,1-1 0,-1 0 0,1 0 0,0 0 0,0 0 0,0 0 0,0 1 0,0 2 0,1-3 0,1 0 0,-1 0 0,0 0 0,1 0 0,0 0 0,-1 0 0,1-1 0,0 1 0,0 0 0,0-1 0,0 0 0,0 1 0,0-1 0,0 0 0,0 0 0,1 0 0,-1-1 0,0 1 0,0 0 0,1-1 0,-1 1 0,4-1 0,45 5 0,1-1 0,102-8 0,-34 0 0,-75 4-81,-19 1-240,0-1 0,0-1 0,34-6 0,-29-1-6505</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6.488"/>
    </inkml:context>
    <inkml:brush xml:id="br0">
      <inkml:brushProperty name="width" value="0.05" units="cm"/>
      <inkml:brushProperty name="height" value="0.05" units="cm"/>
    </inkml:brush>
  </inkml:definitions>
  <inkml:trace contextRef="#ctx0" brushRef="#br0">67 0 24575,'3'4'0,"-1"-1"0,1 1 0,-1 0 0,0 0 0,0-1 0,0 1 0,0 0 0,-1 1 0,0-1 0,0 0 0,0 0 0,0 1 0,0-1 0,-1 0 0,0 1 0,0-1 0,0 1 0,-1-1 0,0 6 0,-4 12 0,0 0 0,-15 36 0,-1 10 0,13-6 0,3-1 0,3 1 0,5 68 0,1-69 0,-4 1 0,-2-1 0,-11 68 0,5-89-1365,2-7-5461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6.949"/>
    </inkml:context>
    <inkml:brush xml:id="br0">
      <inkml:brushProperty name="width" value="0.05" units="cm"/>
      <inkml:brushProperty name="height" value="0.05" units="cm"/>
    </inkml:brush>
  </inkml:definitions>
  <inkml:trace contextRef="#ctx0" brushRef="#br0">0 0 24575,'0'7'0,"0"7"0,0 9 0,0 6 0,0 4 0,6 3 0,3 2 0,-1 1 0,-1-1 0,-3 0 0,-1 7 0,-1 0 0,-2 0 0,6-1 0,2-16 0,0-11-8191</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7.554"/>
    </inkml:context>
    <inkml:brush xml:id="br0">
      <inkml:brushProperty name="width" value="0.05" units="cm"/>
      <inkml:brushProperty name="height" value="0.05" units="cm"/>
    </inkml:brush>
  </inkml:definitions>
  <inkml:trace contextRef="#ctx0" brushRef="#br0">0 42 24575,'5'0'0,"0"-1"0,0-1 0,-1 1 0,1 0 0,0-1 0,8-5 0,23-7 0,-10 9 0,1 1 0,-1 1 0,0 2 0,1 0 0,0 2 0,-1 1 0,43 8 0,-66-10 0,1 1 0,-1 0 0,0 0 0,1 0 0,-1 1 0,0-1 0,0 1 0,0-1 0,0 1 0,0 0 0,-1 0 0,1 1 0,0-1 0,-1 0 0,0 1 0,1 0 0,-1-1 0,0 1 0,-1 0 0,1 0 0,0 0 0,-1 0 0,1 0 0,-1 1 0,0-1 0,0 0 0,-1 1 0,1-1 0,-1 0 0,1 1 0,-1-1 0,0 1 0,-1 5 0,-1 0 0,0 0 0,-1-1 0,0 1 0,0-1 0,-1 0 0,0 0 0,-1 0 0,0-1 0,0 1 0,0-1 0,-12 11 0,-2 2 0,-2 0 0,-39 28 0,54-43 0,0-1 0,0 0 0,-1 0 0,0-1 0,0 0 0,0 0 0,0-1 0,0 0 0,0 0 0,0 0 0,-1-1 0,1 0 0,-1-1 0,1 0 0,-10 0 0,16 0 0,1 0 0,-1 0 0,0 0 0,0 0 0,0 0 0,1-1 0,-1 1 0,0 0 0,0 0 0,1 0 0,-1-1 0,0 1 0,1-1 0,-1 1 0,0 0 0,1-1 0,-1 1 0,0-1 0,1 1 0,-1-1 0,1 0 0,-1 0 0,10-9 0,27-5 0,-3 5 0,1 1 0,-1 2 0,1 1 0,59-2 0,-73 8 0,0 0 0,-1 1 0,1 1 0,0 1 0,-1 1 0,0 0 0,0 2 0,0 0 0,29 14 0,-44-18 0,-1-1 0,0 1 0,0 0 0,0-1 0,0 1 0,-1 1 0,1-1 0,0 0 0,-1 1 0,0-1 0,1 1 0,-1-1 0,0 1 0,0 0 0,-1 0 0,1 0 0,-1 0 0,1 1 0,-1-1 0,0 0 0,0 1 0,0-1 0,-1 0 0,1 1 0,-1-1 0,0 1 0,0-1 0,0 5 0,-2-1 0,0 1 0,-1-1 0,0 1 0,0-1 0,0 0 0,-1 0 0,0 0 0,-1-1 0,1 1 0,-1-1 0,-10 9 0,-3 4 0,-2-1 0,0-1 0,-1 0 0,-1-2 0,0-1 0,-1 0 0,-1-2 0,0-1 0,0 0 0,-1-2 0,-1-1 0,1-1 0,-1-1 0,0-1 0,-34 1 0,51-6-170,1-1-1,-1 0 0,1 0 1,-1-1-1,1 0 0,-1 0 1,-14-7-1,-10-8-6655</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7.993"/>
    </inkml:context>
    <inkml:brush xml:id="br0">
      <inkml:brushProperty name="width" value="0.05" units="cm"/>
      <inkml:brushProperty name="height" value="0.05" units="cm"/>
    </inkml:brush>
  </inkml:definitions>
  <inkml:trace contextRef="#ctx0" brushRef="#br0">196 0 24575,'6'7'0,"-4"7"0,-9 9 0,-3 6 0,-6 5 0,-7 2 0,-5 2 0,2 0 0,-2-6 0,5-2 0,0-7 0,4-6-8191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8.506"/>
    </inkml:context>
    <inkml:brush xml:id="br0">
      <inkml:brushProperty name="width" value="0.05" units="cm"/>
      <inkml:brushProperty name="height" value="0.05" units="cm"/>
    </inkml:brush>
  </inkml:definitions>
  <inkml:trace contextRef="#ctx0" brushRef="#br0">137 1 24575,'2'0'0,"0"0"0,0 0 0,0 0 0,0 0 0,0 0 0,0 0 0,0 1 0,0-1 0,0 1 0,0-1 0,0 1 0,0 0 0,0 0 0,0 0 0,-1 0 0,1 0 0,0 0 0,2 3 0,-4-3 0,1 0 0,0 1 0,-1-1 0,1 0 0,-1 1 0,1-1 0,-1 1 0,0-1 0,1 1 0,-1-1 0,0 1 0,0-1 0,0 1 0,0-1 0,0 1 0,-1-1 0,1 1 0,0-1 0,-1 3 0,-5 8 0,1 1 0,-1-1 0,-1-1 0,-13 19 0,5-8 0,-4 9 0,1-4 0,2 0 0,0 1 0,2 1 0,-18 54 0,31-81 0,0 0 0,1 0 0,-1 0 0,1 0 0,-1 0 0,1 0 0,0 0 0,0 0 0,0 1 0,0-1 0,0 0 0,0 0 0,1 0 0,-1 0 0,1 0 0,-1 0 0,1 0 0,0 0 0,0 0 0,0 0 0,0 0 0,0 0 0,0 0 0,0-1 0,1 1 0,-1 0 0,1-1 0,-1 0 0,1 1 0,0-1 0,-1 0 0,1 1 0,0-1 0,0 0 0,0 0 0,0-1 0,0 1 0,0 0 0,0-1 0,0 1 0,0-1 0,0 0 0,0 1 0,0-1 0,1 0 0,1-1 0,15 1 0,0-1 0,-1 0 0,1-2 0,24-6 0,-20 4 0,-8 3 0,80-17 0,1 5 0,123-3 0,-208 18-341,1-2 0,-1 0-1,22-4 1,-10-2-6485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6:35.067"/>
    </inkml:context>
    <inkml:brush xml:id="br0">
      <inkml:brushProperty name="width" value="0.05" units="cm"/>
      <inkml:brushProperty name="height" value="0.05" units="cm"/>
    </inkml:brush>
  </inkml:definitions>
  <inkml:trace contextRef="#ctx0" brushRef="#br0">82 1 24575,'68'-1'0,"82"3"0,-143-1 0,0 1 0,0 0 0,0 0 0,0 0 0,0 1 0,0 0 0,0 0 0,-1 1 0,0 0 0,0 0 0,0 0 0,0 1 0,0 0 0,-1 0 0,8 10 0,-10-12 0,0 1 0,0 0 0,0 0 0,-1 0 0,1 0 0,-1 1 0,0-1 0,0 1 0,-1-1 0,1 1 0,-1-1 0,0 1 0,0 0 0,-1 0 0,1-1 0,-1 1 0,0 0 0,-1 0 0,1 0 0,-1 0 0,0-1 0,0 1 0,0 0 0,-3 6 0,-2-1 0,0-1 0,-1 1 0,0-1 0,0-1 0,-1 1 0,0-1 0,-1 0 0,0-1 0,0 0 0,0-1 0,-17 10 0,14-10 0,0 0 0,-1-1 0,1 0 0,-1-1 0,0 0 0,0-1 0,0 0 0,-1-1 0,-21 0 0,21-6 0,19-4 0,25-7 0,-18 13 0,0 1 0,0 0 0,0 1 0,1 0 0,-1 1 0,0 0 0,0 1 0,0 0 0,0 1 0,0 1 0,0-1 0,-1 2 0,0 0 0,17 9 0,-15-6 0,0 0 0,-1 0 0,0 1 0,0 1 0,-1 0 0,0 1 0,-1 0 0,0 0 0,-1 1 0,0 0 0,10 21 0,-11-16 0,-1 1 0,-1 0 0,-1 1 0,-1-1 0,0 1 0,-1 0 0,-1 0 0,-1 0 0,-1 1 0,-1-1 0,0 0 0,-1 0 0,-1 0 0,-8 26 0,9-36 0,-1 0 0,0-1 0,-1 1 0,0 0 0,0-1 0,-1 0 0,1 0 0,-2 0 0,1-1 0,-1 0 0,-1 0 0,1 0 0,-1-1 0,0 0 0,-1 0 0,1 0 0,-1-1 0,0 0 0,0-1 0,-1 0 0,1 0 0,-1-1 0,0 0 0,0-1 0,0 0 0,0 0 0,-1-1 0,1 0 0,0 0 0,-19-2 0,6-2-114,0 0 1,0-2-1,0 0 0,1-2 0,0 0 1,0-1-1,0-2 0,1 0 0,1-1 1,0 0-1,-22-18 0,-7-10-6712</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8.862"/>
    </inkml:context>
    <inkml:brush xml:id="br0">
      <inkml:brushProperty name="width" value="0.05" units="cm"/>
      <inkml:brushProperty name="height" value="0.05" units="cm"/>
    </inkml:brush>
  </inkml:definitions>
  <inkml:trace contextRef="#ctx0" brushRef="#br0">0 1 24575,'1'0'0,"1"1"0,-1-1 0,0 0 0,1 1 0,-1-1 0,0 1 0,0 0 0,0-1 0,0 1 0,1 0 0,-1 0 0,0-1 0,0 1 0,0 0 0,-1 0 0,1 0 0,0 0 0,0 1 0,-1-1 0,1 0 0,0 0 0,-1 0 0,1 1 0,-1-1 0,1 0 0,-1 3 0,9 39 0,-9-40 0,7 97 0,-7 139 0,-3-99 0,2-82-76,-1-26-246,2 1-1,1-1 1,7 41 0,0-42-6504</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9.390"/>
    </inkml:context>
    <inkml:brush xml:id="br0">
      <inkml:brushProperty name="width" value="0.05" units="cm"/>
      <inkml:brushProperty name="height" value="0.05" units="cm"/>
    </inkml:brush>
  </inkml:definitions>
  <inkml:trace contextRef="#ctx0" brushRef="#br0">1 142 24575,'6'-1'0,"0"-1"0,1 0 0,-1 0 0,0-1 0,0 1 0,0-1 0,5-5 0,12-4 0,45-19 0,-20 9 0,69-24 0,-114 45 0,0 0 0,1-1 0,-1 1 0,1 1 0,-1-1 0,1 0 0,-1 1 0,1 0 0,-1-1 0,1 1 0,0 1 0,-1-1 0,1 0 0,-1 1 0,1 0 0,-1 0 0,0 0 0,1 0 0,-1 1 0,0-1 0,0 1 0,1 0 0,-1 0 0,-1 0 0,1 0 0,0 0 0,0 1 0,-1-1 0,0 1 0,1 0 0,-1 0 0,0-1 0,0 2 0,0-1 0,-1 0 0,1 0 0,-1 0 0,2 8 0,0 1 0,-1 0 0,0 0 0,-1 0 0,0 1 0,-1-1 0,0 1 0,-1-1 0,0 0 0,-1 1 0,-5 13 0,-3 7 0,-1 0 0,-3-1 0,0-1 0,-2 0 0,-1-1 0,-29 38 0,-142 151 0,168-197 0,10-12 0,3-3 0,1-1 0,0 1 0,0 0 0,1 0 0,0 1 0,-5 9 0,10-16 0,1-1 0,-1 0 0,0 1 0,1-1 0,-1 1 0,1-1 0,-1 0 0,1 1 0,-1-1 0,1 0 0,-1 0 0,1 1 0,-1-1 0,1 0 0,-1 0 0,1 0 0,0 0 0,-1 0 0,1 0 0,-1 0 0,1 0 0,-1 0 0,1 0 0,-1 0 0,1 0 0,0 0 0,-1 0 0,1 0 0,-1-1 0,1 1 0,0 0 0,24-4 0,99-28 0,-68 16 0,0 2 0,81-9 0,-32 21 61,-65 2-774,70-8 0,-76 1-6113</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19.733"/>
    </inkml:context>
    <inkml:brush xml:id="br0">
      <inkml:brushProperty name="width" value="0.05" units="cm"/>
      <inkml:brushProperty name="height" value="0.05" units="cm"/>
    </inkml:brush>
  </inkml:definitions>
  <inkml:trace contextRef="#ctx0" brushRef="#br0">36 14 24575,'0'-1'0,"0"1"0,0 0 0,0-1 0,-1 1 0,1-1 0,0 1 0,0 0 0,0-1 0,0 1 0,0-1 0,0 1 0,0 0 0,0-1 0,0 1 0,0-1 0,1 1 0,-1 0 0,0-1 0,0 1 0,0 0 0,0-1 0,0 1 0,1-1 0,-1 1 0,0 0 0,0 0 0,1-1 0,-1 1 0,0 0 0,1-1 0,-1 1 0,0 0 0,1 0 0,-1-1 0,0 1 0,1 0 0,-1 0 0,0 0 0,1 0 0,-1 0 0,1 0 0,-1-1 0,0 1 0,1 0 0,-1 0 0,1 0 0,-1 0 0,1 1 0,0 0 0,-1-1 0,1 1 0,-1 0 0,1 0 0,-1 0 0,1-1 0,-1 1 0,0 0 0,1 0 0,-1 0 0,0 0 0,0 0 0,0 0 0,1 0 0,-1 0 0,0-1 0,0 1 0,0 0 0,-1 0 0,1 0 0,0 0 0,0 0 0,0 0 0,-1 0 0,0 1 0,-13 48 0,5-17 0,0 0 0,2 1 0,-3 38 0,11-22 0,2 0 0,2 1 0,2-2 0,2 1 0,21 62 0,-13-48 0,-2 1 0,7 79 0,-18 16-1365,-4-122-5461</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24.566"/>
    </inkml:context>
    <inkml:brush xml:id="br0">
      <inkml:brushProperty name="width" value="0.05" units="cm"/>
      <inkml:brushProperty name="height" value="0.05" units="cm"/>
    </inkml:brush>
  </inkml:definitions>
  <inkml:trace contextRef="#ctx0" brushRef="#br0">61 41 24575,'5'-1'0,"0"0"0,-1 0 0,1-1 0,0 1 0,-1-1 0,9-4 0,23-8 0,28 6 0,-1 3 0,118 7 0,-63 0 0,-70-3 0,-28 0 0,-1 0 0,1 1 0,-1 1 0,1 1 0,24 6 0,-39-7 0,-1 1 0,1 0 0,-1 0 0,1 0 0,-1 0 0,0 1 0,0-1 0,0 1 0,0 0 0,0 0 0,-1 1 0,1-1 0,-1 1 0,0-1 0,0 1 0,-1 0 0,1 1 0,-1-1 0,1 0 0,-1 1 0,-1-1 0,1 1 0,-1-1 0,0 1 0,0 0 0,1 5 0,2 41 0,-1 0 0,-9 86 0,1-15 0,5 335 0,1-451 0,-1-1 0,0 0 0,-1 1 0,1-1 0,-1 0 0,0 0 0,-1 1 0,1-1 0,-1 0 0,0 0 0,0 0 0,0-1 0,-1 1 0,-6 8 0,4-8 0,0 0 0,-1-1 0,0 0 0,1 0 0,-1 0 0,-1-1 0,1 0 0,0 0 0,-1-1 0,0 0 0,-8 2 0,-58 13-195,-2-3 0,0-3 0,0-4 0,-1-3 0,0-3 0,-131-16 0,137 7-6631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27.456"/>
    </inkml:context>
    <inkml:brush xml:id="br0">
      <inkml:brushProperty name="width" value="0.05" units="cm"/>
      <inkml:brushProperty name="height" value="0.05" units="cm"/>
    </inkml:brush>
  </inkml:definitions>
  <inkml:trace contextRef="#ctx0" brushRef="#br0">1 1 24575,'11'11'0,"-1"1"0,1 1 0,-2 0 0,0 0 0,0 1 0,-2 0 0,1 0 0,-2 1 0,0-1 0,-1 2 0,0-1 0,-1 0 0,-1 1 0,3 28 0,-4 10 0,-3 0 0,-2 0 0,-10 56 0,1-3 0,-6 15 0,-1 26 0,18-142-124,1-1 0,0 1 0,1 0 0,-1 0 0,1 0 0,1 0-1,-1-1 1,1 1 0,0-1 0,3 7 0,9 11-6702</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28.093"/>
    </inkml:context>
    <inkml:brush xml:id="br0">
      <inkml:brushProperty name="width" value="0.05" units="cm"/>
      <inkml:brushProperty name="height" value="0.05" units="cm"/>
    </inkml:brush>
  </inkml:definitions>
  <inkml:trace contextRef="#ctx0" brushRef="#br0">426 1 24575,'1'2'0,"0"0"0,0-1 0,0 1 0,0 0 0,1 0 0,-1-1 0,0 1 0,1-1 0,-1 1 0,1-1 0,3 3 0,4 4 0,-19-9 0,-6-3 0,0 0 0,0 2 0,-1 0 0,1 0 0,0 2 0,-1 0 0,1 1 0,0 0 0,0 2 0,-29 7 0,32-6 0,0 0 0,0 1 0,1 0 0,-1 1 0,2 0 0,-1 1 0,1 0 0,0 1 0,0 1 0,1 0 0,0 0 0,0 0 0,-13 19 0,21-25 0,0 0 0,0 1 0,0-1 0,0 0 0,1 1 0,-1-1 0,1 1 0,0-1 0,0 1 0,0 0 0,0-1 0,1 1 0,0 0 0,-1-1 0,1 1 0,1 0 0,-1 0 0,0-1 0,2 5 0,0-3 0,0 0 0,0 0 0,1-1 0,-1 1 0,1-1 0,0 1 0,1-1 0,-1 0 0,1 0 0,0 0 0,-1-1 0,6 4 0,8 4 0,-1 0 0,2-2 0,-1 0 0,1-1 0,1 0 0,20 4 0,56 11 0,-59-17 0,0 3 0,-1 0 0,65 28 0,-93-34 0,0 1 0,0 0 0,0 0 0,-1 0 0,1 1 0,-1 0 0,0 0 0,-1 1 0,1-1 0,-1 1 0,0 0 0,0 1 0,-1-1 0,0 1 0,0 0 0,0 0 0,-1 1 0,0-1 0,-1 0 0,0 1 0,0 0 0,0 0 0,0 8 0,-2-12 0,0 0 0,0 1 0,0-1 0,-1 0 0,1 0 0,-1 1 0,0-1 0,0 0 0,-1 0 0,1 0 0,-1 0 0,0 0 0,0-1 0,0 1 0,0 0 0,-5 5 0,1-4 0,0 1 0,0-1 0,0 0 0,0-1 0,-1 1 0,0-1 0,0-1 0,-11 5 0,-4 0 0,0-1 0,-1-1 0,0-2 0,0 0 0,-26 1 0,23-4 20,0-2 0,0 0 0,1-2 0,-1 0 0,-43-13 0,52 11-169,1-1 1,-1 0-1,1-1 1,0-1-1,0 0 1,1-1-1,0-1 1,1-1-1,-15-12 1,5-4-6678</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28.481"/>
    </inkml:context>
    <inkml:brush xml:id="br0">
      <inkml:brushProperty name="width" value="0.05" units="cm"/>
      <inkml:brushProperty name="height" value="0.05" units="cm"/>
    </inkml:brush>
  </inkml:definitions>
  <inkml:trace contextRef="#ctx0" brushRef="#br0">1 1 24575,'1'0'0,"1"1"0,-1-1 0,0 0 0,0 1 0,1-1 0,-1 1 0,0 0 0,0-1 0,0 1 0,0 0 0,1 0 0,-1 0 0,0 0 0,-1 0 0,1 0 0,0 0 0,0 0 0,0 0 0,-1 0 0,1 0 0,0 1 0,-1-1 0,1 0 0,-1 0 0,1 1 0,-1-1 0,0 2 0,8 41 0,-7-41 0,6 113 0,-8 121 0,-1-92 0,1 403-1365,1-520-5461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28.820"/>
    </inkml:context>
    <inkml:brush xml:id="br0">
      <inkml:brushProperty name="width" value="0.05" units="cm"/>
      <inkml:brushProperty name="height" value="0.05" units="cm"/>
    </inkml:brush>
  </inkml:definitions>
  <inkml:trace contextRef="#ctx0" brushRef="#br0">0 0 24575,'6'0'0,"3"6"0,5 3 0,7-2 0,6 0 0,5-3 0,3 5 0,2 1 0,1-1 0,0-3 0,0-1 0,0 4 0,-1 0 0,7-1 0,1-2 0,0-2 0,-8-1-8191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29.147"/>
    </inkml:context>
    <inkml:brush xml:id="br0">
      <inkml:brushProperty name="width" value="0.05" units="cm"/>
      <inkml:brushProperty name="height" value="0.05" units="cm"/>
    </inkml:brush>
  </inkml:definitions>
  <inkml:trace contextRef="#ctx0" brushRef="#br0">1 1 24575,'0'6'0,"6"2"0,9 0 0,8-2 0,6-2 0,4-1 0,3-1 0,2-2 0,7 0 0,2 0 0,-1 0 0,-9-1-8191</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29.477"/>
    </inkml:context>
    <inkml:brush xml:id="br0">
      <inkml:brushProperty name="width" value="0.05" units="cm"/>
      <inkml:brushProperty name="height" value="0.05" units="cm"/>
    </inkml:brush>
  </inkml:definitions>
  <inkml:trace contextRef="#ctx0" brushRef="#br0">1 1 24575,'1'0'0,"1"0"0,-1 1 0,0-1 0,1 1 0,-1 0 0,0-1 0,0 1 0,0 0 0,1 0 0,-1 0 0,0 0 0,0-1 0,0 2 0,0-1 0,0 0 0,-1 0 0,1 0 0,0 0 0,0 0 0,-1 1 0,1-1 0,-1 0 0,1 1 0,-1-1 0,0 0 0,1 1 0,-1 2 0,7 46 0,-6-42 0,3 405 0,-4-59 0,2-333-455,0-1 0,8 27 0,-2-17-6371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6:35.557"/>
    </inkml:context>
    <inkml:brush xml:id="br0">
      <inkml:brushProperty name="width" value="0.05" units="cm"/>
      <inkml:brushProperty name="height" value="0.05" units="cm"/>
    </inkml:brush>
  </inkml:definitions>
  <inkml:trace contextRef="#ctx0" brushRef="#br0">267 0 24575,'0'7'0,"-7"1"0,-7 0 0,-2 5 0,-5 6 0,2 6 0,-3 6 0,-3-4 0,2 1 0,-1 2 0,-3 1 0,4 3 0,-2-5 0,5-8-8191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9:29.915"/>
    </inkml:context>
    <inkml:brush xml:id="br0">
      <inkml:brushProperty name="width" value="0.05" units="cm"/>
      <inkml:brushProperty name="height" value="0.05" units="cm"/>
    </inkml:brush>
  </inkml:definitions>
  <inkml:trace contextRef="#ctx0" brushRef="#br0">0 142 24575,'0'-3'0,"1"-1"0,-1 0 0,1 1 0,-1-1 0,1 0 0,0 1 0,0-1 0,1 1 0,-1-1 0,1 1 0,0 0 0,0 0 0,0-1 0,0 1 0,5-5 0,-1 3 0,0 0 0,0 0 0,1 0 0,-1 1 0,1-1 0,0 2 0,8-4 0,10-3 0,1 2 0,0 1 0,38-5 0,-45 9 0,0 1 0,0 1 0,1 1 0,-1 1 0,0 1 0,1 0 0,-1 1 0,0 2 0,-1 0 0,1 0 0,-1 2 0,0 0 0,22 13 0,-29-14 0,-1 0 0,-1 1 0,1-1 0,-1 2 0,0-1 0,-1 1 0,0 1 0,0 0 0,-1 0 0,0 0 0,0 1 0,-1 0 0,-1 0 0,1 1 0,-2-1 0,1 1 0,-2 0 0,1 1 0,-2-1 0,1 0 0,-1 1 0,-1 0 0,0 11 0,-3 2 0,0 0 0,-2-1 0,0 0 0,-2 0 0,-1 0 0,-1 0 0,0-1 0,-2 0 0,-1-1 0,-22 34 0,11-24 0,0-1 0,-2-1 0,-2-2 0,0 0 0,-2-2 0,-38 28 0,55-46 0,-1 0 0,-1 0 0,1-1 0,-1-1 0,0 0 0,-1-1 0,1-1 0,-15 4 0,24-7 0,1-1 0,-1 1 0,1-1 0,-1 1 0,1-1 0,-1 0 0,1 0 0,-1 0 0,1-1 0,0 1 0,-1-1 0,1 0 0,-1 0 0,1 0 0,0 0 0,0-1 0,0 1 0,0-1 0,0 0 0,0 0 0,0 0 0,0 0 0,1-1 0,-1 1 0,1-1 0,-1 1 0,1-1 0,0 0 0,0 0 0,1 0 0,-1 0 0,0 0 0,1 0 0,0 0 0,0-1 0,0 1 0,-1-6 0,1-1 0,0 0 0,1 0 0,0 1 0,1-1 0,0 0 0,1 1 0,-1-1 0,2 0 0,0 1 0,0 0 0,0 0 0,1 0 0,1 0 0,-1 1 0,1-1 0,1 1 0,0 0 0,0 1 0,9-10 0,-9 10 0,0 0 0,1 1 0,-1 0 0,1 0 0,0 1 0,1 0 0,-1 0 0,1 1 0,0 0 0,0 0 0,0 1 0,1 0 0,-1 0 0,1 1 0,0 0 0,0 0 0,0 1 0,-1 1 0,1-1 0,0 1 0,12 2 0,-13 0 0,-1 1 0,1 0 0,0 1 0,-1 0 0,1 0 0,-1 0 0,0 1 0,-1 0 0,1 0 0,-1 1 0,0 0 0,0 0 0,-1 0 0,9 14 0,6 10 0,-2 2 0,17 39 0,-8-15 0,-26-55-13,11 22 47,1-1-1,0-1 1,20 23 0,-29-38-60,1-1 0,0-1 0,0 1 0,0-1 0,1 0 0,-1 0 0,11 4 0,-14-6-45,1-1 0,0 0 0,0 0 0,0 0 0,0-1 0,0 1 0,0-1 0,0 0 0,0 0-1,1 0 1,-1 0 0,0 0 0,0 0 0,0-1 0,0 0 0,0 0 0,3-1 0,18-10-6755</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1:24.505"/>
    </inkml:context>
    <inkml:brush xml:id="br0">
      <inkml:brushProperty name="width" value="0.05" units="cm"/>
      <inkml:brushProperty name="height" value="0.05" units="cm"/>
    </inkml:brush>
  </inkml:definitions>
  <inkml:trace contextRef="#ctx0" brushRef="#br0">558 26 24575,'0'0'0,"0"1"0,0 0 0,0-1 0,0 1 0,0-1 0,1 1 0,-1-1 0,0 1 0,0 0 0,0-1 0,1 1 0,-1-1 0,0 1 0,1-1 0,-1 1 0,0-1 0,1 1 0,-1-1 0,1 0 0,-1 1 0,1-1 0,-1 0 0,1 1 0,-1-1 0,1 0 0,-1 1 0,2-1 0,1 0 0,-10-3 0,-127-22 0,124 22 0,-1 1 0,0 0 0,1 0 0,-1 1 0,0 1 0,0 0 0,0 0 0,0 1 0,0 0 0,0 1 0,-16 5 0,-2 4 0,0 0 0,-49 29 0,68-34 0,-1 0 0,1 2 0,0-1 0,1 1 0,-1 1 0,2-1 0,-1 2 0,1-1 0,1 1 0,-1 0 0,2 1 0,0-1 0,0 2 0,0-1 0,2 0 0,-7 24 0,8-24 0,1 0 0,0 0 0,1 0 0,0 0 0,1 0 0,0 0 0,1 0 0,0 0 0,1 0 0,0 0 0,1 0 0,0 0 0,1-1 0,0 0 0,0 1 0,1-1 0,1-1 0,-1 1 0,10 10 0,1-1 0,2-1 0,0 0 0,2-2 0,-1 0 0,2-1 0,0-1 0,1-1 0,0 0 0,1-2 0,0-1 0,1-1 0,0-1 0,1-1 0,-1-1 0,1-1 0,47 3 0,-55-8 0,-1-1 0,1 0 0,-1-2 0,0 0 0,0 0 0,0-2 0,0 0 0,-1 0 0,1-2 0,-1 0 0,-1 0 0,0-2 0,0 0 0,0 0 0,-1-1 0,-1-1 0,1 0 0,-2-1 0,0 0 0,0-1 0,-1 0 0,-1-1 0,0 0 0,-1 0 0,0-1 0,-1 0 0,-1 0 0,-1 0 0,0-1 0,-1 0 0,0 0 0,-1 0 0,-1-1 0,-1 1 0,-1-31 0,-1 39 0,1 0 0,-2 0 0,1 1 0,-1-1 0,0 0 0,-1 1 0,1 0 0,-2-1 0,1 1 0,-1 0 0,0 1 0,0-1 0,-1 1 0,-6-7 0,3 4 0,-1 1 0,-1 0 0,0 1 0,0 0 0,0 0 0,-1 1 0,1 1 0,-17-7 0,-3 3 0,0 0 0,-1 2 0,0 1 0,0 2 0,0 1 0,-39 1 0,55 2-118,1-1-131,-1 2-1,1-1 1,0 2-1,-23 5 1,13 1-6577</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1:34.519"/>
    </inkml:context>
    <inkml:brush xml:id="br0">
      <inkml:brushProperty name="width" value="0.05" units="cm"/>
      <inkml:brushProperty name="height" value="0.05" units="cm"/>
    </inkml:brush>
  </inkml:definitions>
  <inkml:trace contextRef="#ctx0" brushRef="#br0">473 150 24575,'0'-3'0,"-1"1"0,1-1 0,-1 1 0,0-1 0,0 0 0,0 1 0,0 0 0,-1-1 0,1 1 0,-1 0 0,1-1 0,-1 1 0,0 0 0,0 0 0,0 0 0,0 1 0,0-1 0,0 0 0,0 1 0,-1 0 0,1-1 0,-1 1 0,-3-1 0,-2-2 0,1 1 0,-1 0 0,0 1 0,0 0 0,0 0 0,-12 0 0,1 1 0,0 2 0,0 1 0,1 0 0,-1 1 0,1 1 0,0 1 0,0 0 0,1 1 0,-1 1 0,1 1 0,1 1 0,-1 0 0,1 1 0,1 0 0,-22 21 0,31-25 0,0 0 0,0 0 0,1 1 0,0-1 0,0 1 0,1 1 0,0-1 0,0 1 0,1-1 0,0 1 0,0 0 0,1 0 0,0 1 0,0-1 0,1 0 0,0 1 0,1-1 0,-1 0 0,2 1 0,-1-1 0,1 1 0,0-1 0,6 16 0,-2-9 0,1 0 0,1 0 0,0 0 0,1-1 0,1-1 0,0 1 0,0-1 0,2-1 0,0 0 0,0 0 0,23 17 0,-19-17 0,1-2 0,0 1 0,1-2 0,0 0 0,0-1 0,1-1 0,0-1 0,1 0 0,28 4 0,-21-6 0,1-2 0,-1 0 0,0-2 0,0-1 0,1-1 0,38-8 0,-30 1 0,-1 0 0,0-2 0,-1-2 0,-1-1 0,0-1 0,0-2 0,-2-1 0,0-1 0,-1-2 0,43-40 0,-61 51 0,-1 0 0,-1-1 0,0 0 0,0 0 0,-1-1 0,0 0 0,-1-1 0,-1 1 0,9-25 0,-13 30 0,-1 0 0,1 0 0,-2 0 0,1 0 0,-1 0 0,0 0 0,0 0 0,-1-1 0,0 1 0,0 0 0,-1 1 0,0-1 0,0 0 0,0 0 0,-1 1 0,0-1 0,0 1 0,-1 0 0,0 0 0,0 0 0,-6-6 0,-2-2 0,-1 2 0,-1-1 0,0 2 0,0 0 0,-1 0 0,0 1 0,-1 1 0,0 1 0,-30-11 0,24 11 0,-1 1 0,0 1 0,0 1 0,-1 1 0,1 1 0,-1 1 0,-24 1 0,20 3 0,1 1 0,-1 1 0,1 2 0,0 1 0,0 1 0,-32 14 0,41-14 0,0 1 0,1 0 0,0 1 0,0 1 0,1 1 0,0 1 0,1 0 0,1 0 0,-20 24 0,29-30 0,1-1 0,0 0 0,0 1 0,0 0 0,1 0 0,0 0 0,0 0 0,1 0 0,0 1 0,0-1 0,1 1 0,0-1 0,0 1 0,0 0 0,1 0 0,1-1 0,1 16 0,0-18 0,0 1 0,0 0 0,0-1 0,1 1 0,-1-1 0,2 0 0,-1 0 0,0 0 0,1 0 0,0 0 0,0-1 0,0 0 0,1 0 0,-1 0 0,1 0 0,0-1 0,0 1 0,0-1 0,1-1 0,-1 1 0,1-1 0,-1 0 0,9 2 0,4 0 0,0-1 0,0-1 0,0 0 0,1-2 0,-1 0 0,0-1 0,0-1 0,0 0 0,0-2 0,33-9 0,-25 4 0,-1-1 0,0 0 0,0-2 0,-1-1 0,0-1 0,36-29 0,-53 37 0,0 0 0,0-1 0,-1 0 0,0-1 0,0 0 0,0 0 0,-1 0 0,-1 0 0,7-16 0,-9 21 0,-1 0 0,0 0 0,0 0 0,-1 0 0,1 0 0,-1 0 0,1 0 0,-1-1 0,0 1 0,0 0 0,-1 0 0,1 0 0,-1-1 0,1 1 0,-1 0 0,0 0 0,0 0 0,0 0 0,-1 0 0,1 0 0,-1 1 0,1-1 0,-1 0 0,0 1 0,0-1 0,0 1 0,-1 0 0,1-1 0,0 1 0,-1 0 0,0 0 0,1 1 0,-4-2 0,-11-6 0,0 1 0,0 1 0,-1 1 0,0 0 0,0 2 0,-1 0 0,-34-3 0,-140 5 0,129 4 0,46-2 0,0 1 0,0 1 0,1 1 0,-1 1 0,1 0 0,-1 1 0,1 1 0,1 0 0,-23 13 0,35-17 0,0 1 0,-1-1 0,1 1 0,0 0 0,0 1 0,0-1 0,1 1 0,-1 0 0,1-1 0,0 1 0,0 1 0,0-1 0,1 0 0,-1 1 0,1 0 0,0-1 0,0 1 0,1 0 0,0 0 0,-1 0 0,2 0 0,-1 0 0,0 0 0,1 0 0,0 0 0,0 0 0,1 0 0,0 0 0,-1 0 0,2 0 0,-1 0 0,0 0 0,1 0 0,0 0 0,0-1 0,1 1 0,2 4 0,2 2 0,0-1 0,0 0 0,1 0 0,1-1 0,0 0 0,0 0 0,1-1 0,0 0 0,0 0 0,0-1 0,1-1 0,1 0 0,-1 0 0,1-1 0,-1-1 0,2 0 0,-1-1 0,0 0 0,20 2 0,-8-2 0,0 0 0,0-2 0,0-1 0,0-1 0,1-1 0,-1-1 0,0-1 0,-1-1 0,34-11 0,-37 8 0,0-1 0,-1 0 0,29-19 0,-44 25 0,1 0 0,0-1 0,-1 1 0,1-1 0,-1 0 0,0 0 0,0 0 0,0 0 0,-1-1 0,0 0 0,0 0 0,0 0 0,0 0 0,-1 0 0,0 0 0,0-1 0,0 1 0,1-8 0,-3 10 0,-1 0 0,1 0 0,0 0 0,-1 0 0,0 0 0,0 1 0,0-1 0,0 0 0,0 0 0,0 1 0,-1-1 0,1 1 0,-1-1 0,0 1 0,1 0 0,-1 0 0,-1 0 0,1 0 0,0 0 0,0 0 0,-1 0 0,1 1 0,-1-1 0,1 1 0,-1-1 0,1 1 0,-1 0 0,0 0 0,-5 0 0,-8-4 0,0 1 0,-1 1 0,-28-1 0,-10 3 0,-1 2 0,0 3 0,1 2 0,-75 19 0,128-25 0,-1 0 0,1 1 0,0-1 0,0 1 0,-1-1 0,1 1 0,0 0 0,0 0 0,0 0 0,0 0 0,0 1 0,0-1 0,0 0 0,0 1 0,0 0 0,1-1 0,-1 1 0,1 0 0,-1 0 0,-1 3 0,2-2 0,1-1 0,-1 1 0,1-1 0,0 1 0,0-1 0,0 0 0,0 1 0,1-1 0,-1 1 0,1-1 0,-1 1 0,1-1 0,0 0 0,0 1 0,0-1 0,0 0 0,0 0 0,1 0 0,2 4 0,7 10 0,1-1 0,1 0 0,0-1 0,0 0 0,2-2 0,-1 1 0,2-2 0,-1 0 0,2 0 0,-1-2 0,2 0 0,25 10 0,-35-18 0,1 0 0,-1 0 0,0-1 0,1 0 0,-1 0 0,0-1 0,0 0 0,1 0 0,-1-1 0,0 0 0,0-1 0,0 0 0,-1 0 0,1-1 0,-1 1 0,0-2 0,0 1 0,9-7 0,-3 1 0,0-1 0,-1 0 0,-1 0 0,1-1 0,-2-1 0,1 0 0,-2 0 0,11-20 0,-18 29 0,0 0 0,0-1 0,0 1 0,0-1 0,-1 1 0,1-1 0,-1 0 0,-1 0 0,1 1 0,-1-1 0,1 0 0,-1 0 0,-1-7 0,0 10 0,0-1 0,0 1 0,0 0 0,0-1 0,-1 1 0,1 0 0,-1 0 0,1-1 0,-1 1 0,0 0 0,1 1 0,-1-1 0,0 0 0,0 0 0,-1 1 0,1-1 0,0 1 0,0 0 0,-1 0 0,1 0 0,-1 0 0,1 0 0,-1 0 0,1 1 0,-1-1 0,-4 1 0,-13-3 0,1 2 0,-1 0 0,1 2 0,-1 0 0,1 1 0,0 1 0,-1 0 0,2 2 0,-1 0 0,0 2 0,1 0 0,0 0 0,1 2 0,-1 0 0,-24 18 0,39-25 0,0 1 0,-1-1 0,1 1 0,0-1 0,0 1 0,0 0 0,0 0 0,1 0 0,-1 1 0,1-1 0,0 1 0,0-1 0,0 1 0,1 0 0,-1-1 0,1 1 0,0 0 0,0 0 0,0 0 0,0 0 0,1 0 0,-1 0 0,1 0 0,0 1 0,1-1 0,-1 0 0,1 0 0,0 0 0,0 0 0,0 0 0,0 0 0,4 6 0,-2-3 0,1-1 0,0-1 0,1 1 0,-1 0 0,1-1 0,0 0 0,0 0 0,1-1 0,-1 1 0,1-1 0,0-1 0,0 1 0,1-1 0,-1 0 0,1 0 0,0-1 0,-1 1 0,11 0 0,-2-1 0,1-1 0,-1 0 0,1-2 0,-1 0 0,1 0 0,-1-2 0,0 0 0,1 0 0,-1-1 0,-1-1 0,19-9 0,-22 10 0,-1-1 0,0 0 0,-1-1 0,1 0 0,-1 0 0,0-1 0,-1 0 0,1-1 0,-1 0 0,-1 0 0,0 0 0,0-1 0,0 0 0,-1-1 0,-1 1 0,7-15 0,-11 22 0,0-1 0,-1 0 0,1 0 0,0-1 0,-1 1 0,0 0 0,0 0 0,0 0 0,0 0 0,0 0 0,0 0 0,-1 0 0,0 0 0,0 0 0,1 0 0,-2 0 0,1 0 0,-3-5 0,1 3 0,0 1 0,-1 0 0,0 0 0,0 0 0,0 0 0,0 1 0,0 0 0,-1 0 0,1 0 0,-6-3 0,-8-2 0,0 1 0,-1 1 0,0 0 0,-38-6 0,11 5 0,-1 2 0,-69 1 0,101 4 0,1 0 0,-1 2 0,0 0 0,1 0 0,-1 2 0,1-1 0,0 2 0,0 0 0,1 1 0,-1 0 0,1 1 0,-13 9 0,21-12 0,-1 1 0,1 0 0,0 0 0,0 0 0,1 1 0,0-1 0,0 1 0,0 0 0,0 0 0,1 1 0,0-1 0,0 1 0,1-1 0,0 1 0,0 0 0,1 0 0,0 0 0,0 0 0,0 0 0,1 0 0,0 0 0,0 0 0,1 0 0,0 0 0,0 0 0,1 0 0,4 12 0,-1-5 0,1 0 0,0-1 0,1 1 0,1-1 0,0-1 0,1 1 0,0-1 0,1-1 0,0 0 0,1 0 0,0-1 0,13 9 0,-10-10 0,0-1 0,1 0 0,-1-1 0,1-1 0,1 0 0,-1-1 0,1-1 0,0 0 0,0-1 0,0-1 0,0 0 0,1-1 0,-1-1 0,0-1 0,0 0 0,21-5 0,-26 4 0,-1 0 0,1-1 0,-1 0 0,1-1 0,-1 0 0,0-1 0,-1 0 0,1-1 0,-1 0 0,0 0 0,0-1 0,-1 0 0,0 0 0,0-1 0,-1 0 0,0 0 0,0-1 0,-1 0 0,0 0 0,0-1 0,-1 0 0,-1 0 0,0 0 0,6-20 0,-8 22 0,-1 1 0,0-1 0,0 0 0,-1 1 0,0-1 0,0 0 0,0 0 0,-1 1 0,-1-1 0,1 0 0,-1 1 0,0-1 0,-7-13 0,4 11 0,-1 0 0,0 1 0,-1 0 0,0 0 0,0 0 0,-1 1 0,0 0 0,-17-12 0,6 6 0,-1 2 0,0 0 0,-1 1 0,-1 2 0,1 0 0,-2 1 0,1 1 0,-41-7 0,46 12 0,1 1 0,0 0 0,0 2 0,0 0 0,-22 4 0,29-4 0,0 1 0,1 0 0,0 0 0,-1 1 0,1 0 0,0 1 0,0 0 0,0 0 0,1 1 0,0 0 0,-9 7 0,14-10 0,0 1 0,0-1 0,1 1 0,-1-1 0,1 1 0,-1 0 0,1 0 0,0 0 0,0 0 0,0-1 0,1 1 0,-1 0 0,1 0 0,0 1 0,-1-1 0,1 0 0,1 0 0,-1 0 0,0 0 0,1 0 0,-1 0 0,1 0 0,0 0 0,0 0 0,0-1 0,1 1 0,-1 0 0,1-1 0,1 4 0,5 7 0,1 0 0,0-1 0,1 0 0,16 15 0,-7-10 0,1-1 0,0-1 0,1 0 0,1-2 0,0-1 0,0 0 0,1-2 0,1 0 0,0-2 0,39 9 0,-45-14 0,-1 0 0,1-1 0,0-1 0,1 0 0,-1-2 0,33-5 0,-40 4 0,1-1 0,-1 0 0,0-1 0,0 0 0,0-1 0,0 0 0,-1 0 0,0-2 0,0 1 0,-1-1 0,10-9 0,-13 11 0,-1 0 0,0 0 0,0-1 0,-1 1 0,0-1 0,0 0 0,0 0 0,-1-1 0,1 1 0,-2-1 0,1 1 0,-1-1 0,0 0 0,0 0 0,-1 0 0,0 0 0,0 0 0,0-1 0,-1 1 0,-1 0 0,-1-13 0,0 11 0,0 1 0,-1 0 0,-1 0 0,1 0 0,-1 1 0,0-1 0,-1 1 0,0 0 0,0 0 0,0 0 0,-1 1 0,0 0 0,0 0 0,-1 0 0,0 1 0,0 0 0,0 0 0,-9-4 0,-3 0 0,-1 0 0,0 2 0,-1 0 0,1 1 0,-1 1 0,-1 1 0,1 1 0,-41 0 0,33 3 0,-1 1 0,1 2 0,0 1 0,0 1 0,1 1 0,-29 11 0,47-14 0,1 1 0,-1 0 0,1 1 0,0 0 0,0 0 0,1 1 0,0 0 0,0 0 0,0 1 0,1 0 0,0 0 0,-10 13 0,15-15 0,-1 0 0,0-1 0,1 1 0,0 0 0,0 0 0,1 1 0,-1-1 0,1 0 0,0 0 0,0 1 0,1-1 0,0 0 0,0 1 0,0-1 0,1 1 0,-1-1 0,1 0 0,0 0 0,1 1 0,-1-1 0,1 0 0,0 0 0,1 0 0,-1-1 0,4 6 0,-2-3 0,1 0 0,0 0 0,0 0 0,1 0 0,0-1 0,0 0 0,1 0 0,-1-1 0,1 1 0,0-2 0,1 1 0,-1-1 0,15 6 0,-10-6 0,0-1 0,0 0 0,0 0 0,0-2 0,0 1 0,1-2 0,-1 1 0,24-4 0,-12-1 0,1-1 0,-1-1 0,-1-1 0,1-1 0,-1-1 0,-1-1 0,0-1 0,0-1 0,23-18 0,-37 24 0,1-1 0,-1 0 0,-1-1 0,1 0 0,-1 0 0,-1-1 0,1 1 0,8-18 0,-13 23 0,-1 0 0,1 0 0,-1-1 0,0 1 0,0 0 0,0-1 0,0 1 0,0-1 0,-1 1 0,0-1 0,1 1 0,-1-1 0,-1 0 0,1 1 0,0-1 0,-1 1 0,0-1 0,0 1 0,0 0 0,0-1 0,0 1 0,-1 0 0,0 0 0,1 0 0,-1 0 0,0 0 0,-1 0 0,1 0 0,-5-4 0,-4-1 0,0 0 0,-1 0 0,0 1 0,0 1 0,-1 0 0,0 1 0,0 0 0,0 1 0,0 1 0,-1 0 0,1 0 0,-1 2 0,-21-1 0,13 1 0,0 2 0,0 0 0,0 2 0,1 0 0,-1 2 0,1 0 0,-40 15 0,56-17 0,-1-1 0,1 1 0,0 0 0,0 0 0,0 1 0,1-1 0,-1 1 0,1 0 0,0 1 0,0-1 0,0 1 0,0-1 0,1 1 0,0 0 0,0 0 0,0 1 0,1-1 0,0 1 0,0-1 0,0 1 0,0 0 0,1-1 0,0 1 0,0 0 0,1 0 0,0 0 0,0 0 0,0 0 0,1 0 0,0 0 0,0-1 0,0 1 0,1 0 0,2 6 0,-1-2 0,1-1 0,-1 0 0,2 0 0,-1 0 0,1-1 0,1 1 0,0-1 0,0 0 0,0-1 0,1 1 0,0-1 0,0-1 0,1 0 0,0 0 0,0 0 0,0-1 0,1 0 0,0 0 0,0-1 0,10 3 0,-7-4 0,1-1 0,-1-1 0,1 0 0,-1 0 0,1-2 0,-1 1 0,1-2 0,-1 1 0,0-2 0,1 0 0,-1 0 0,13-6 0,-18 6 0,0 0 0,0 0 0,0-1 0,0 0 0,0 0 0,-1 0 0,0-1 0,0 0 0,0-1 0,0 1 0,-1-1 0,0 0 0,0-1 0,-1 1 0,1-1 0,-2 0 0,1 0 0,-1 0 0,0 0 0,3-9 0,-6 12 0,1 0 0,-1 0 0,0 0 0,1 0 0,-2 0 0,1 0 0,0 0 0,-1 0 0,0 0 0,0 0 0,0 1 0,0-1 0,-1 0 0,1 0 0,-1 1 0,0-1 0,0 1 0,-1-1 0,1 1 0,-1 0 0,1 0 0,-1 0 0,0 0 0,0 1 0,0-1 0,-1 1 0,1 0 0,0 0 0,-5-2 0,-11-6 0,-1 0 0,-1 2 0,0 0 0,-22-4 0,24 6 0,-5-1 0,-1 1 0,0 0 0,0 2 0,-30-1 0,48 5 0,0 0 0,0 0 0,0 1 0,0 0 0,0 1 0,0-1 0,0 1 0,-11 5 0,14-5 0,1 0 0,0 0 0,0 0 0,0 1 0,0-1 0,0 1 0,1-1 0,-1 1 0,1 0 0,-1 0 0,1 0 0,0 0 0,0 0 0,1 1 0,-1-1 0,1 0 0,-2 7 0,2-5 0,0 0 0,0 0 0,1 0 0,0 0 0,0-1 0,0 1 0,0 0 0,1 0 0,0 0 0,0 0 0,0 0 0,1-1 0,0 1 0,0-1 0,0 1 0,0-1 0,0 0 0,1 0 0,0 1 0,0-2 0,0 1 0,1 0 0,-1-1 0,1 0 0,-1 1 0,1-1 0,0-1 0,9 6 0,2 0 0,-1 0 0,1-1 0,1-1 0,-1 0 0,1-1 0,0-1 0,21 4 0,-17-6 0,1 0 0,1-2 0,-1 0 0,0-2 0,0 0 0,31-8 0,-43 9 0,0-2 0,0 1 0,0-2 0,0 1 0,0-1 0,0 0 0,-1-1 0,0 0 0,0 0 0,0-1 0,-1 0 0,0 0 0,0-1 0,-1 1 0,1-2 0,7-11 0,-12 17 0,-1-1 0,1 1 0,-1 0 0,0-1 0,1 1 0,-1-1 0,-1 1 0,1-1 0,0 0 0,-1 1 0,1-1 0,-1 0 0,0 1 0,1-1 0,-1 0 0,-1 0 0,1 1 0,0-1 0,-1 0 0,1 1 0,-1-1 0,0 1 0,0-1 0,0 0 0,0 1 0,-1 0 0,1-1 0,0 1 0,-1 0 0,0 0 0,1 0 0,-1 0 0,0 0 0,0 0 0,0 0 0,-1 1 0,1-1 0,0 1 0,-1-1 0,1 1 0,0 0 0,-1 0 0,-4-1 0,-8-3 0,0 0 0,0 2 0,0 0 0,0 0 0,-1 2 0,-20-1 0,6 2 0,0 1 0,0 2 0,-56 11 0,77-12 0,1 0 0,0 0 0,-1 1 0,1 0 0,0 1 0,1 0 0,-1 0 0,1 1 0,-1 0 0,1 0 0,1 1 0,-1-1 0,1 1 0,0 1 0,0-1 0,1 1 0,-9 15 0,13-21 0,0 1 0,0-1 0,0 1 0,0 0 0,0-1 0,0 1 0,1 0 0,-1-1 0,1 1 0,-1 0 0,1 0 0,0 0 0,-1-1 0,1 1 0,0 0 0,0 0 0,1 0 0,-1 0 0,0-1 0,0 1 0,1 0 0,-1 0 0,1-1 0,0 1 0,0 0 0,-1-1 0,1 1 0,0 0 0,0-1 0,0 0 0,1 1 0,-1-1 0,0 1 0,0-1 0,1 0 0,-1 0 0,1 0 0,-1 0 0,1 0 0,-1 0 0,1 0 0,0-1 0,0 1 0,-1 0 0,1-1 0,3 1 0,3 1 0,0-1 0,1 0 0,-1 0 0,0-1 0,1 0 0,-1-1 0,0 0 0,1 0 0,7-3 0,3-2 0,-1 0 0,-1-2 0,1 0 0,24-16 0,-35 20 0,0-1 0,0 1 0,-1-1 0,1-1 0,-1 1 0,0-1 0,-1 0 0,0-1 0,0 1 0,0-1 0,0 0 0,5-14 0,-9 19 0,0 0 0,-1 0 0,1 0 0,-1 0 0,1 0 0,-1 0 0,0 0 0,0 0 0,0 0 0,0 0 0,-1 0 0,1 0 0,0 0 0,-1 0 0,1 0 0,-1 0 0,0 0 0,0 0 0,1 1 0,-1-1 0,0 0 0,-1 0 0,1 1 0,0-1 0,0 0 0,-1 1 0,1 0 0,-1-1 0,1 1 0,-1 0 0,0 0 0,0 0 0,1 0 0,-1 0 0,0 0 0,0 0 0,0 0 0,0 1 0,0-1 0,0 1 0,0 0 0,0 0 0,-3-1 0,-5 0 0,0 0 0,0 0 0,0 1 0,0 1 0,0-1 0,0 2 0,-15 2 0,15 0 0,0-1 0,0 1 0,1 1 0,0-1 0,0 2 0,0-1 0,0 1 0,1 1 0,0 0 0,0 0 0,-9 10 0,15-14 0,1-1 0,-1 1 0,0-1 0,1 1 0,-1 0 0,1 0 0,0 0 0,0-1 0,0 1 0,0 0 0,0 1 0,1-1 0,-1 0 0,1 0 0,0 0 0,0 0 0,0 3 0,1-2 0,0-1 0,1 1 0,-1-1 0,1 0 0,0 0 0,-1 0 0,1 0 0,1 0 0,-1 0 0,0 0 0,1 0 0,-1-1 0,1 0 0,0 1 0,0-1 0,0 0 0,0 0 0,5 1 0,0 1 0,0 0 0,1-1 0,0 0 0,-1-1 0,1 1 0,0-2 0,0 0 0,0 0 0,1 0 0,-1-1 0,18-2 0,-23 2 0,1-1 0,-1 1 0,0-1 0,1 0 0,-1 0 0,0-1 0,1 1 0,-1-1 0,0 0 0,0 0 0,0 0 0,-1-1 0,1 1 0,-1-1 0,1 0 0,-1 0 0,0 0 0,0-1 0,0 1 0,0-1 0,-1 1 0,1-1 0,-1 0 0,0 0 0,0 0 0,1-5 0,-3 6 0,1 0 0,-1 0 0,0 0 0,0-1 0,0 1 0,0 0 0,-1 0 0,0 0 0,1 0 0,-1 0 0,0 0 0,0 0 0,-1 0 0,1 0 0,0 0 0,-1 1 0,0-1 0,0 0 0,0 1 0,0 0 0,0-1 0,0 1 0,-1 0 0,1 0 0,-1 0 0,1 0 0,-1 1 0,0-1 0,-2-1 0,-3-1 0,-1 0 0,1 0 0,0 1 0,-1 0 0,0 1 0,1 0 0,-1 0 0,0 1 0,-10-1 0,9 2 0,-1 1 0,1 1 0,0-1 0,-1 1 0,1 1 0,0 0 0,0 1 0,-10 5 0,15-7 0,1 0 0,0 0 0,0 0 0,1 0 0,-1 1 0,0 0 0,1 0 0,-1 0 0,1 0 0,0 1 0,0-1 0,1 1 0,-1-1 0,1 1 0,-1 0 0,1 0 0,0 0 0,1 1 0,-1-1 0,-1 9 0,3-10 0,0 1 0,0-1 0,1 1 0,0-1 0,-1 0 0,1 1 0,0-1 0,1 0 0,-1 0 0,0 1 0,1-1 0,0 0 0,0-1 0,0 1 0,0 0 0,0 0 0,0-1 0,1 0 0,0 1 0,-1-1 0,1 0 0,0 0 0,3 2 0,5 2 0,-1 0 0,1-1 0,0 0 0,0 0 0,17 3 0,-8-3 0,1-2 0,0 0 0,-1-1 0,1-1 0,0-1 0,0-1 0,0-1 0,0-1 0,32-8 0,-37 6 0,0 0 0,0 0 0,-1-2 0,0 0 0,0-1 0,-1 0 0,0-1 0,0 0 0,-1-2 0,0 1 0,-1-2 0,17-19 0,-26 28 0,0-1 0,0 0 0,0 0 0,-1 0 0,0 0 0,0 0 0,0 0 0,0-1 0,0 1 0,-1 0 0,0-1 0,0 0 0,0 1 0,-1-1 0,1 0 0,-1 1 0,0-1 0,0 0 0,-2-8 0,0 9 0,0-1 0,0 1 0,0 0 0,-1 0 0,1 0 0,-1 0 0,0 0 0,0 0 0,-1 1 0,1 0 0,-1 0 0,1 0 0,-1 0 0,0 0 0,0 1 0,-1-1 0,1 1 0,0 0 0,-8-2 0,-25-9 0,0 2 0,0 1 0,-1 2 0,-57-5 0,68 12 0,-1 0 0,1 1 0,-1 2 0,1 1 0,0 1 0,0 1 0,-29 10 0,46-11 0,0 0 0,0 0 0,0 1 0,1 1 0,0-1 0,0 2 0,0-1 0,1 1 0,0 0 0,0 1 0,1 0 0,0 0 0,-9 14 0,12-15 0,0-1 0,0 1 0,1 0 0,1 0 0,-1 0 0,1 0 0,0 1 0,0-1 0,1 1 0,0-1 0,1 1 0,0-1 0,0 1 0,0-1 0,1 1 0,0-1 0,0 1 0,1-1 0,0 0 0,3 8 0,1-2 0,1 1 0,0-1 0,0 0 0,2 0 0,-1-1 0,2 0 0,0-1 0,0 0 0,1 0 0,0-1 0,1-1 0,0 0 0,0 0 0,1-1 0,0-1 0,0 0 0,1-1 0,0-1 0,0 0 0,21 5 0,-18-7 0,1 0 0,0-1 0,0 0 0,0-2 0,0 0 0,0-1 0,-1-1 0,1-1 0,0 0 0,-1-1 0,1-1 0,-1-1 0,-1 0 0,1-1 0,-1-1 0,28-18 0,-28 15 0,-2-1 0,1-1 0,-2 0 0,0 0 0,0-1 0,-1-1 0,-1 0 0,12-22 0,-19 31 0,0-1 0,-1 0 0,1 0 0,-2 0 0,1-1 0,-1 1 0,0-1 0,0 1 0,-1-1 0,0 0 0,0 0 0,-1 0 0,0 1 0,-1-1 0,1 0 0,-1 0 0,-1 1 0,0-1 0,0 0 0,0 1 0,-1 0 0,-5-11 0,2 10 0,0 1 0,0-1 0,-1 2 0,0-1 0,0 1 0,0 0 0,-1 0 0,0 1 0,0 0 0,0 1 0,-1 0 0,0 0 0,-15-4 0,-4-1 0,0 2 0,-1 1 0,-33-2 0,40 6 0,-1 1 0,1 1 0,-1 1 0,1 1 0,0 1 0,-1 1 0,1 1 0,1 0 0,-1 2 0,1 1 0,0 1 0,1 0 0,-28 18 0,46-26 0,0 0 0,0 0 0,0 1 0,0-1 0,0 1 0,1-1 0,-1 1 0,0 0 0,1-1 0,-1 1 0,1 0 0,0 0 0,0 0 0,0 0 0,0 0 0,0 1 0,0-1 0,0 0 0,1 0 0,-1 1 0,1-1 0,-1 0 0,1 0 0,0 1 0,0 3 0,2 0 0,0-1 0,0 1 0,0-1 0,0 1 0,1-1 0,0 0 0,0 0 0,0 0 0,6 6 0,10 10 0,1-1 0,1 0 0,0-2 0,2-1 0,0 0 0,1-2 0,0 0 0,1-2 0,1-1 0,0-1 0,36 10 0,-52-18 0,0-1 0,0 0 0,0-1 0,0 0 0,1-1 0,-1 0 0,0 0 0,15-4 0,-19 3 0,0 0 0,0 0 0,0-1 0,0 0 0,-1 0 0,1-1 0,-1 0 0,1 1 0,-1-2 0,0 1 0,0-1 0,-1 1 0,1-1 0,-1-1 0,6-6 0,-8 9 0,-1 0 0,0 0 0,0 0 0,0 0 0,0 0 0,0-1 0,0 1 0,-1 0 0,1 0 0,-1 0 0,1-1 0,-1 1 0,0 0 0,0-1 0,0 1 0,0 0 0,-1-1 0,1 1 0,0 0 0,-1 0 0,-1-3 0,0 0 0,0 0 0,-1 0 0,0 1 0,0-1 0,0 1 0,0 0 0,-1 0 0,-7-7 0,-3 0 0,0 0 0,-1 0 0,-1 2 0,-22-12 0,11 8 0,0 1 0,-1 1 0,0 1 0,-57-11 0,77 20 0,0 0 0,0 0 0,0 1 0,0 0 0,0 1 0,0-1 0,-1 1 0,2 1 0,-1 0 0,0 0 0,0 0 0,1 1 0,-1 0 0,1 1 0,0 0 0,0 0 0,0 0 0,0 1 0,1 0 0,0 0 0,0 1 0,-10 11 0,11-11 0,-1 1 0,1 0 0,0 1 0,1-1 0,0 1 0,0 0 0,0 0 0,1 0 0,0 0 0,-3 18 0,6-22 0,0 0 0,0 0 0,1-1 0,-1 1 0,1 0 0,0 0 0,0 0 0,0 0 0,0 0 0,1-1 0,-1 1 0,1-1 0,0 1 0,0-1 0,1 0 0,-1 1 0,1-1 0,-1 0 0,1-1 0,0 1 0,0 0 0,0-1 0,1 0 0,-1 0 0,0 0 0,7 3 0,1 0 0,1 0 0,0-1 0,0 0 0,0-1 0,1 0 0,-1-1 0,1-1 0,-1 0 0,1 0 0,0-1 0,-1-1 0,1 0 0,-1-1 0,21-5 0,-2-1 0,-1-2 0,-1 0 0,1-3 0,48-27 0,-66 33 0,-1 0 0,0-1 0,-1-1 0,0 0 0,0 0 0,16-20 0,-24 26 0,0 1 0,0 0 0,-1 0 0,1-1 0,-1 1 0,1-1 0,-1 1 0,0-1 0,0 0 0,0 1 0,0-1 0,0 0 0,-1 0 0,1 0 0,-1 1 0,0-1 0,0 0 0,0 0 0,0 0 0,0 0 0,-1 0 0,1 1 0,-1-1 0,0 0 0,0 0 0,0 1 0,0-1 0,0 0 0,-1 1 0,1-1 0,-1 1 0,1 0 0,-1-1 0,0 1 0,0 0 0,0 0 0,0 0 0,-4-2 0,-2 0 0,0-1 0,0 1 0,0 1 0,-1 0 0,1 0 0,-1 0 0,0 1 0,0 0 0,0 1 0,0 0 0,0 1 0,-12 0 0,2 0 0,-1 2 0,1 0 0,-1 1 0,-30 9 0,45-11 0,1 1 0,0-1 0,0 1 0,-1-1 0,1 1 0,0 1 0,0-1 0,1 0 0,-1 1 0,0 0 0,1 0 0,0 0 0,0 0 0,0 0 0,0 1 0,0-1 0,0 1 0,1 0 0,0 0 0,0 0 0,0 0 0,0 0 0,1 1 0,-1-1 0,1 0 0,0 1 0,1-1 0,-1 1 0,1-1 0,-1 1 0,1-1 0,1 1 0,-1-1 0,1 1 0,1 5 0,1-1 0,-1 0 0,1 0 0,1-1 0,0 0 0,0 1 0,1-2 0,0 1 0,0 0 0,0-1 0,1 0 0,0 0 0,1-1 0,0 0 0,0 0 0,0 0 0,14 8 0,-6-8 0,-1-1 0,1 0 0,0 0 0,0-2 0,0 0 0,1-1 0,-1 0 0,1-1 0,-1-1 0,1 0 0,-1-1 0,1-1 0,-1-1 0,0 0 0,1 0 0,-2-2 0,1 0 0,23-11 0,-35 14 0,1 0 0,0-1 0,-1 1 0,0-1 0,1 1 0,-1-1 0,0 0 0,0 0 0,-1 0 0,1-1 0,-1 1 0,1-1 0,-1 1 0,0-1 0,0 0 0,2-7 0,-4 8 0,1-1 0,-1 1 0,0-1 0,0 0 0,0 0 0,0 1 0,-1-1 0,1 1 0,-1-1 0,0 0 0,0 1 0,0-1 0,-1 1 0,1 0 0,-4-6 0,-1 1 0,0 0 0,0 0 0,-1 1 0,0-1 0,0 2 0,-1-1 0,0 1 0,0 0 0,0 1 0,-1-1 0,0 2 0,0-1 0,-10-2 0,-2 0 0,1 2 0,-1 0 0,-1 2 0,1 0 0,0 1 0,-34 2 0,45 0 0,0 1 0,0 0 0,1 0 0,-1 1 0,0 0 0,1 1 0,-1 0 0,1 1 0,0 0 0,0 0 0,0 1 0,1 0 0,-1 0 0,1 1 0,1 1 0,-11 9 0,15-13 0,0 1 0,0 0 0,0 0 0,0 1 0,1-1 0,-1 1 0,1-1 0,0 1 0,1-1 0,-1 1 0,1 0 0,0 0 0,0 0 0,1 0 0,-1 0 0,1 0 0,0 0 0,0 0 0,1 0 0,0 0 0,0 0 0,0 0 0,0-1 0,1 1 0,-1 0 0,1-1 0,0 1 0,1-1 0,2 5 0,0-1 0,1-1 0,0-1 0,0 1 0,0-1 0,0 0 0,1 0 0,0-1 0,0 1 0,1-2 0,0 1 0,0-1 0,0 0 0,0-1 0,0 0 0,14 3 0,-7-3 0,1 0 0,0-2 0,-1 0 0,1 0 0,0-2 0,-1 0 0,1-1 0,0 0 0,28-9 0,-37 9 0,-1 0 0,1-1 0,-1 0 0,0 0 0,0 0 0,0-1 0,-1 1 0,1-2 0,-1 1 0,0 0 0,0-1 0,-1 0 0,1 0 0,-1-1 0,0 1 0,0-1 0,-1 0 0,0 0 0,0 0 0,0 0 0,-1-1 0,0 1 0,0-1 0,0 1 0,0-9 0,-1 10 0,-1 0 0,0 0 0,0-1 0,0 1 0,-1 0 0,0 0 0,0 0 0,0 0 0,0 0 0,-1 0 0,0 0 0,0 0 0,0 1 0,-1-1 0,1 0 0,-1 1 0,0 0 0,-1 0 0,1 0 0,-1 0 0,1 1 0,-1-1 0,0 1 0,0 0 0,-1 0 0,1 0 0,-1 1 0,1-1 0,-1 1 0,-8-2 0,1-1 0,-1 2 0,0 0 0,0 0 0,-1 1 0,1 0 0,0 2 0,-1-1 0,1 2 0,0-1 0,-25 6 0,26-3 0,1 0 0,-1 0 0,1 1 0,0 1 0,0 0 0,0 0 0,1 1 0,-12 9 0,20-14 0,0 1 0,0 0 0,0 0 0,0 0 0,0 0 0,0 1 0,1-1 0,-1 0 0,1 1 0,-1-1 0,1 1 0,0-1 0,0 1 0,0 0 0,0 0 0,1-1 0,-1 1 0,1 0 0,0 0 0,0 0 0,-1-1 0,2 1 0,-1 0 0,0 0 0,1 0 0,-1-1 0,1 1 0,0 0 0,0-1 0,0 1 0,0 0 0,0-1 0,1 1 0,-1-1 0,1 0 0,-1 1 0,1-1 0,0 0 0,3 3 0,4 4 0,1 1 0,0-1 0,1-1 0,0 0 0,0 0 0,1-1 0,0-1 0,0 0 0,1 0 0,-1-1 0,1-1 0,0 0 0,0-1 0,1 0 0,-1-1 0,1-1 0,-1 0 0,27-2 0,-24 1 0,0-1 0,0-1 0,-1-1 0,1 0 0,-1-1 0,0 0 0,0-2 0,0 0 0,-1 0 0,0-1 0,0-1 0,0 0 0,-1-1 0,0-1 0,22-21 0,-31 26 0,0 0 0,0-1 0,0 1 0,0-1 0,-1 1 0,0-1 0,0 0 0,-1 0 0,1 0 0,-1-1 0,2-12 0,-4 16 0,0-1 0,0 1 0,0-1 0,0 1 0,-1-1 0,0 1 0,1-1 0,-1 1 0,0 0 0,-1-1 0,1 1 0,0 0 0,-1 0 0,0 0 0,0 0 0,0 0 0,0 0 0,0 1 0,-1-1 0,1 1 0,-1-1 0,0 1 0,-5-4 0,-7-3 0,-1 0 0,0 2 0,0-1 0,-1 2 0,0 0 0,0 1 0,-1 1 0,0 0 0,1 2 0,-1 0 0,0 1 0,0 0 0,0 2 0,0 0 0,0 1 0,0 0 0,1 2 0,-1 0 0,1 1 0,0 1 0,0 1 0,1 0 0,-24 14 0,33-16 0,1 1 0,-1-1 0,1 1 0,0 0 0,0 1 0,1-1 0,0 1 0,0 0 0,1 1 0,-1-1 0,2 1 0,-1 0 0,1 0 0,0 0 0,1 0 0,0 0 0,0 1 0,1-1 0,0 1 0,0-1 0,1 1 0,2 16 0,-2-18 0,1 1 0,-1-1 0,2 0 0,-1 0 0,1 0 0,0-1 0,0 1 0,1 0 0,0-1 0,0 1 0,1-1 0,-1 0 0,1 0 0,1 0 0,-1-1 0,1 0 0,0 0 0,0 0 0,1 0 0,-1-1 0,1 1 0,0-2 0,0 1 0,0-1 0,1 1 0,-1-2 0,14 5 0,-4-5 0,0 0 0,-1 0 0,1-2 0,0 0 0,0-1 0,0 0 0,0-1 0,0-1 0,20-7 0,-27 8 0,0-1 0,0 0 0,0-1 0,-1 0 0,0 0 0,0-1 0,0 0 0,0-1 0,-1 0 0,0 0 0,0 0 0,0-1 0,-1 0 0,0 0 0,-1 0 0,1-1 0,5-12 0,-9 16 0,0 0 0,-1-1 0,1 1 0,-1-1 0,0 1 0,-1-1 0,1 1 0,-1-1 0,0 0 0,0 0 0,0 1 0,0-1 0,-1 1 0,0-1 0,0 0 0,-3-6 0,1 5 0,0-1 0,0 1 0,-1 0 0,0 0 0,0 1 0,-1-1 0,1 1 0,-1 0 0,-1 0 0,-6-5 0,2 3 0,-1-1 0,0 2 0,0-1 0,-1 2 0,1-1 0,-1 2 0,-1 0 0,1 0 0,-1 1 0,1 0 0,-24-1 0,17 5 0,0 1 0,1 1 0,-1 0 0,1 2 0,-1 0 0,1 1 0,1 1 0,-1 0 0,1 1 0,1 1 0,-1 1 0,-25 20 0,38-27 0,1 0 0,-1 0 0,0 1 0,1-1 0,0 1 0,-1 0 0,2 0 0,-1 0 0,0 0 0,1 1 0,0-1 0,0 1 0,-3 7 0,5-10 0,0 0 0,0 0 0,-1 0 0,1 1 0,1-1 0,-1 0 0,0 0 0,0 0 0,1 0 0,0 0 0,-1 0 0,1 0 0,0 0 0,0 0 0,0 0 0,0 0 0,0 0 0,0-1 0,0 1 0,1 0 0,-1-1 0,1 1 0,-1-1 0,1 1 0,0-1 0,0 0 0,-1 0 0,1 0 0,0 0 0,0 0 0,0 0 0,0 0 0,4 0 0,3 2 0,0-1 0,0 0 0,0-1 0,0 0 0,0 0 0,0-1 0,0 0 0,1-1 0,-1 0 0,0 0 0,0-1 0,0 0 0,-1-1 0,1 0 0,-1 0 0,1-1 0,-1 0 0,0 0 0,0-1 0,-1 0 0,1 0 0,-1-1 0,0 0 0,-1-1 0,1 1 0,-1-1 0,5-8 0,-9 13 0,-1 0 0,0 0 0,0 0 0,0 0 0,0-1 0,-1 1 0,1 0 0,0 0 0,-1 0 0,0-1 0,1 1 0,-1 0 0,0-1 0,0 1 0,0 0 0,-1-1 0,1 1 0,-1 0 0,1 0 0,-1-1 0,0 1 0,1 0 0,-1 0 0,0 0 0,-1 0 0,1 0 0,0 0 0,-1 0 0,1 0 0,-1 0 0,1 1 0,-1-1 0,0 1 0,1-1 0,-1 1 0,0 0 0,-3-2 0,-6-4 0,0 0 0,0 1 0,0 1 0,0 0 0,-21-6 0,18 7 0,-1 0 0,1 2 0,-1 0 0,1 0 0,-1 2 0,0-1 0,0 2 0,0 0 0,1 1 0,-27 7 0,35-8 0,-1 1 0,1 1 0,0-1 0,0 1 0,0 0 0,0 0 0,1 1 0,-1 0 0,1 0 0,0 0 0,0 1 0,0-1 0,1 1 0,0 0 0,0 1 0,0-1 0,0 1 0,1-1 0,0 1 0,0 0 0,1 0 0,-1 1 0,2-1 0,-1 0 0,0 1 0,0 7 0,2-7 0,0 0 0,0 0 0,1 0 0,0-1 0,0 1 0,0 0 0,1-1 0,0 1 0,0-1 0,1 1 0,0-1 0,0 0 0,0 0 0,1 0 0,0-1 0,0 1 0,0-1 0,1 0 0,-1 0 0,1 0 0,1-1 0,-1 0 0,1 0 0,7 4 0,-6-3 0,1-1 0,0 0 0,0 0 0,0-1 0,1 0 0,-1 0 0,1-1 0,-1 0 0,1-1 0,0 0 0,0 0 0,0-1 0,-1 0 0,1 0 0,0-1 0,0 0 0,0-1 0,10-3 0,-3-1 0,0-2 0,0 0 0,-1 0 0,0-1 0,21-18 0,-30 22 0,0-1 0,0 1 0,0-1 0,-1 0 0,0 0 0,0 0 0,-1-1 0,0 0 0,0 0 0,0 0 0,-1 0 0,0 0 0,0-1 0,2-10 0,-5 13 0,0 1 0,0-1 0,-1 0 0,0 1 0,1-1 0,-1 1 0,-1-1 0,1 1 0,-1-1 0,1 1 0,-1 0 0,-1 0 0,1 0 0,0 0 0,-1 0 0,0 0 0,0 1 0,0 0 0,0-1 0,-1 1 0,1 0 0,-8-4 0,-3-3 0,-1 1 0,0 0 0,0 1 0,-27-10 0,18 9 0,-1 2 0,0 1 0,-27-4 0,40 8 0,0 1 0,0 0 0,-1 1 0,1 0 0,0 1 0,0 1 0,0-1 0,-17 6 0,27-6 0,1-1 0,-1 1 0,1-1 0,-1 1 0,0-1 0,1 1 0,-1 0 0,1 0 0,0 0 0,-1 0 0,1 0 0,0 0 0,0 0 0,-1 0 0,1 1 0,0-1 0,0 0 0,0 1 0,0-1 0,1 0 0,-1 1 0,0 0 0,1-1 0,-1 1 0,1-1 0,-1 1 0,1 0 0,0-1 0,0 1 0,-1 0 0,1-1 0,0 1 0,1 0 0,-1-1 0,0 1 0,0-1 0,1 1 0,-1 0 0,1-1 0,-1 1 0,1-1 0,0 1 0,0-1 0,-1 1 0,1-1 0,0 1 0,0-1 0,1 0 0,0 2 0,5 5 0,0 0 0,0 0 0,0 0 0,1-1 0,1 0 0,12 8 0,6 1 0,1-1 0,0-1 0,60 19 0,-74-28 0,1-2 0,-1 1 0,1-2 0,0 0 0,0-1 0,0 0 0,-1-1 0,1-1 0,0 0 0,23-6 0,-32 5 0,0 0 0,0 0 0,0-1 0,0 0 0,0 0 0,-1-1 0,0 0 0,0 0 0,0 0 0,0 0 0,-1-1 0,1 1 0,-1-1 0,0-1 0,0 1 0,-1 0 0,0-1 0,5-11 0,-6 12 0,-1 1 0,1 0 0,-1-1 0,0 1 0,0-1 0,-1 1 0,0-1 0,1 1 0,-1-1 0,-1 0 0,1 1 0,-1-1 0,0 1 0,0-1 0,0 1 0,0 0 0,-1-1 0,0 1 0,0 0 0,0 0 0,0 0 0,-1 0 0,1 0 0,-1 1 0,0-1 0,0 1 0,-5-4 0,-2-1 0,0 0 0,-1 1 0,0 0 0,0 0 0,-1 1 0,1 1 0,-1 0 0,-1 1 0,1 0 0,-1 1 0,1 0 0,-1 1 0,0 0 0,-25 1 0,28 1 0,0 1 0,0 0 0,1 1 0,-1 0 0,0 0 0,1 1 0,-1 0 0,1 1 0,0 0 0,0 1 0,1 0 0,-1 0 0,1 0 0,0 1 0,0 1 0,1-1 0,0 1 0,0 1 0,1-1 0,-7 10 0,11-14 0,0 0 0,0 0 0,0 1 0,1-1 0,-1 0 0,1 1 0,0-1 0,0 1 0,0 0 0,0-1 0,1 1 0,-1 0 0,1-1 0,0 1 0,0 0 0,0 0 0,1-1 0,1 8 0,0-6 0,0 1 0,1-1 0,-1 0 0,1 1 0,1-1 0,-1-1 0,1 1 0,-1 0 0,1-1 0,9 8 0,1-2 0,-1 0 0,2 0 0,-1-2 0,1 0 0,0 0 0,1-1 0,24 6 0,-28-9 0,1-2 0,-1 1 0,0-2 0,1 0 0,-1 0 0,1-1 0,-1 0 0,1-2 0,-1 1 0,1-1 0,-1-1 0,16-5 0,-21 5 0,0 0 0,0-1 0,-1 1 0,1-1 0,-1 0 0,0-1 0,0 0 0,0 0 0,-1 0 0,0 0 0,0-1 0,0 0 0,-1 0 0,0-1 0,0 1 0,0-1 0,-1 0 0,0 1 0,0-2 0,-1 1 0,3-13 0,-3 13 0,-1 1 0,0-1 0,-1 0 0,1 0 0,-1 1 0,-1-1 0,1 0 0,-1 0 0,0 1 0,-1-1 0,0 0 0,0 1 0,0 0 0,-1-1 0,0 1 0,0 0 0,0 0 0,-1 1 0,0-1 0,0 1 0,0-1 0,-1 1 0,0 1 0,0-1 0,0 1 0,0 0 0,-1 0 0,-8-5 0,3 3 0,-1 1 0,0-1 0,-1 2 0,1 0 0,-1 0 0,0 1 0,0 1 0,0 0 0,0 1 0,0 0 0,0 1 0,0 0 0,-24 4 0,14 1 0,1 1 0,-1 0 0,1 2 0,1 1 0,-24 12 0,38-17 0,0-1 0,0 1 0,1 1 0,-1-1 0,1 1 0,1 0 0,-1 0 0,0 1 0,1 0 0,0 0 0,1 0 0,-1 0 0,1 1 0,1 0 0,-1-1 0,1 2 0,0-1 0,1 0 0,-3 9 0,5-10 0,-1 0 0,1-1 0,1 1 0,-1 0 0,1 0 0,0-1 0,0 1 0,1 0 0,-1-1 0,1 1 0,1-1 0,-1 0 0,1 0 0,0 0 0,0 0 0,0 0 0,1-1 0,-1 1 0,1-1 0,0 0 0,1 0 0,-1 0 0,1-1 0,-1 0 0,1 1 0,0-2 0,11 6 0,1 0 0,1-1 0,1 0 0,0-2 0,-1 0 0,2-1 0,-1-1 0,20 1 0,-10-2 0,0-1 0,-1-2 0,1-1 0,0-1 0,38-10 0,-59 11 0,1 0 0,0-1 0,-1 0 0,0 0 0,1-1 0,-1 0 0,-1 0 0,1-1 0,-1 0 0,1 0 0,-2-1 0,1 0 0,0 0 0,-1-1 0,0 1 0,-1-1 0,0-1 0,0 1 0,0-1 0,-1 0 0,4-11 0,-6 16 0,-1-1 0,0 0 0,-1 0 0,1 1 0,0-1 0,-1 0 0,0 0 0,0 0 0,0 0 0,-1 0 0,1 0 0,-1 1 0,0-1 0,0 0 0,0 0 0,-1 1 0,-2-6 0,0 3 0,1 1 0,-1 0 0,-1 0 0,1 0 0,-1 1 0,1-1 0,-1 1 0,0 0 0,-11-5 0,-3-1 0,0 1 0,-1 1 0,1 1 0,-2 1 0,-30-6 0,15 6 0,0 1 0,0 3 0,0 0 0,-64 7 0,78-2 0,0 0 0,1 1 0,-1 1 0,1 1 0,0 1 0,1 1 0,0 1 0,0 1 0,-21 14 0,38-23 0,0 1 0,0 0 0,1-1 0,-1 1 0,1 0 0,-1 1 0,1-1 0,0 0 0,0 1 0,0-1 0,0 1 0,0-1 0,1 1 0,-1 0 0,1 0 0,0 0 0,0 0 0,0 0 0,0 0 0,0 0 0,1 0 0,-1 0 0,1 0 0,0 0 0,0 1 0,0-1 0,0 0 0,1 0 0,-1 0 0,1 0 0,0 0 0,-1 0 0,2 0 0,-1 0 0,0 0 0,1 0 0,-1 0 0,1-1 0,0 1 0,0 0 0,0-1 0,3 3 0,3 5 0,2-1 0,-1-1 0,1 1 0,1-2 0,-1 1 0,1-1 0,0-1 0,1 0 0,15 5 0,-26-10 0,43 14 0,70 16 0,-103-28 0,1-1 0,0-1 0,-1 1 0,1-2 0,0 0 0,0 0 0,-1-1 0,1-1 0,0 0 0,-1 0 0,21-8 0,-29 9 0,-1 0 0,0 0 0,1-1 0,-1 1 0,0 0 0,0-1 0,1 0 0,-1 1 0,0-1 0,-1 0 0,1 0 0,0 0 0,-1 0 0,1-1 0,-1 1 0,1 0 0,-1-1 0,0 1 0,0 0 0,0-1 0,1-3 0,-2 2 0,0 0 0,0 0 0,0 1 0,-1-1 0,1 0 0,-1 0 0,0 0 0,0 1 0,0-1 0,0 0 0,-1 1 0,1-1 0,-4-3 0,0-2 0,-1 0 0,0 1 0,0 0 0,-1 1 0,0-1 0,0 1 0,-1 1 0,0-1 0,0 1 0,-15-7 0,4 4 0,0 1 0,0 2 0,-1 0 0,0 0 0,0 2 0,0 1 0,-1 0 0,-38 1 0,53 2 0,0 0 0,0 1 0,0 0 0,-1 0 0,1 0 0,0 1 0,0 0 0,0 0 0,1 0 0,-1 1 0,0 0 0,1 0 0,0 0 0,0 1 0,0-1 0,0 1 0,0 0 0,1 1 0,0-1 0,0 1 0,0 0 0,0 0 0,1 1 0,0-1 0,0 0 0,0 1 0,1 0 0,0 0 0,0 0 0,0 0 0,1 0 0,-2 12 0,3-13 0,0 1 0,1 0 0,-1-1 0,1 1 0,0 0 0,0-1 0,1 1 0,0-1 0,0 0 0,0 0 0,1 1 0,-1-1 0,1-1 0,0 1 0,1 0 0,-1-1 0,1 0 0,0 1 0,0-2 0,0 1 0,1 0 0,-1-1 0,1 0 0,8 5 0,5 2 0,0-1 0,0 0 0,1-1 0,0-1 0,32 7 0,-40-12 0,0-1 0,0 0 0,0-1 0,1 0 0,-1-1 0,0 0 0,0-1 0,0 0 0,0 0 0,0-1 0,18-8 0,-25 9 0,0 1 0,0-1 0,0 0 0,0 0 0,0-1 0,0 1 0,-1-1 0,1 1 0,-1-1 0,0 0 0,0-1 0,0 1 0,0-1 0,0 1 0,-1-1 0,0 0 0,1 0 0,-2 0 0,1 0 0,0 0 0,-1 0 0,1 0 0,-1-1 0,-1 1 0,1 0 0,0-1 0,-1 1 0,0-1 0,0 1 0,0-1 0,-2-7 0,0 7 0,-1-1 0,1 1 0,-1-1 0,0 1 0,0 0 0,0 0 0,-1 0 0,0 1 0,0-1 0,0 1 0,0 0 0,-1 0 0,1 1 0,-1-1 0,0 1 0,0 0 0,-1 0 0,1 1 0,-9-4 0,1 1 0,-1 0 0,0 1 0,0 1 0,-1 0 0,1 0 0,-28 0 0,28 4 0,-1 0 0,1 1 0,-1 0 0,1 1 0,0 0 0,0 2 0,-17 6 0,27-9 0,0 0 0,1 0 0,-1 0 0,1 1 0,-1-1 0,1 1 0,0 0 0,0 0 0,0 0 0,0 0 0,1 0 0,-5 7 0,6-8 0,0 1 0,0 0 0,1 0 0,-1 0 0,0 0 0,1 0 0,0-1 0,0 1 0,0 0 0,0 0 0,0 0 0,0 0 0,1 0 0,-1 0 0,1 0 0,0 0 0,0-1 0,0 1 0,0 0 0,2 2 0,3 5 0,-1-1 0,1 0 0,1-1 0,0 0 0,0 0 0,0 0 0,1-1 0,0 0 0,1-1 0,0 1 0,-1-2 0,2 1 0,-1-1 0,1-1 0,0 1 0,0-2 0,0 0 0,0 0 0,1 0 0,-1-1 0,21 0 0,-19-1 0,-1 0 0,1-2 0,0 1 0,-1-1 0,1-1 0,-1 0 0,1-1 0,-1 0 0,0-1 0,0 0 0,0-1 0,-1 0 0,0 0 0,0-1 0,0-1 0,0 0 0,-1 0 0,0 0 0,-1-1 0,8-10 0,-13 16 0,-1-1 0,0 1 0,0-1 0,0 1 0,-1-1 0,1 0 0,-1 0 0,1 0 0,-1 0 0,0 0 0,0 0 0,-1 0 0,1 0 0,0 0 0,-1-1 0,0 1 0,0 0 0,0 0 0,0 0 0,0-1 0,-1 1 0,1 0 0,-1 0 0,0 0 0,0 0 0,0 0 0,0 0 0,-1 0 0,1 0 0,-1 0 0,0 1 0,0-1 0,0 1 0,0-1 0,0 1 0,0 0 0,-1-1 0,1 1 0,-1 0 0,0 1 0,-3-3 0,-5-3 0,-1 1 0,1 0 0,-1 0 0,-1 1 0,1 1 0,-1 0 0,0 1 0,-24-4 0,29 7 0,0 0 0,0 0 0,0 0 0,0 1 0,0 0 0,1 0 0,-12 5 0,17-6 0,0 1 0,0-1 0,0 1 0,0 0 0,0 0 0,0 0 0,1 0 0,-1 0 0,0 0 0,1 0 0,-1 1 0,1-1 0,-1 1 0,1-1 0,-1 1 0,1-1 0,0 1 0,0 0 0,0 0 0,0 0 0,0-1 0,1 1 0,-1 0 0,0 0 0,1 0 0,0 0 0,-1 0 0,1 0 0,0 0 0,0 0 0,0 1 0,0-1 0,0 0 0,1 2 0,0-2 0,0 1 0,0-1 0,0 1 0,0-1 0,0 0 0,0 0 0,1 1 0,-1-1 0,1 0 0,0 0 0,0 0 0,0-1 0,0 1 0,0 0 0,0-1 0,0 1 0,0-1 0,0 0 0,1 0 0,-1 0 0,1 0 0,-1 0 0,1 0 0,-1-1 0,1 1 0,-1-1 0,1 1 0,0-1 0,-1 0 0,1 0 0,-1-1 0,5 0 0,-4 1 0,0 0 0,0 0 0,-1-1 0,1 1 0,0-1 0,-1 0 0,1 0 0,0 0 0,-1 0 0,1 0 0,-1-1 0,0 1 0,1-1 0,-1 0 0,0 1 0,0-1 0,0 0 0,0 0 0,0 0 0,-1-1 0,1 1 0,-1 0 0,1-1 0,-1 1 0,0-1 0,0 1 0,0-1 0,0 1 0,0-1 0,-1 0 0,1-4 0,-1 4 0,0-1 0,-1 1 0,1-1 0,-1 1 0,0-1 0,0 1 0,0-1 0,-1 1 0,1 0 0,-1-1 0,0 1 0,0 0 0,0 0 0,0 0 0,0 1 0,-1-1 0,1 0 0,-1 1 0,-5-5 0,-4-4 0,38 16 0,-24-4 0,-1-1 0,0 1 0,0-1 0,1 1 0,-1-1 0,0 1 0,0-1 0,0 1 0,0 0 0,0 0 0,0 0 0,0-1 0,0 1 0,0 0 0,0 0 0,0 0 0,-1 0 0,1 1 0,0-1 0,-1 0 0,1 0 0,-1 0 0,1 0 0,-1 1 0,0-1 0,1 0 0,-1 1 0,0-1 0,0 0 0,0 0 0,0 3 0,3-10 0,0 0 0,0 0 0,0 0 0,1 1 0,0 0 0,0 0 0,1 0 0,-1 0 0,1 1 0,0-1 0,0 1 0,1 0 0,8-4 0,12-9 0,55-23 0,-75 37 0,1 1 0,-1 0 0,1 1 0,0-1 0,0 1 0,0 1 0,0-1 0,0 1 0,0 1 0,0-1 0,0 1 0,0 0 0,-1 1 0,1 0 0,0 0 0,-1 0 0,1 1 0,6 3 0,-9-4 0,-1 0 0,1 0 0,-1 0 0,0 0 0,0 1 0,0-1 0,0 1 0,0 0 0,0 0 0,-1 0 0,0 0 0,1 1 0,-1-1 0,0 0 0,-1 1 0,1 0 0,-1-1 0,1 1 0,-1 0 0,0 0 0,0 0 0,-1 0 0,1 0 0,-1 0 0,0-1 0,0 1 0,0 0 0,-1 0 0,1 0 0,-1 0 0,0 0 0,-2 5 0,-1 2 0,-1 0 0,-1 0 0,0-1 0,0 0 0,-1 0 0,-1 0 0,1-1 0,-1 0 0,-1 0 0,0-1 0,0 0 0,-1 0 0,0-1 0,0-1 0,0 0 0,-1 0 0,-13 4 0,11-4 0,0-1 0,0-1 0,-1 0 0,1-1 0,-1-1 0,0 0 0,0 0 0,0-1 0,0-1 0,0-1 0,0 0 0,0-1 0,1 0 0,-24-7 0,34 8 0,1 0 0,-1 0 0,0 0 0,1 0 0,-1 0 0,1-1 0,-1 1 0,1-1 0,0 1 0,-1-1 0,1 0 0,0 0 0,0 0 0,0 0 0,1-1 0,-3-2 0,3 3 0,1 1 0,-1-1 0,1 0 0,0 1 0,0-1 0,0 1 0,0-1 0,0 0 0,0 1 0,0-1 0,0 1 0,0-1 0,1 0 0,-1 1 0,1-1 0,-1 1 0,1-1 0,0 1 0,-1-1 0,1 1 0,1-2 0,3-3 0,1 0 0,-1 0 0,1 0 0,0 1 0,1 0 0,-1 0 0,1 1 0,0 0 0,0 0 0,8-3 0,16-6 0,41-13 0,-64 24 0,1 0 0,-1 0 0,0 1 0,0 0 0,1 0 0,-1 1 0,0 0 0,1 0 0,-1 1 0,17 3 0,-23-3 0,1 0 0,-1 0 0,1 0 0,-1 0 0,1 0 0,-1 1 0,0-1 0,0 1 0,1-1 0,-1 1 0,0 0 0,-1 0 0,1 0 0,0 0 0,0 0 0,-1 1 0,1-1 0,-1 0 0,0 1 0,2 4 0,-2-3 0,0 1 0,0 0 0,-1 0 0,0 0 0,0 0 0,0-1 0,0 1 0,-1 0 0,0 0 0,-2 8 0,-3 5 0,-2 0 0,1 0 0,-2-1 0,-18 28 0,16-30 0,0-1 0,-1 0 0,0 0 0,-1-1 0,-1-1 0,0-1 0,0 0 0,-1 0 0,-1-1 0,0-1 0,-27 11 0,36-17 0,-1 0 0,0 0 0,0-1 0,0 0 0,0 0 0,0-1 0,0 0 0,0 0 0,-1-1 0,1 0 0,0-1 0,0 0 0,0 0 0,-1 0 0,1-1 0,1-1 0,-1 1 0,0-1 0,0 0 0,1-1 0,0 0 0,0 0 0,0-1 0,0 0 0,1 0 0,-1 0 0,-7-10 0,11 12 0,0-1 0,0 1 0,1-1 0,-1 1 0,1-1 0,0 0 0,0 0 0,0 0 0,1 0 0,-1 0 0,1 0 0,0-1 0,0 1 0,1 0 0,-1-1 0,1 1 0,0 0 0,0-1 0,1-5 0,0 5 0,1 1 0,-1-1 0,1 0 0,0 1 0,1 0 0,-1-1 0,1 1 0,0 0 0,0 0 0,0 1 0,0-1 0,1 1 0,-1-1 0,1 1 0,0 0 0,0 0 0,7-3 0,9-5 0,1 2 0,1 0 0,-1 1 0,1 1 0,1 1 0,-1 1 0,25-3 0,-9 4 0,1 2 0,-1 1 0,57 7 0,-88-5 0,0 0 0,0 0 0,0 1 0,0-1 0,0 2 0,0-1 0,-1 1 0,7 4 0,-11-6 0,0 0 0,-1 0 0,1 0 0,-1 0 0,0 1 0,1-1 0,-1 0 0,0 1 0,1-1 0,-1 1 0,0 0 0,0-1 0,-1 1 0,1 0 0,0 0 0,0-1 0,-1 1 0,1 0 0,-1 0 0,0 0 0,1 0 0,-1 0 0,0 0 0,0 0 0,0 0 0,0 0 0,-1-1 0,1 1 0,-1 0 0,1 0 0,-1 0 0,1 0 0,-2 2 0,-2 5 0,-1-1 0,0 1 0,-1-1 0,0 0 0,0 0 0,0 0 0,-1-1 0,0 0 0,-1 0 0,1-1 0,-1 0 0,-1 0 0,1-1 0,-1 0 0,0-1 0,0 0 0,0 0 0,-1-1 0,1 0 0,-16 2 0,-13 2 0,0-1 0,-1-3 0,-73-1 0,103-3 0,-13 1 0,0 0 0,1-2 0,-1-1 0,-25-7 0,43 9 0,1 0 0,-1 0 0,1-1 0,0 1 0,-1-1 0,1 0 0,0 0 0,0 0 0,0 0 0,0-1 0,0 1 0,1-1 0,-5-5 0,6 6 0,0 0 0,0-1 0,0 1 0,0-1 0,1 1 0,-1-1 0,1 0 0,-1 1 0,1-1 0,0 0 0,0 1 0,0-1 0,1 1 0,-1-1 0,1 0 0,-1 1 0,1-1 0,0 1 0,0-1 0,0 1 0,3-5 0,2-4 0,1 0 0,0 1 0,1 0 0,0 0 0,0 1 0,1 0 0,1 0 0,-1 1 0,2 0 0,15-10 0,10-3 0,71-30 0,-76 39 0,59-16 0,-81 25 0,0 1 0,0 0 0,1 1 0,-1 0 0,0 1 0,1 0 0,-1 0 0,0 1 0,1 0 0,-1 1 0,12 3 0,-19-4 0,1 0 0,-1 0 0,1 1 0,-1-1 0,1 1 0,-1-1 0,0 1 0,0 0 0,1 0 0,-2 0 0,1 0 0,0 0 0,0 0 0,-1 1 0,1-1 0,-1 1 0,1-1 0,1 6 0,-2-3 0,0 0 0,0 0 0,0 0 0,-1 1 0,0-1 0,0 0 0,0 0 0,-1 1 0,-1 7 0,-2 4 0,-1-1 0,-1 1 0,0-1 0,-1-1 0,-11 18 0,12-22 0,0 0 0,-1-1 0,-1 0 0,1 0 0,-2 0 0,1-1 0,-1 0 0,-1-1 0,1 0 0,-1-1 0,-1 1 0,1-2 0,-1 0 0,0 0 0,-1-1 0,1 0 0,-1-1 0,0-1 0,0 1 0,-1-2 0,1 0 0,-1 0 0,1-1 0,-1-1 0,1 0 0,-1-1 0,1 0 0,-18-5 0,9 2 0,0-1 0,0-1 0,0-2 0,-36-17 0,45 18 0,0 1 0,0-2 0,1 0 0,0 0 0,1-1 0,0-1 0,0 1 0,-15-21 0,23 28 0,0-1 0,0 1 0,1-1 0,-1 0 0,1 1 0,0-1 0,-1 0 0,1 0 0,1 0 0,-1 0 0,0 0 0,1 0 0,-1 0 0,1 0 0,0 0 0,0 0 0,0-1 0,0 1 0,1 0 0,-1 0 0,1 0 0,0 0 0,2-5 0,-1 5 0,0 0 0,1 0 0,-1 0 0,1 0 0,0 0 0,0 1 0,0-1 0,0 1 0,0 0 0,0 0 0,1 0 0,-1 0 0,1 0 0,-1 1 0,1 0 0,0 0 0,0 0 0,6-1 0,17-2 0,-1 1 0,1 1 0,51 3 0,-67 0 0,-1 0 0,0 0 0,0 1 0,0 0 0,0 1 0,0 0 0,-1 0 0,1 1 0,-1 1 0,0 0 0,0 0 0,-1 0 0,11 9 0,-16-11 0,-1 0 0,1 0 0,-1 0 0,1 0 0,-1 0 0,0 1 0,0-1 0,0 1 0,-1-1 0,1 1 0,-1 0 0,0 0 0,0-1 0,0 1 0,0 0 0,-1 0 0,0 0 0,0 0 0,0 0 0,0 0 0,0 0 0,-1 0 0,0 0 0,0 0 0,0 0 0,0-1 0,0 1 0,-1 0 0,0-1 0,0 1 0,0-1 0,0 0 0,0 1 0,-1-1 0,1 0 0,-5 3 0,0 1 0,0 1 0,0-2 0,-1 1 0,0-1 0,-1 0 0,1-1 0,-1 1 0,0-2 0,0 1 0,-1-2 0,1 1 0,-1-1 0,-14 2 0,12-4 0,-1 0 0,0-2 0,1 1 0,-1-2 0,1 0 0,-1 0 0,1-1 0,0-1 0,0 0 0,0 0 0,0-1 0,1-1 0,0 0 0,0 0 0,-13-12 0,19 15 0,1 0 0,0-1 0,0 1 0,0-1 0,0 0 0,1 0 0,0-1 0,-1 1 0,2-1 0,-1 0 0,0 1 0,1-1 0,0 0 0,0 0 0,1-1 0,-1 1 0,1 0 0,0-1 0,1 1 0,-1 0 0,1-1 0,0 1 0,0-1 0,1 1 0,0 0 0,0-1 0,0 1 0,0 0 0,1 0 0,0-1 0,0 1 0,0 1 0,1-1 0,-1 0 0,1 1 0,7-9 0,-3 5 0,-1 0 0,2 0 0,-1 1 0,1 0 0,0 1 0,0-1 0,1 2 0,0-1 0,16-7 0,-19 10 0,1 1 0,-1 0 0,0 0 0,1 0 0,-1 1 0,1 0 0,-1 0 0,1 0 0,0 1 0,-1 0 0,1 1 0,0-1 0,-1 1 0,1 1 0,-1-1 0,9 4 0,-11-3 0,-1 0 0,1 0 0,-1 0 0,0 1 0,0 0 0,0 0 0,0 0 0,0 0 0,0 0 0,-1 0 0,1 1 0,-1-1 0,0 1 0,0-1 0,-1 1 0,1 0 0,-1 0 0,0 0 0,0 0 0,0 0 0,0 0 0,0 0 0,-1 0 0,0 0 0,0 1 0,-1 6 0,0 2 0,0-1 0,-1 0 0,-1 0 0,0 0 0,0 0 0,-1 0 0,-10 20 0,6-19 0,0-1 0,0 1 0,-1-2 0,-1 1 0,0-1 0,0-1 0,-1 0 0,-1 0 0,0-1 0,0-1 0,-14 8 0,21-13 0,0 0 0,0-1 0,-1 1 0,1-1 0,-1-1 0,1 1 0,-1-1 0,1 0 0,-1 0 0,0-1 0,1 1 0,-1-1 0,0-1 0,0 1 0,1-1 0,-1 0 0,0 0 0,1-1 0,-1 1 0,1-1 0,0 0 0,0-1 0,0 1 0,0-1 0,0 0 0,0-1 0,0 1 0,1-1 0,0 0 0,0 0 0,-5-6 0,1 0 0,1 0 0,0 0 0,0-1 0,1 0 0,1 0 0,0-1 0,0 1 0,1-1 0,1 0 0,0-1 0,1 1 0,0 0 0,1-1 0,0 1 0,1-1 0,1-18 0,0 23 0,1-1 0,-1 1 0,1 0 0,1 0 0,0 0 0,0 0 0,0 0 0,1 0 0,0 1 0,1 0 0,-1 0 0,1 0 0,1 0 0,-1 1 0,1 0 0,0 0 0,1 0 0,-1 1 0,1 0 0,0 0 0,1 1 0,-1 0 0,1 0 0,16-5 0,-4 3 0,1 1 0,0 1 0,0 1 0,0 1 0,0 1 0,35 3 0,-43-2 0,1 2 0,0 0 0,-1 0 0,1 2 0,-1-1 0,0 2 0,0 0 0,0 0 0,-1 1 0,0 1 0,14 9 0,-21-12 0,0 0 0,0 0 0,-1 0 0,1 1 0,-1 0 0,0 0 0,-1 0 0,1 0 0,-1 1 0,0-1 0,0 1 0,-1 0 0,0 0 0,0 0 0,0 0 0,0 0 0,-1 0 0,0 0 0,-1 1 0,1-1 0,-1 0 0,0 1 0,-1-1 0,0 0 0,0 0 0,0 1 0,-1-1 0,1 0 0,-1 0 0,-1 0 0,1-1 0,-1 1 0,-4 5 0,-2 5 0,-1-2 0,0 1 0,-1-2 0,-1 1 0,0-2 0,-1 1 0,0-2 0,-1 0 0,0 0 0,-27 14 0,28-18 0,-1-1 0,1 0 0,-2-1 0,1-1 0,0 0 0,-1-1 0,0 0 0,1-1 0,-1-1 0,-29-1 0,35-1 0,-1 0 0,1-1 0,0 0 0,0 0 0,0-1 0,0 0 0,0-1 0,1 0 0,0 0 0,-1-1 0,1 0 0,1 0 0,-1-1 0,1 0 0,0 0 0,0-1 0,1 0 0,-8-10 0,12 13 0,-1 1 0,1-1 0,0 0 0,0 0 0,0 0 0,1 0 0,-1 0 0,1-1 0,0 1 0,0 0 0,1-1 0,-1 1 0,1-1 0,0 1 0,0 0 0,1-1 0,0-4 0,1 1 0,0 0 0,1 1 0,0 0 0,0-1 0,1 1 0,0 0 0,0 1 0,10-13 0,6-3 0,2 0 0,0 2 0,47-33 0,-50 40 0,1 2 0,0 1 0,0 0 0,1 1 0,1 1 0,-1 2 0,1 0 0,0 1 0,1 1 0,-1 1 0,1 1 0,-1 1 0,1 1 0,0 1 0,30 5 0,-46-6 0,0 1 0,-1 1 0,1-1 0,0 1 0,-1 0 0,0 1 0,1 0 0,-1 0 0,0 0 0,0 0 0,-1 1 0,1 0 0,-1 0 0,0 1 0,0-1 0,0 1 0,0 1 0,-1-1 0,0 0 0,0 1 0,0 0 0,-1 0 0,0 0 0,0 0 0,-1 1 0,0-1 0,0 1 0,0-1 0,-1 1 0,1 0 0,-2-1 0,1 1 0,-1 0 0,0 0 0,-1 0 0,1 0 0,-1-1 0,-1 1 0,1 0 0,-1-1 0,0 1 0,-1-1 0,1 0 0,-1 1 0,-1-1 0,1 0 0,-1-1 0,-6 9 0,2-4 0,-1-1 0,0 1 0,-1-2 0,1 1 0,-2-1 0,1-1 0,-1 0 0,0 0 0,0-1 0,-1 0 0,0-1 0,0-1 0,0 0 0,-1 0 0,1-1 0,-1-1 0,0 0 0,-21 0 0,20-2 0,-1 0 0,0-1 0,1-1 0,0-1 0,-1 0 0,1-1 0,0 0 0,1-1 0,-1 0 0,1-1 0,0-1 0,0 0 0,1-1 0,0 0 0,0-1 0,-13-13 0,21 18 0,0 0 0,0 0 0,1 0 0,-1 0 0,1 0 0,0-1 0,1 1 0,-1-1 0,1 0 0,-1 0 0,1 0 0,1 0 0,-1 0 0,1-1 0,0 1 0,0 0 0,1-1 0,-1 1 0,1-1 0,0 1 0,1 0 0,-1-1 0,1 1 0,0 0 0,0-1 0,1 1 0,0 0 0,0 0 0,0 0 0,0 0 0,1 0 0,4-5 0,1-1 0,1-1 0,1 1 0,0 1 0,0 0 0,1 0 0,0 1 0,1 1 0,0 0 0,0 0 0,26-11 0,-25 13 0,1 1 0,0 0 0,0 1 0,1 1 0,-1 0 0,1 1 0,-1 0 0,1 1 0,0 1 0,21 2 0,-30-1 0,1 0 0,-1 0 0,0 1 0,0 0 0,0 1 0,0-1 0,0 1 0,0 0 0,-1 0 0,0 1 0,1-1 0,-1 1 0,0 1 0,-1-1 0,1 1 0,-1 0 0,0 0 0,0 0 0,0 0 0,-1 0 0,0 1 0,0 0 0,0 0 0,-1 0 0,3 11 0,2 13 0,-2 1 0,-1-1 0,-1 1 0,-2 0 0,-1-1 0,-7 47 0,7-72 0,-1 0 0,1 0 0,-2 0 0,1 0 0,0 0 0,-1 0 0,0-1 0,0 1 0,0 0 0,-1-1 0,0 1 0,0-1 0,0 0 0,0 0 0,0 0 0,-1-1 0,-7 7 0,7-8 0,0 1 0,0-1 0,-1-1 0,1 1 0,0-1 0,-1 1 0,1-1 0,-1-1 0,1 1 0,-1-1 0,1 1 0,-1-1 0,1 0 0,-1-1 0,1 1 0,-1-1 0,1 0 0,-1 0 0,1-1 0,-6-1 0,-9-5 0,0-1 0,0 0 0,1-2 0,1 0 0,-1-1 0,-19-18 0,30 25 0,1-1 0,0 0 0,0 0 0,1 0 0,-1-1 0,1 0 0,1 0 0,-1 0 0,1-1 0,1 1 0,-1-1 0,1 0 0,1 0 0,-1 0 0,1 0 0,1-1 0,0 1 0,-1-10 0,2 15 0,1 0 0,-1-1 0,1 1 0,-1 0 0,1-1 0,0 1 0,0 0 0,0 0 0,1 0 0,-1 0 0,1 0 0,0 0 0,0 0 0,0 0 0,0 1 0,0-1 0,1 1 0,4-5 0,-1 4 0,-1-1 0,1 1 0,0 0 0,0 1 0,0-1 0,0 1 0,1 1 0,-1-1 0,9 0 0,11 0 0,1 0 0,-1 3 0,48 5 0,-63-4 0,0 0 0,0 0 0,0 2 0,0-1 0,0 1 0,-1 1 0,0 0 0,0 0 0,0 1 0,-1 0 0,1 1 0,12 12 0,-19-16 0,0 0 0,-1 0 0,1 0 0,0 0 0,-1 1 0,0-1 0,0 1 0,0-1 0,0 1 0,-1 0 0,1 0 0,-1 0 0,0 0 0,0 0 0,0 0 0,-1 0 0,1 0 0,-1 0 0,0 1 0,0-1 0,-1 0 0,1 0 0,-1 0 0,0 0 0,0 0 0,0 0 0,-1 0 0,1 0 0,-1 0 0,0-1 0,0 1 0,0-1 0,-1 1 0,1-1 0,-1 0 0,0 0 0,-3 3 0,0 1 8,-1-1 0,0 1 0,-1-2 0,0 1 0,0-1 0,0 0 0,0-1 0,-1 1 0,1-2 0,-1 1 0,0-1 0,0-1 0,-1 0 0,-13 2 0,17-3-73,0-1 1,-1 0-1,1 0 1,0 0-1,0-1 1,0 0-1,-1 0 0,1 0 1,0-1-1,0 0 1,1 0-1,-1-1 1,0 1-1,1-1 0,-1-1 1,1 1-1,0-1 1,0 0-1,0 0 1,1 0-1,-1 0 1,-4-8-1,-8-15-6761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2:18.243"/>
    </inkml:context>
    <inkml:brush xml:id="br0">
      <inkml:brushProperty name="width" value="0.05" units="cm"/>
      <inkml:brushProperty name="height" value="0.05" units="cm"/>
    </inkml:brush>
  </inkml:definitions>
  <inkml:trace contextRef="#ctx0" brushRef="#br0">368 0 24575,'-11'2'0,"1"0"0,-1 0 0,1 1 0,0 1 0,0 0 0,-16 9 0,15-8 0,-43 18 0,30-13 0,0 1 0,1 1 0,-39 26 0,55-33 0,0 1 0,1 0 0,0 0 0,0 1 0,0-1 0,1 1 0,0 1 0,0-1 0,1 1 0,0 0 0,0 0 0,1 0 0,0 0 0,0 0 0,-2 13 0,4-5 0,-1 0 0,2 0 0,0 0 0,1-1 0,1 1 0,0 0 0,1-1 0,1 1 0,0-1 0,1 0 0,1 0 0,0-1 0,1 1 0,10 14 0,-6-10 0,2 0 0,1-1 0,0 0 0,1-1 0,1 0 0,0-1 0,1-1 0,1-1 0,25 16 0,-33-25 0,0 1 0,1-1 0,-1-1 0,1 0 0,0 0 0,0-1 0,1-1 0,-1 0 0,0 0 0,1-1 0,-1-1 0,1 0 0,17-2 0,-14 0 0,0-2 0,0 0 0,0 0 0,-1-1 0,0-1 0,0-1 0,0 0 0,-1 0 0,18-14 0,-13 7 0,0-2 0,-1 0 0,0 0 0,-1-2 0,-1 0 0,-1 0 0,-1-2 0,0 1 0,-2-2 0,0 0 0,-1 0 0,-1-1 0,7-29 0,-12 39 0,-2-1 0,0 0 0,0 1 0,-1-1 0,-1 0 0,0 0 0,-1 0 0,0 0 0,-1 0 0,-4-16 0,3 20 0,0 0 0,-1 1 0,-1-1 0,1 1 0,-1 0 0,0 0 0,-1 0 0,0 1 0,0 0 0,-1 0 0,0 0 0,0 1 0,0 0 0,-15-8 0,5 3 0,-1 1 0,-1 0 0,1 2 0,-2 0 0,1 1 0,-1 1 0,0 1 0,0 0 0,-35-2 0,41 7 0,0 0 0,0 0 0,-1 2 0,1 0 0,0 0 0,0 1 0,1 1 0,-1 0 0,1 1 0,-1 1 0,2 0 0,-1 0 0,1 2 0,-22 16 0,23-16 0,1 1 0,0 1 0,1 0 0,0 0 0,1 1 0,0 0 0,0 0 0,1 1 0,1 0 0,0 0 0,-6 18 0,10-24 0,0 1 0,0 0 0,1 0 0,0 0 0,0 0 0,1 0 0,0 0 0,0 1 0,1-1 0,-1 0 0,2 0 0,-1 0 0,1 0 0,0-1 0,0 1 0,1 0 0,0-1 0,0 1 0,0-1 0,1 0 0,0 0 0,0 0 0,7 6 0,3 2 0,1-2 0,0 0 0,1 0 0,0-1 0,0-1 0,1-1 0,1 0 0,0-2 0,0 1 0,24 5 0,-33-10 0,1-1 0,0 0 0,0 0 0,0-1 0,0 0 0,1 0 0,-1-1 0,0-1 0,0 0 0,0 0 0,0-1 0,0 0 0,0-1 0,-1 0 0,1 0 0,-1-1 0,1-1 0,-1 1 0,-1-2 0,1 1 0,9-9 0,-12 9 0,-1 0 0,0-1 0,-1 0 0,1 0 0,-1 0 0,0-1 0,-1 1 0,1-1 0,-1 0 0,-1 0 0,1 0 0,-1 0 0,0-1 0,-1 1 0,0 0 0,0-1 0,-1 1 0,1-1 0,-2 0 0,0-7 0,-1 5 0,0 0 0,0 1 0,-1-1 0,0 0 0,-1 1 0,0 0 0,0 0 0,-1 0 0,0 0 0,-1 1 0,0 0 0,0 0 0,-1 1 0,-10-10 0,2 4 0,-1 1 0,-1 0 0,0 1 0,-1 1 0,0 0 0,0 2 0,-1 0 0,-21-6 0,33 12 0,-1-1 0,0 2 0,0-1 0,0 1 0,0 0 0,0 0 0,0 1 0,0 0 0,0 1 0,0 0 0,0 0 0,1 0 0,-1 1 0,0 1 0,0-1 0,1 1 0,0 0 0,-1 1 0,1 0 0,1 0 0,-1 0 0,0 1 0,-5 6 0,8-6 0,0 0 0,1 1 0,-1-1 0,1 1 0,1-1 0,-1 1 0,1 0 0,0 1 0,0-1 0,1 0 0,0 0 0,0 1 0,1-1 0,-1 0 0,1 1 0,1-1 0,-1 0 0,1 1 0,0-1 0,0 0 0,4 10 0,0 3 0,2 0 0,0-1 0,1 0 0,1 0 0,19 29 0,-20-37 0,0 1 0,0-2 0,2 1 0,-1-1 0,1 0 0,0-1 0,1-1 0,0 1 0,0-2 0,1 1 0,0-2 0,0 1 0,0-2 0,0 0 0,1 0 0,0-1 0,0 0 0,0-1 0,0-1 0,0 0 0,0-1 0,0 0 0,0-1 0,0-1 0,20-4 0,-24 3 0,-1-1 0,0 1 0,0-2 0,0 1 0,0-1 0,0 0 0,-1-1 0,0 1 0,-1-1 0,1-1 0,-1 1 0,0-1 0,0-1 0,-1 1 0,0-1 0,-1 1 0,1-1 0,-2-1 0,6-12 0,-6 13 0,-1 0 0,0 0 0,0 0 0,-1 0 0,0 0 0,0 0 0,-1 0 0,0 0 0,0 0 0,-1 0 0,0 0 0,-1 0 0,1 0 0,-1 0 0,-1 0 0,0 1 0,0-1 0,0 1 0,-1 0 0,0 0 0,-9-12 0,3 8 0,-1 1 0,0 0 0,0 1 0,-1 0 0,0 0 0,-1 2 0,0-1 0,0 2 0,-1 0 0,1 0 0,-1 1 0,-29-6 0,34 9 0,-1 1 0,1-1 0,-1 1 0,1 1 0,-1 0 0,1 0 0,-1 1 0,1 0 0,-1 1 0,1 0 0,0 0 0,0 1 0,0 1 0,0-1 0,0 1 0,1 1 0,-1-1 0,1 2 0,0-1 0,-12 12 0,11-7 0,1-1 0,1 1 0,0 1 0,0-1 0,1 1 0,1 0 0,0 1 0,0-1 0,1 1 0,0 0 0,1 0 0,1 1 0,0-1 0,0 0 0,2 1 0,-1 14 0,2-20 0,-1 0 0,1 0 0,0 0 0,0 0 0,1-1 0,0 1 0,0 0 0,1-1 0,-1 1 0,1-1 0,1 0 0,-1 0 0,1 0 0,0-1 0,1 1 0,-1-1 0,1 0 0,0 0 0,0-1 0,1 1 0,-1-1 0,1 0 0,0 0 0,0-1 0,0 0 0,1 0 0,-1-1 0,1 1 0,0-1 0,8 1 0,-4-2 0,0 0 0,0 0 0,0-1 0,0-1 0,0 0 0,0 0 0,0-1 0,0-1 0,0 0 0,-1 0 0,1-1 0,-1 0 0,0-1 0,0 0 0,-1-1 0,1 0 0,-1 0 0,15-14 0,-19 15 0,1 0 0,-1 0 0,0-1 0,0 1 0,0-1 0,-1-1 0,0 1 0,0 0 0,-1-1 0,0 0 0,0 0 0,0 0 0,-1 0 0,0 0 0,0 0 0,-1-1 0,0 1 0,-1-1 0,1 1 0,-1-1 0,-1 1 0,1-1 0,-1 1 0,-1 0 0,1-1 0,-1 1 0,0 0 0,-5-9 0,3 9 0,0 0 0,-1 1 0,0 0 0,-1 0 0,1 0 0,-1 0 0,0 1 0,0 0 0,-1 0 0,1 1 0,-1 0 0,0 0 0,0 0 0,-1 1 0,1 0 0,-1 1 0,0 0 0,1 0 0,-1 0 0,-9 0 0,-5-1 0,1 1 0,-1 1 0,1 1 0,-1 1 0,0 1 0,-27 6 0,43-7 0,0 0 0,1 0 0,-1 1 0,1 0 0,0 0 0,-1 0 0,1 0 0,0 1 0,0 0 0,0 0 0,1 1 0,-1-1 0,1 1 0,0 0 0,0 0 0,0 0 0,0 0 0,1 1 0,0 0 0,0 0 0,0 0 0,0 0 0,1 0 0,0 0 0,0 1 0,0-1 0,1 1 0,0-1 0,0 1 0,0 0 0,1-1 0,-1 1 0,1 0 0,1 6 0,1 0 0,0 1 0,0-1 0,1 0 0,1 1 0,0-1 0,0-1 0,1 1 0,1-1 0,0 0 0,0 0 0,1 0 0,1-1 0,0 0 0,0-1 0,14 13 0,-15-15 0,0-1 0,0 0 0,0 0 0,1-1 0,0 1 0,0-2 0,0 1 0,1-2 0,0 1 0,-1-1 0,1 0 0,0 0 0,1-1 0,-1-1 0,0 0 0,0 0 0,1 0 0,-1-1 0,1-1 0,-1 0 0,14-3 0,-17 3 0,0-1 0,0-1 0,-1 1 0,1-1 0,-1 0 0,1 0 0,-1-1 0,0 1 0,-1-1 0,1 0 0,-1-1 0,1 1 0,-1-1 0,-1 0 0,1 0 0,-1 0 0,1 0 0,-2 0 0,1-1 0,0 0 0,-1 1 0,0-1 0,1-8 0,-1 6 0,-1 0 0,0-1 0,-1 1 0,1 0 0,-2-1 0,1 1 0,-1 0 0,0-1 0,-1 1 0,0 0 0,0 0 0,-1 0 0,0 0 0,-1 1 0,1-1 0,-8-10 0,0 4 0,-1 1 0,0 0 0,0 0 0,-2 1 0,1 1 0,-1 0 0,-1 1 0,0 1 0,-1 0 0,1 1 0,-21-7 0,28 12 0,-1 1 0,1-1 0,-1 1 0,1 1 0,-1 0 0,1 0 0,-1 1 0,0 0 0,1 0 0,-18 3 0,20-1 0,1 0 0,-1 0 0,1 0 0,-1 1 0,1-1 0,0 1 0,0 0 0,0 1 0,0 0 0,1-1 0,0 1 0,-1 1 0,1-1 0,1 0 0,-1 1 0,1 0 0,-5 8 0,5-8 0,1 1 0,-1-1 0,1 1 0,0 0 0,1 0 0,-1 0 0,1 0 0,1 0 0,-1 0 0,1 1 0,0-1 0,0 0 0,0 0 0,3 7 0,-1-2 0,1-1 0,0 0 0,0-1 0,1 1 0,1-1 0,0 0 0,0 0 0,8 11 0,-7-12 0,1 1 0,0-1 0,0 0 0,1 0 0,0-1 0,0 0 0,0-1 0,1 0 0,0 0 0,1-1 0,-1 0 0,1 0 0,0-1 0,0 0 0,0-1 0,1 0 0,13 1 0,-17-4 0,1-1 0,-1 0 0,1-1 0,-1 0 0,0 0 0,0 0 0,0-1 0,0 0 0,0 0 0,-1-1 0,1 0 0,-1 0 0,0 0 0,0-1 0,-1 0 0,1 0 0,-1 0 0,0-1 0,4-7 0,-3 7 0,-1-1 0,0 0 0,-1 0 0,1-1 0,-2 1 0,1-1 0,-1 0 0,0 0 0,-1 0 0,1-1 0,-2 1 0,1 0 0,-1-1 0,-1 1 0,1-1 0,-2-12 0,-1 15 0,0-1 0,-1 1 0,1 0 0,-1-1 0,0 1 0,-1 1 0,0-1 0,0 0 0,0 1 0,0 0 0,-1 0 0,0 0 0,0 1 0,0 0 0,-1 0 0,1 0 0,-1 0 0,0 1 0,0 0 0,0 0 0,-11-3 0,11 4 0,0 0 0,0 0 0,0 0 0,-1 1 0,1 0 0,-1 0 0,1 1 0,-1 0 0,1 0 0,-1 0 0,1 1 0,-1 0 0,1 0 0,0 1 0,-1 0 0,1 0 0,0 0 0,0 1 0,0-1 0,1 2 0,-1-1 0,-9 8 0,11-7 0,1-1 0,0 1 0,0 0 0,0 0 0,0 1 0,1-1 0,-1 1 0,1-1 0,0 1 0,1-1 0,-1 1 0,1 0 0,0 0 0,0 0 0,0 0 0,1 0 0,0 0 0,0 0 0,0 0 0,0 0 0,1 0 0,0 0 0,0 0 0,0 0 0,1 0 0,0-1 0,0 1 0,0 0 0,4 6 0,-3-5 0,1-1 0,-1 1 0,1-1 0,0 0 0,0 0 0,1 0 0,0-1 0,0 1 0,0-1 0,0 0 0,0 0 0,1-1 0,0 0 0,0 0 0,0 0 0,0-1 0,0 0 0,0 0 0,1 0 0,-1-1 0,1 0 0,7 0 0,-3-2 0,-1-1 0,1 0 0,0-1 0,-1 0 0,0 0 0,1-1 0,-2-1 0,1 0 0,0 0 0,-1-1 0,0 0 0,0 0 0,-1-1 0,0-1 0,0 1 0,0-1 0,-1 0 0,-1-1 0,1 0 0,-1 0 0,-1 0 0,0-1 0,0 0 0,-1 0 0,0 0 0,3-14 0,-6 21 0,0 0 0,-1 1 0,0-1 0,0 0 0,1 0 0,-2 1 0,1-1 0,0 0 0,-1 0 0,1 1 0,-1-1 0,0 0 0,1 0 0,-2 1 0,1-1 0,0 1 0,0-1 0,-1 1 0,1 0 0,-4-4 0,1 2 0,0 1 0,0 0 0,0-1 0,0 1 0,-1 1 0,0-1 0,1 1 0,-1-1 0,0 1 0,-7-1 0,0 0 0,0 0 0,-1 1 0,1 0 0,-1 1 0,1 1 0,-1 0 0,1 0 0,-21 4 0,29-3 0,-1 1 0,1-1 0,-1 1 0,1 0 0,0 0 0,0 0 0,0 1 0,0-1 0,0 1 0,1 0 0,-1 0 0,1 1 0,0-1 0,-1 1 0,2-1 0,-1 1 0,-3 6 0,5-8 0,0 0 0,0 0 0,1 1 0,-1-1 0,1 0 0,-1 0 0,1 1 0,0-1 0,0 0 0,0 1 0,0-1 0,0 0 0,0 1 0,1-1 0,-1 0 0,1 0 0,0 1 0,0-1 0,-1 0 0,1 0 0,1 0 0,-1 0 0,0 0 0,0 0 0,1 0 0,-1 0 0,1-1 0,0 1 0,-1 0 0,1-1 0,0 0 0,0 1 0,0-1 0,0 0 0,0 0 0,4 2 0,1-1 0,-1 1 0,1-1 0,0 0 0,-1 0 0,1 0 0,0-1 0,0 0 0,0-1 0,0 0 0,0 0 0,0 0 0,13-3 0,-15 2 0,-1 0 0,0 0 0,1 0 0,-1 0 0,0-1 0,0 1 0,0-1 0,0 0 0,0-1 0,-1 1 0,1-1 0,0 1 0,-1-1 0,0 0 0,0 0 0,0-1 0,0 1 0,0-1 0,-1 1 0,1-1 0,1-5 0,-3 8 0,0-1 0,0 0 0,-1 0 0,1 1 0,-1-1 0,0 0 0,1 0 0,-1 0 0,0 1 0,0-1 0,0 0 0,0 0 0,-1 0 0,1 0 0,0 1 0,-1-1 0,1 0 0,-1 0 0,0 1 0,1-1 0,-1 0 0,0 1 0,-1-2 0,0 0 0,0 1 0,-1 0 0,1 1 0,0-1 0,-1 0 0,1 1 0,-1-1 0,0 1 0,1 0 0,-1 0 0,0 0 0,0 0 0,-3 0 0,-1-1 0,-1 1 0,1 0 0,0 1 0,-1 0 0,1 0 0,0 1 0,-1-1 0,1 2 0,0-1 0,0 1 0,-8 2 0,10-1 0,1-1 0,-1 0 0,0 1 0,1 0 0,0 0 0,0 0 0,0 1 0,0 0 0,0-1 0,1 1 0,0 0 0,-1 1 0,2-1 0,-1 0 0,0 1 0,1 0 0,-2 5 0,4-10 0,-1 1 0,1-1 0,0 0 0,0 1 0,0-1 0,0 1 0,-1-1 0,1 1 0,0-1 0,0 1 0,0-1 0,0 1 0,0-1 0,0 1 0,0-1 0,1 1 0,-1-1 0,0 1 0,0-1 0,0 1 0,0-1 0,1 1 0,-1-1 0,0 1 0,0-1 0,1 0 0,-1 1 0,0-1 0,1 1 0,-1-1 0,0 0 0,1 1 0,-1-1 0,0 0 0,2 1 0,17-6 0,19-20 0,-26 15 0,-1 0 0,-1-2 0,13-16 0,-21 26 0,0 0 0,0 0 0,0 0 0,-1-1 0,1 1 0,-1-1 0,1 1 0,-1-1 0,0 0 0,0 1 0,0-1 0,0 0 0,-1 0 0,1 0 0,-1 0 0,0 1 0,0-1 0,0 0 0,0 0 0,0 0 0,0 0 0,-1 0 0,1 0 0,-3-4 0,2 6 0,-1 0 0,1-1 0,-1 1 0,0 0 0,0 0 0,0 0 0,1 0 0,-1 0 0,0 0 0,0 1 0,0-1 0,0 1 0,0-1 0,-1 1 0,1 0 0,0 0 0,0 0 0,0 0 0,0 0 0,0 0 0,0 1 0,0-1 0,0 0 0,0 1 0,0 0 0,0 0 0,0-1 0,0 1 0,-3 2 0,-4 1 0,0 1 0,0 0 0,1 0 0,-16 13 0,13-7 0,0 0 0,1 1 0,0 0 0,1 1 0,0 0 0,-9 20 0,15-27 0,0-1 0,0 0 0,1 1 0,0 0 0,0-1 0,1 1 0,-1 0 0,1 0 0,0 0 0,1 0 0,0 0 0,0 0 0,0 0 0,0 0 0,1 0 0,0 0 0,0 0 0,1 0 0,2 7 0,-2-11 0,-1 1 0,1-1 0,0 1 0,-1-1 0,1 1 0,0-1 0,0 0 0,1 0 0,-1 0 0,0-1 0,1 1 0,-1 0 0,1-1 0,-1 1 0,1-1 0,0 0 0,0 0 0,0 0 0,-1 0 0,1-1 0,0 1 0,0-1 0,0 0 0,0 0 0,0 0 0,0 0 0,0 0 0,0 0 0,0-1 0,0 0 0,0 1 0,-1-1 0,1 0 0,0-1 0,0 1 0,-1 0 0,5-3 0,0 0 0,0 0 0,0-1 0,0 0 0,-1 0 0,1 0 0,-1-1 0,-1 0 0,1 0 0,-1-1 0,0 1 0,0-1 0,5-11 0,-7 10 0,0 0 0,-1 0 0,0 0 0,0 0 0,-1 0 0,0 0 0,0 0 0,-1 0 0,0 0 0,0 0 0,-1-1 0,0 1 0,-1 0 0,0 0 0,-3-9 0,3 12 0,0-1 0,-1 1 0,0 0 0,0 0 0,0 0 0,-1 0 0,1 0 0,-1 1 0,-1 0 0,1-1 0,0 2 0,-1-1 0,0 0 0,0 1 0,0 0 0,0 0 0,0 0 0,-1 1 0,1 0 0,-1 0 0,-10-2 0,4 2 0,-1 0 0,0 0 0,0 1 0,1 1 0,-1 0 0,0 1 0,0 0 0,-23 7 0,32-7 0,0 0 0,0 0 0,0 1 0,0-1 0,0 1 0,1 0 0,-1 0 0,1 1 0,0-1 0,-1 1 0,1-1 0,0 1 0,0 0 0,1 0 0,-1 1 0,1-1 0,-1 0 0,1 1 0,0 0 0,0-1 0,1 1 0,-1 0 0,1 0 0,0 0 0,0 0 0,0 0 0,0 0 0,1 0 0,0 0 0,0 8 0,1 0 0,1 0 0,1-1 0,0 0 0,0 1 0,1-1 0,0 0 0,1-1 0,0 1 0,1-1 0,0 0 0,1 0 0,0-1 0,0 0 0,1 0 0,1-1 0,9 9 0,-8-8 0,0-1 0,1 0 0,0 0 0,1-1 0,-1-1 0,1 0 0,1 0 0,-1-1 0,1-1 0,0 0 0,0 0 0,0-2 0,24 3 0,-31-5 0,1-1 0,-1 0 0,0 0 0,0 0 0,0-1 0,0 0 0,0 0 0,0-1 0,0 0 0,-1 1 0,0-2 0,1 1 0,-1-1 0,0 0 0,-1 0 0,1 0 0,-1-1 0,1 1 0,-1-1 0,-1 0 0,1 0 0,-1-1 0,0 1 0,0-1 0,0 1 0,-1-1 0,0 0 0,2-7 0,-2 5 0,1 0 0,-2 0 0,1 0 0,-1 0 0,0-1 0,0 1 0,-1 0 0,0-1 0,-1 1 0,0-1 0,0 1 0,-1 0 0,0 0 0,0 0 0,-1 0 0,0 0 0,-1 0 0,1 1 0,-2-1 0,-6-9 0,4 10 0,0 0 0,0 0 0,0 1 0,-1 0 0,0 0 0,-1 1 0,1 0 0,-1 0 0,0 1 0,0 0 0,0 1 0,-1 0 0,1 0 0,-12-1 0,15 3 0,1 1 0,0-1 0,-1 1 0,1 1 0,0-1 0,-1 1 0,1 0 0,0 0 0,0 0 0,0 1 0,0 0 0,0 0 0,0 0 0,0 0 0,1 1 0,-1 0 0,1 0 0,-1 0 0,1 0 0,0 1 0,1 0 0,-1 0 0,0 0 0,1 0 0,0 0 0,0 1 0,-4 8 0,4-6 0,-1 1 0,1 0 0,1 0 0,0 1 0,0-1 0,0 0 0,1 1 0,0-1 0,1 1 0,0 0 0,0-1 0,1 1 0,0-1 0,0 0 0,1 1 0,0-1 0,1 0 0,0 0 0,7 14 0,-7-17 0,0 1 0,0-1 0,1 0 0,0 0 0,0 0 0,0 0 0,1-1 0,-1 0 0,1 0 0,0 0 0,1 0 0,-1-1 0,0 0 0,1 0 0,0 0 0,0-1 0,0 0 0,0 0 0,0 0 0,0-1 0,0 0 0,0 0 0,1 0 0,-1-1 0,0 0 0,1-1 0,6 0 0,0-2 0,0 0 0,-1-1 0,1 0 0,-1-1 0,0 0 0,0-1 0,-1 0 0,1-1 0,-2 0 0,1-1 0,-1 0 0,12-12 0,-19 17 0,0 0 0,0 0 0,0 0 0,0 0 0,-1-1 0,1 1 0,-1-1 0,0 0 0,0 0 0,0 0 0,-1 0 0,1 0 0,-1 0 0,0 0 0,0 0 0,-1-1 0,1 1 0,-1 0 0,0-1 0,0 1 0,0 0 0,-1-1 0,1 1 0,-1 0 0,0 0 0,0-1 0,-1 1 0,1 0 0,-1 0 0,0 0 0,0 1 0,0-1 0,-1 0 0,1 1 0,-1-1 0,0 1 0,0 0 0,0 0 0,-4-3 0,-2-1 0,0 0 0,0 1 0,0 0 0,-1 1 0,0 0 0,0 0 0,-1 1 0,1 1 0,-1-1 0,0 2 0,1 0 0,-1 0 0,-1 1 0,1 0 0,0 0 0,0 2 0,-14 1 0,13-1 0,1 1 0,-1 0 0,1 1 0,0 0 0,0 1 0,0 0 0,0 1 0,1 0 0,0 0 0,0 1 0,0 1 0,1-1 0,0 2 0,0-1 0,1 1 0,-12 15 0,15-16 0,1 1 0,0 0 0,0 0 0,1 0 0,0 1 0,0-1 0,1 1 0,0 0 0,1-1 0,0 1 0,0 0 0,1 0 0,0 0 0,0 0 0,1 0 0,1 0 0,-1-1 0,1 1 0,1 0 0,-1-1 0,2 0 0,-1 1 0,1-1 0,0-1 0,1 1 0,0 0 0,0-1 0,0 0 0,1 0 0,0-1 0,1 0 0,-1 0 0,1 0 0,0-1 0,1 0 0,-1 0 0,1-1 0,0 0 0,0 0 0,0-1 0,15 4 0,-7-4 0,-1-1 0,0-1 0,1 0 0,-1-2 0,0 1 0,1-2 0,-1 0 0,0-1 0,0 0 0,0-1 0,23-10 0,-30 10 0,0 0 0,0-1 0,0 0 0,0 0 0,-1-1 0,0 0 0,0 0 0,-1 0 0,1-1 0,-1 0 0,-1-1 0,0 1 0,0-1 0,0 0 0,-1 0 0,0-1 0,0 1 0,-1-1 0,0 0 0,2-14 0,-3 14 0,-1 0 0,0 0 0,0 0 0,-1 0 0,0-1 0,0 1 0,-1 0 0,0 0 0,-1 0 0,0 0 0,-1 0 0,1 0 0,-2 1 0,1-1 0,-1 1 0,-1 0 0,1 0 0,-1 0 0,-1 1 0,1 0 0,-1 0 0,-1 0 0,1 0 0,-1 1 0,0 0 0,0 1 0,-1 0 0,0 0 0,0 0 0,0 1 0,0 0 0,-1 1 0,0 0 0,1 0 0,-1 1 0,-15-2 0,5 1 0,1 0 0,-1 1 0,0 1 0,0 1 0,0 1 0,0 1 0,0 0 0,-20 6 0,34-7 0,-1 0 0,1 1 0,0 0 0,0 0 0,-1 0 0,2 1 0,-1-1 0,0 1 0,0 1 0,1-1 0,0 0 0,-1 1 0,2 0 0,-1 0 0,0 0 0,1 1 0,-1-1 0,1 1 0,1-1 0,-1 1 0,1 0 0,-1 0 0,1 1 0,1-1 0,-1 0 0,1 1 0,0-1 0,0 1 0,1-1 0,-1 1 0,2 8 0,0 0 0,1-1 0,1 1 0,0-1 0,1 0 0,1 0 0,0 0 0,0 0 0,10 14 0,2 3 0,2-1 0,25 28 0,-36-46 0,2-1 0,-1 0 0,1-1 0,0 0 0,1 0 0,0-1 0,1-1 0,-1 0 0,1-1 0,1 0 0,-1 0 0,21 5 0,-26-9 0,1-1 0,-1 0 0,0 0 0,1-1 0,-1 1 0,0-2 0,0 1 0,1-1 0,-1 0 0,0-1 0,0 1 0,0-1 0,0-1 0,0 1 0,0-1 0,-1-1 0,1 1 0,-1-1 0,0 0 0,0 0 0,0-1 0,-1 0 0,0 0 0,9-10 0,-8 8 0,-1-1 0,0 0 0,0-1 0,0 1 0,-1-1 0,0 0 0,-1 0 0,1 0 0,-2 0 0,0-1 0,0 1 0,0-1 0,-1 1 0,-1-1 0,0 0 0,0 1 0,-1-1 0,0 0 0,0 1 0,-1-1 0,-1 1 0,0 0 0,0-1 0,-6-10 0,2 5 0,0 1 0,-1-1 0,-1 2 0,0-1 0,-1 2 0,0-1 0,-1 1 0,-1 1 0,0 0 0,0 0 0,-1 1 0,0 1 0,-28-15 0,25 17 0,0 0 0,0 1 0,-1 0 0,0 1 0,0 1 0,0 1 0,0 1 0,-1 0 0,1 1 0,-1 1 0,-20 2 0,28-1 0,0 1 0,0 0 0,0 1 0,1 1 0,-1-1 0,1 1 0,0 1 0,0 0 0,0 0 0,1 0 0,0 1 0,0 1 0,0-1 0,1 1 0,0 1 0,0-1 0,0 1 0,1 0 0,1 1 0,-8 14 0,8-14 0,2 0 0,0 0 0,0 0 0,0 1 0,1-1 0,1 1 0,-1-1 0,1 1 0,1 0 0,0 0 0,1-1 0,0 1 0,0 0 0,1-1 0,0 1 0,0-1 0,1 0 0,1 0 0,-1 0 0,2 0 0,-1 0 0,8 9 0,-2-2 0,0-2 0,2 1 0,0-1 0,0-1 0,1 0 0,1-1 0,0 0 0,1-1 0,0 0 0,0-2 0,19 9 0,-24-14 0,-1 0 0,1-1 0,0-1 0,0 1 0,0-2 0,0 1 0,1-2 0,-1 1 0,0-1 0,0-1 0,0 0 0,1 0 0,-1-1 0,0 0 0,-1-1 0,1 0 0,0 0 0,-1-1 0,0-1 0,0 0 0,0 0 0,13-10 0,-7 4 0,0-1 0,-1 0 0,-1-2 0,0 1 0,0-2 0,-2 1 0,0-2 0,0 1 0,-2-2 0,0 1 0,11-28 0,-18 37 0,1 0 0,-2-1 0,1 1 0,-1-1 0,0 1 0,0-1 0,-1 0 0,0 1 0,0-1 0,-1 1 0,0-1 0,0 0 0,-1 1 0,0 0 0,0-1 0,0 1 0,-1 0 0,-1 0 0,1 0 0,-1 1 0,-5-8 0,3 6 0,-1 1 0,0-1 0,0 1 0,0 1 0,-1 0 0,0 0 0,0 0 0,-1 1 0,1 0 0,-1 0 0,0 1 0,-1 0 0,1 1 0,-1 0 0,-17-3 0,2 2 0,0 2 0,0 0 0,0 1 0,0 1 0,-1 2 0,1 1 0,-40 9 0,58-11 0,0 1 0,0 0 0,1 0 0,-1 1 0,1 0 0,0 0 0,0 1 0,0-1 0,0 1 0,0 1 0,1-1 0,0 1 0,0 0 0,0 0 0,0 0 0,1 1 0,0 0 0,0 0 0,0 0 0,1 0 0,0 0 0,0 1 0,1-1 0,0 1 0,0 0 0,0 0 0,1 0 0,0 0 0,1 0 0,-1 0 0,2 10 0,0-2 0,1-1 0,0 0 0,1 0 0,1 0 0,0 0 0,1 0 0,0-1 0,1 0 0,0 0 0,2-1 0,-1 1 0,1-2 0,1 1 0,0-1 0,1 0 0,21 18 0,-23-22 0,0-1 0,1 0 0,-1-1 0,1 0 0,0 0 0,1 0 0,-1-2 0,1 1 0,0-1 0,0 0 0,0-1 0,0 0 0,0-1 0,0 0 0,0-1 0,1 0 0,-1 0 0,0-1 0,0 0 0,0-1 0,0-1 0,0 1 0,0-1 0,12-6 0,-11 3 0,0 1 0,0-2 0,-1 0 0,0 0 0,-1-1 0,1 0 0,-2 0 0,1-1 0,-1 0 0,0-1 0,-1 0 0,0 0 0,7-15 0,-11 19 0,0 0 0,-1 0 0,0 0 0,0 0 0,0 0 0,-1-1 0,0 1 0,0-1 0,0 1 0,-1-1 0,0 1 0,-1-1 0,1 1 0,-1-1 0,0 1 0,-1 0 0,0-1 0,0 1 0,0 0 0,0 0 0,-1 0 0,0 0 0,-1 1 0,1-1 0,-1 1 0,-7-8 0,-5-4 0,-1 1 0,0 1 0,-1 0 0,-31-18 0,36 25 0,0 1 0,-1 0 0,0 1 0,0 0 0,-1 1 0,1 1 0,-29-5 0,36 8 0,0 1 0,1 0 0,-1 1 0,0-1 0,0 1 0,1 1 0,-1-1 0,1 1 0,-1 0 0,1 1 0,0-1 0,0 1 0,0 0 0,0 1 0,0-1 0,1 1 0,0 1 0,0-1 0,0 1 0,0-1 0,0 2 0,1-1 0,0 0 0,-5 10 0,3-6 0,1 1 0,1-1 0,0 1 0,0 0 0,1 1 0,0-1 0,1 0 0,0 1 0,0-1 0,1 1 0,1 0 0,0 0 0,0-1 0,4 20 0,-2-20 0,1-1 0,0 1 0,0-1 0,1 0 0,1-1 0,-1 1 0,1-1 0,1 0 0,-1 0 0,2 0 0,-1-1 0,1 0 0,0 0 0,0-1 0,1 0 0,-1 0 0,1 0 0,1-1 0,-1-1 0,1 1 0,0-1 0,0-1 0,0 0 0,1 0 0,-1 0 0,15 1 0,-13-3 0,-1 0 0,1 0 0,-1-1 0,1 0 0,-1-1 0,1 0 0,-1-1 0,1 0 0,-1 0 0,0-1 0,0-1 0,0 0 0,0 0 0,-1-1 0,0 0 0,0 0 0,0-1 0,-1-1 0,1 1 0,-1-1 0,-1-1 0,1 1 0,-2-1 0,9-12 0,-9 10 0,0 0 0,0 0 0,-1 0 0,-1-1 0,0 0 0,0 0 0,-1 0 0,0-1 0,-1 1 0,-1 0 0,0-1 0,0 0 0,-1 1 0,-2-19 0,0 22 0,0-1 0,0 0 0,-1 0 0,0 1 0,-1 0 0,1 0 0,-2 0 0,1 0 0,-1 0 0,0 1 0,-1 0 0,0 0 0,0 0 0,0 1 0,-1 0 0,0 0 0,0 1 0,0 0 0,-9-5 0,6 5 0,1 0 0,-1 1 0,0 0 0,0 0 0,0 1 0,-1 0 0,1 1 0,-1 0 0,0 1 0,1 0 0,-1 1 0,0 0 0,1 0 0,-1 1 0,0 1 0,1 0 0,-1 0 0,-18 8 0,21-7 0,1 1 0,-1 0 0,0 1 0,1-1 0,0 1 0,0 1 0,1 0 0,-1 0 0,1 0 0,0 0 0,1 1 0,0 0 0,0 0 0,0 1 0,1-1 0,0 1 0,0 0 0,1 0 0,0 1 0,1-1 0,0 0 0,0 1 0,-1 12 0,2-4 0,0-1 0,0 1 0,2 0 0,0-1 0,1 1 0,0-1 0,2 0 0,5 19 0,-7-31 0,-1 1 0,1-1 0,0 0 0,0 1 0,1-1 0,-1 0 0,1 0 0,0 0 0,0-1 0,0 1 0,0-1 0,1 0 0,0 1 0,-1-2 0,1 1 0,0 0 0,0-1 0,1 0 0,-1 1 0,0-2 0,1 1 0,-1-1 0,1 1 0,0-1 0,-1 0 0,1-1 0,0 1 0,0-1 0,0 0 0,-1 0 0,1-1 0,7 0 0,-2-2 0,1 0 0,-1-1 0,0 0 0,0 0 0,0-1 0,0-1 0,-1 0 0,0 0 0,0 0 0,-1-1 0,1 0 0,-2-1 0,1 0 0,-1 0 0,0-1 0,-1 0 0,7-11 0,-10 15 0,0-1 0,0 0 0,-1 0 0,0 0 0,0 0 0,0 0 0,-1 0 0,0 0 0,0 0 0,0-1 0,-1 1 0,0-1 0,-1-8 0,0 10 0,0 1 0,-1-1 0,1 0 0,-1 0 0,0 1 0,-1-1 0,1 1 0,-1 0 0,0-1 0,0 1 0,0 1 0,0-1 0,-1 0 0,0 1 0,0 0 0,0-1 0,0 2 0,-8-6 0,3 4 0,-1 0 0,1 0 0,-1 1 0,0 0 0,0 1 0,0 0 0,0 0 0,-1 1 0,1 0 0,-18 2 0,23-1 0,0 1 0,0 0 0,0 0 0,0 0 0,0 1 0,0-1 0,0 1 0,1 0 0,-1 1 0,-5 3 0,7-4 0,1-1 0,0 1 0,0 1 0,0-1 0,0 0 0,0 0 0,0 1 0,1-1 0,-1 1 0,1-1 0,0 1 0,0 0 0,0-1 0,0 1 0,0 0 0,0 0 0,1 0 0,0 0 0,-1 3 0,1-4 0,-1-1 0,1 1 0,0 0 0,0 0 0,0 0 0,0 0 0,0-1 0,0 1 0,0 0 0,1 0 0,-1 0 0,1 0 0,-1-1 0,1 1 0,-1 0 0,1-1 0,0 1 0,0 0 0,0-1 0,0 1 0,0-1 0,1 1 0,-1-1 0,0 0 0,1 0 0,-1 1 0,0-1 0,1 0 0,0 0 0,-1 0 0,1-1 0,0 1 0,-1 0 0,1-1 0,0 1 0,0-1 0,-1 1 0,4-1 0,1 0 0,0 0 0,-1-1 0,1 1 0,0-2 0,-1 1 0,1 0 0,-1-1 0,1 0 0,-1-1 0,0 1 0,7-5 0,22-16 0,-30 18 0,-23 15 0,11-5 0,0 0 0,-1 0 0,1 0 0,-1-1 0,-17 6 0,25-10 0,0 0 0,0 1 0,0-1 0,-1 0 0,1 0 0,0 0 0,0 0 0,0 0 0,-1 0 0,1 0 0,0-1 0,0 1 0,0 0 0,0-1 0,-1 1 0,1 0 0,0-1 0,0 0 0,-1 0 0,1 0 0,0-1 0,0 1 0,0 0 0,0-1 0,1 1 0,-1 0 0,0-1 0,1 1 0,-1-1 0,1 1 0,0-1 0,-1 0 0,1 1 0,0-1 0,0 1 0,0-1 0,0 1 0,0-1 0,1-1 0,0-3 0,1 0 0,0 0 0,0 0 0,1 1 0,-1-1 0,1 1 0,0-1 0,1 1 0,-1 0 0,1 1 0,0-1 0,0 1 0,1-1 0,-1 1 0,1 0 0,0 1 0,0-1 0,0 1 0,1 0 0,-1 0 0,1 1 0,-1 0 0,12-3 0,-10 2 0,-1 1 0,1 0 0,0 0 0,-1 1 0,1-1 0,0 2 0,0-1 0,0 1 0,0 0 0,0 0 0,0 1 0,0 0 0,0 0 0,0 1 0,-1 0 0,1 0 0,0 0 0,-1 1 0,0 0 0,12 7 0,-13-4 0,0 0 0,0 1 0,-1-1 0,1 1 0,-1 0 0,-1 0 0,1 1 0,-1-1 0,-1 1 0,4 13 0,11 81 0,-16-86 0,-1-1 0,0 0 0,-1 0 0,-1 1 0,-1-1 0,0 0 0,-1-1 0,0 1 0,-1 0 0,-1-1 0,0 0 0,-1-1 0,0 1 0,-1-1 0,-1-1 0,0 0 0,-1 0 0,0 0 0,0-1 0,-1-1 0,-1 0 0,-20 14 0,22-18 0,0 1 0,0-1 0,0-1 0,-1 0 0,0 0 0,0-1 0,0-1 0,0 0 0,-1 0 0,0-1 0,1-1 0,-1 0 0,0 0 0,1-1 0,-1-1 0,0 0 0,1 0 0,-1-1 0,0-1 0,1 0 0,0 0 0,0-1 0,0-1 0,0 0 0,1 0 0,0-1 0,0-1 0,0 1 0,-14-14 0,17 13 0,-1 0 0,1-1 0,1 1 0,-1-1 0,1-1 0,1 1 0,0-1 0,0 0 0,0-1 0,1 1 0,1-1 0,-1 0 0,2 0 0,-1 0 0,1 0 0,1 0 0,0 0 0,0 0 0,2-20 0,1 16 0,1 1 0,0-1 0,0 1 0,1-1 0,1 1 0,1 0 0,-1 1 0,2-1 0,0 1 0,0 1 0,1-1 0,1 1 0,0 0 0,12-10 0,-5 5 0,1 1 0,1 1 0,1 0 0,0 2 0,0 0 0,29-12 0,-38 19 0,0 1 0,1 1 0,-1 0 0,1 0 0,0 1 0,0 0 0,0 1 0,0 0 0,0 1 0,0 0 0,0 1 0,0 0 0,0 1 0,0 0 0,11 4 0,-15-4 0,-1 1 0,0 0 0,0 1 0,-1-1 0,1 1 0,-1 1 0,1-1 0,-1 1 0,-1-1 0,1 1 0,-1 1 0,0-1 0,0 1 0,0 0 0,-1-1 0,0 1 0,0 1 0,0-1 0,-1 0 0,0 1 0,0 0 0,1 9 0,0 0 0,-2 0 0,1 1 0,-2-1 0,0 0 0,-1 0 0,-1 0 0,0 0 0,-7 22 0,5-23 0,-2-1 0,0 0 0,0 0 0,-1 0 0,-1-1 0,0 0 0,-1 0 0,0-1 0,-1 0 0,0-1 0,-1 0 0,0-1 0,-18 13 0,23-19 0,0 0 0,0 0 0,-1 0 0,0-1 0,0 0 0,0-1 0,0 1 0,0-1 0,0-1 0,-1 1 0,1-1 0,-1-1 0,1 1 0,0-1 0,-1 0 0,1-1 0,-1 0 0,1 0 0,-1-1 0,1 1 0,0-2 0,0 1 0,0-1 0,0 0 0,0 0 0,1-1 0,0 0 0,-1 0 0,-6-7 0,3 3 0,1-1 0,0 0 0,0-1 0,1 1 0,0-2 0,0 1 0,1-1 0,1-1 0,0 1 0,1-1 0,0 0 0,-5-17 0,8 20 0,0 0 0,0 0 0,1 0 0,0 0 0,1 0 0,0 0 0,0 0 0,1 0 0,0 0 0,1 0 0,0 0 0,0 0 0,1 1 0,0-1 0,0 1 0,1 0 0,0 0 0,8-11 0,0 3 0,1 1 0,0 0 0,1 1 0,0 1 0,1 0 0,1 1 0,0 1 0,0 0 0,1 2 0,1-1 0,-1 2 0,2 0 0,-1 2 0,1 0 0,0 1 0,0 0 0,0 2 0,1 0 0,36 0 0,-52 3 0,1 1 0,0-1 0,-1 0 0,1 1 0,-1 0 0,1 0 0,-1 1 0,0-1 0,1 1 0,-1 0 0,0 0 0,0 0 0,0 1 0,0-1 0,-1 1 0,1 0 0,-1 0 0,0 0 0,1 1 0,-2-1 0,1 1 0,0 0 0,-1 0 0,1 0 0,-1 0 0,0 0 0,0 0 0,-1 0 0,1 1 0,-1-1 0,0 1 0,0-1 0,0 7 0,0 2 0,-1 0 0,-1 0 0,0 0 0,0-1 0,-1 1 0,-1 0 0,0-1 0,-1 0 0,0 1 0,-12 21 0,6-16 0,-1-1 0,-1 0 0,-1-1 0,0 0 0,-1-1 0,0 0 0,-1-1 0,-22 15 0,28-23 0,0 1 0,0-2 0,0 1 0,0-1 0,-1 0 0,0-1 0,0-1 0,0 1 0,-1-1 0,1-1 0,-1 0 0,1-1 0,-1 0 0,0 0 0,0-1 0,1 0 0,-16-3 0,19 1 0,1 0 0,0-1 0,0 0 0,0 0 0,0 0 0,0 0 0,1-1 0,-1 0 0,1 0 0,0-1 0,0 1 0,0-1 0,1 0 0,0 0 0,0-1 0,0 1 0,1-1 0,-1 0 0,1 0 0,1 0 0,-1 0 0,1-1 0,0 1 0,1-1 0,-1 1 0,1-1 0,1 1 0,-1-1 0,1 0 0,1-11 0,-1 10 0,1-1 0,0 1 0,0 0 0,0-1 0,1 1 0,1 0 0,-1 0 0,1 0 0,1 0 0,-1 1 0,1-1 0,1 1 0,-1 0 0,1 0 0,1 0 0,-1 1 0,1 0 0,0 0 0,0 0 0,1 1 0,0 0 0,0 0 0,0 1 0,8-4 0,-3 3 0,1 2 0,1-1 0,-1 2 0,0 0 0,1 0 0,-1 1 0,1 1 0,-1 0 0,1 1 0,-1 1 0,1 0 0,-1 0 0,0 1 0,0 1 0,24 11 0,-31-13 0,1 1 0,-1 1 0,-1-1 0,1 1 0,0 0 0,-1 1 0,0-1 0,0 1 0,0 0 0,-1 0 0,1 1 0,-1-1 0,-1 1 0,1 0 0,-1 0 0,0 0 0,0 0 0,-1 1 0,0-1 0,0 1 0,0-1 0,-1 1 0,0 0 0,0 0 0,-1 0 0,0 0 0,0-1 0,0 1 0,-1 0 0,0 0 0,-1 0 0,-2 9 0,1-7 0,0-1 0,0 0 0,-1 0 0,0 0 0,0 0 0,-1-1 0,0 0 0,0 0 0,0 0 0,-1 0 0,-1-1 0,1 0 0,-1 0 0,0-1 0,0 0 0,0 0 0,-1-1 0,1 1 0,-1-2 0,0 1 0,-1-1 0,-8 2 0,7-2 0,0-1 0,0-1 0,0 1 0,0-2 0,0 1 0,0-1 0,0-1 0,0 0 0,0 0 0,0-1 0,0-1 0,0 1 0,0-1 0,1-1 0,0 0 0,0 0 0,0-1 0,-16-11 0,18 10 0,-1 1 0,1-1 0,1-1 0,-1 1 0,1-1 0,1 0 0,-1-1 0,1 1 0,0-1 0,1 0 0,-5-10 0,8 13 0,0 0 0,0 1 0,0-1 0,0 0 0,1 1 0,0-1 0,0 0 0,0 1 0,1-1 0,-1 0 0,1 1 0,0-1 0,1 0 0,-1 1 0,1 0 0,-1-1 0,2 1 0,-1 0 0,0 0 0,1 0 0,0 0 0,-1 0 0,7-5 0,1-1 0,0 0 0,1 1 0,0 0 0,1 1 0,0 0 0,1 0 0,-1 2 0,20-8 0,14-3 0,52-12 0,-76 24 0,-12 2 0,0 1 0,1 1 0,0 0 0,17 0 0,-26 1 0,0 0 0,0 0 0,0 1 0,-1-1 0,1 0 0,0 1 0,0-1 0,-1 1 0,1 0 0,0-1 0,-1 1 0,1 0 0,-1 0 0,1 0 0,1 2 0,-2-2 0,-1 0 0,1 0 0,-1 0 0,1 0 0,-1 1 0,0-1 0,1 0 0,-1 0 0,0 0 0,0 1 0,0-1 0,0 0 0,0 0 0,0 0 0,0 1 0,-1-1 0,1 0 0,0 0 0,-1 0 0,1 0 0,-1 0 0,1 0 0,-1 1 0,1-1 0,-1 0 0,-1 1 0,-6 10 0,0-1 0,-1 0 0,0-1 0,0 0 0,-1-1 0,-17 13 0,-74 47 0,83-58 0,11-6 0,-2 1 0,0 0 0,-1-1 0,1 0 0,-17 5 0,25-9 0,0-1 0,0 0 0,0 1 0,-1-1 0,1 0 0,0 0 0,0 0 0,-1 0 0,1 0 0,0 0 0,0 0 0,0 0 0,-1-1 0,1 1 0,0 0 0,0-1 0,0 1 0,-1-1 0,0 0 0,1-1 0,0 1 0,0 0 0,0 0 0,0-1 0,0 1 0,1-1 0,-1 1 0,1-1 0,-1 1 0,1-1 0,-1 1 0,1-1 0,0 1 0,0-1 0,0 0 0,0 1 0,0-1 0,0 1 0,1-4 0,3-16 0,2-1 0,0 1 0,2 0 0,0 0 0,1 1 0,1 0 0,18-26 0,-14 23 0,-12 18 0,15-24 0,-17 28 0,1 0 0,-1 1 0,0-1 0,1 0 0,-1 0 0,1 0 0,-1 0 0,1 1 0,0-1 0,-1 0 0,1 1 0,0-1 0,0 0 0,-1 1 0,1-1 0,0 1 0,0-1 0,0 1 0,-1 0 0,1-1 0,0 1 0,0 0 0,1-1 0,-2 4 0,-1-1 0,1 1 0,-1-1 0,0 1 0,0-1 0,0 1 0,0-1 0,0 0 0,-1 0 0,1 1 0,-1-1 0,1 0 0,-1 0 0,-3 3 0,1-2 0,1 0 0,-1-1 0,0 1 0,0-1 0,0 0 0,0 0 0,0 0 0,0-1 0,0 1 0,-1-1 0,1 0 0,-9 1 0,-20 5 0,31-6 0,1 0 0,-1 0 0,0 0 0,1 0 0,-1 1 0,1-1 0,-1 0 0,1 1 0,-1-1 0,1 1 0,0 0 0,0-1 0,0 1 0,-1 3 0,1-5 0,1 1 0,-1 0 0,1-1 0,0 1 0,-1 0 0,1-1 0,0 1 0,-1 0 0,1 0 0,0-1 0,0 1 0,0 0 0,0 0 0,0-1 0,0 1 0,0 0 0,0 0 0,0 0 0,0-1 0,0 1 0,1 0 0,-1 0 0,0-1 0,1 1 0,-1 0 0,0-1 0,1 1 0,-1 0 0,1-1 0,-1 1 0,1-1 0,-1 1 0,1 0 0,-1-1 0,1 1 0,-1-1 0,2 1 0,0-2 0,0 1 0,0-1 0,0 0 0,1 0 0,-2 0 0,1 0 0,0 0 0,0 0 0,0-1 0,0 1 0,-1-1 0,1 1 0,-1-1 0,1 1 0,-1-1 0,1 0 0,-1 0 0,0 0 0,0 0 0,0 0 0,0 0 0,0 0 0,-1 0 0,1 0 0,-1 0 0,1 0 0,-1-1 0,0 1 0,0-3 0,0 5 0,-1 0 0,0-1 0,0 1 0,0 0 0,0 0 0,1 0 0,-1-1 0,0 1 0,0 0 0,0 0 0,0 1 0,0-1 0,1 0 0,-1 0 0,0 0 0,0 0 0,0 1 0,1-1 0,-1 0 0,0 1 0,0-1 0,1 1 0,-1-1 0,0 1 0,0-1 0,1 1 0,-1-1 0,1 1 0,-1 0 0,-26 21 0,24-19 0,3-3 0,-44 47 0,43-46 0,0 0 0,0 1 0,0-1 0,0 1 0,0-1 0,0 1 0,0 0 0,0-1 0,1 1 0,-1 0 0,1 0 0,-1 0 0,1-1 0,0 1 0,-1 0 0,1 0 0,0 0 0,0 0 0,0-1 0,1 1 0,-1 0 0,0 0 0,1 0 0,-1-1 0,1 1 0,0 0 0,-1 0 0,1-1 0,0 1 0,2 1 0,-2-2 0,0 0 0,1 0 0,-1 0 0,1 0 0,-1 0 0,1-1 0,-1 1 0,1-1 0,0 1 0,-1-1 0,1 1 0,-1-1 0,1 0 0,0 0 0,0 0 0,-1 0 0,1 0 0,0 0 0,-1-1 0,1 1 0,-1-1 0,1 1 0,0-1 0,1 0 0,40-19 0,-40 18 0,5-2 0,1 0 0,-2 0 0,1-1 0,0-1 0,-1 1 0,0-1 0,0-1 0,-1 1 0,0-1 0,10-13 0,-16 20 0,0-1 0,0 1 0,1 0 0,-1 0 0,0 0 0,0 0 0,0 0 0,0 0 0,0 0 0,1 0 0,-1-1 0,0 1 0,0 0 0,0 0 0,0 0 0,0 0 0,0 0 0,0-1 0,0 1 0,0 0 0,0 0 0,0 0 0,0 0 0,0-1 0,1 1 0,-1 0 0,0 0 0,0 0 0,-1 0 0,1-1 0,0 1 0,0 0 0,0 0 0,0 0 0,0 0 0,0 0 0,0-1 0,0 1 0,0 0 0,0 0 0,0 0 0,0 0 0,0 0 0,-1-1 0,1 1 0,0 0 0,0 0 0,0 0 0,0 0 0,0 0 0,0 0 0,-1 0 0,1 0 0,0-1 0,0 1 0,0 0 0,0 0 0,-1 0 0,1 0 0,0 0 0,0 0 0,0 0 0,0 0 0,-1 0 0,1 0 0,0 0 0,-17 8 0,-17 17 0,26-18 0,0 1 0,0 0 0,1 0 0,1 0 0,-7 11 0,12-18 0,0 1 0,0-1 0,0 0 0,0 0 0,1 1 0,-1-1 0,1 1 0,-1-1 0,0 0 0,1 1 0,0-1 0,-1 1 0,1-1 0,0 1 0,0-1 0,0 1 0,0-1 0,0 1 0,0-1 0,1 1 0,-1-1 0,0 1 0,1-1 0,-1 1 0,1-1 0,-1 1 0,1-1 0,0 0 0,0 1 0,-1-1 0,1 0 0,0 0 0,0 0 0,0 0 0,0 0 0,1 0 0,-1 0 0,0 0 0,0 0 0,1 0 0,-1 0 0,0-1 0,1 1 0,-1-1 0,1 1 0,1 0 0,1 0 0,0-1 0,0 1 0,1-1 0,-1 0 0,0 0 0,0 0 0,1 0 0,-1-1 0,0 1 0,0-1 0,0 0 0,0-1 0,0 1 0,0-1 0,0 0 0,0 0 0,0 0 0,-1 0 0,1 0 0,-1-1 0,0 0 0,0 0 0,0 0 0,4-4 0,-4 3 0,1 0 0,-1 0 0,1 0 0,-1-1 0,0 1 0,-1-1 0,1 0 0,-1 0 0,0 0 0,0 0 0,-1 0 0,1 0 0,-1 0 0,0-1 0,-1 1 0,1 0 0,-1-1 0,0-7 0,-2 9 0,1 0 0,-1 1 0,1-1 0,-1 1 0,0 0 0,0 0 0,0-1 0,-1 1 0,1 1 0,-1-1 0,0 0 0,1 1 0,-1-1 0,0 1 0,-1 0 0,1 0 0,0 0 0,-1 0 0,1 0 0,-1 1 0,1 0 0,-1 0 0,0 0 0,0 0 0,1 0 0,-1 1 0,0 0 0,0-1 0,0 2 0,1-1 0,-1 0 0,0 1 0,0-1 0,0 1 0,1 0 0,-1 1 0,1-1 0,-1 0 0,1 1 0,-1 0 0,1 0 0,0 0 0,0 0 0,0 1 0,0-1 0,0 1 0,0-1 0,-3 6 0,5-7 0,1 0 0,-1 0 0,0 0 0,0 0 0,1 0 0,-1 0 0,1 0 0,-1 0 0,1 0 0,-1 0 0,1 1 0,0-1 0,0 0 0,-1 0 0,1 1 0,0-1 0,0 0 0,0 0 0,1 1 0,-1-1 0,0 0 0,0 0 0,0 0 0,1 1 0,-1-1 0,1 0 0,-1 0 0,1 0 0,0 0 0,-1 0 0,1 0 0,0 0 0,-1 0 0,1 0 0,0 0 0,0 0 0,0 0 0,0-1 0,0 1 0,0 0 0,0-1 0,0 1 0,0 0 0,1-1 0,-1 0 0,0 1 0,2-1 0,3 2 0,0 0 0,0 0 0,0-1 0,0 0 0,1 0 0,-1-1 0,13 0 0,-6-2 0,0-1 0,0 0 0,0-1 0,0 0 0,-1-1 0,22-12 0,-29 14 0,1 0 0,-2-1 0,1 1 0,0-1 0,-1 0 0,1-1 0,6-8 0,-10 11 0,1-1 0,-1 1 0,0 0 0,0-1 0,0 1 0,0 0 0,0-1 0,0 0 0,-1 1 0,1-1 0,-1 1 0,0-1 0,0 1 0,0-1 0,0 0 0,0 1 0,-1-1 0,0-3 0,0 4 0,0 0 0,0 1 0,0-1 0,0 0 0,0 1 0,0 0 0,0-1 0,-1 1 0,1 0 0,0-1 0,-1 1 0,1 0 0,-1 0 0,0 0 0,1 0 0,-1 0 0,0 1 0,0-1 0,1 0 0,-1 1 0,0-1 0,0 1 0,0 0 0,-2 0 0,-44-1 0,42 0 0,25-4 0,2-1 0,-12 4 0,8-4 0,1 2 0,-1 0 0,1 1 0,-1 0 0,30 1 0,-43 2 0,0 0 0,-1 1 0,1-1 0,0 1 0,0 0 0,0 0 0,0 1 0,-1-1 0,1 1 0,-1 0 0,1 0 0,-1 0 0,0 0 0,1 0 0,-1 1 0,0-1 0,-1 1 0,1 0 0,0 0 0,-1 0 0,0 1 0,0-1 0,0 0 0,0 1 0,0-1 0,0 1 0,-1 0 0,0-1 0,0 1 0,0 0 0,1 7 0,0 6 0,-1 1 0,0-1 0,-1 1 0,-1-1 0,0 0 0,-2 1 0,0-1 0,-1 0 0,0 0 0,-2 0 0,0-1 0,-14 28 0,8-22 0,-1 0 0,0-1 0,-2 0 0,0-1 0,-2-1 0,0 0 0,-1-2 0,-26 21 0,39-34 0,-1 0 0,1 0 0,-1 0 0,0-1 0,0 0 0,0 0 0,0-1 0,-1 0 0,1 0 0,-1 0 0,1-1 0,-1 1 0,0-2 0,0 1 0,1-1 0,-1 0 0,0 0 0,0-1 0,1 0 0,-12-3 0,11 1 0,0 0 0,0-1 0,0 0 0,0 0 0,1 0 0,-1-1 0,1 0 0,0 0 0,1 0 0,-1-1 0,1 0 0,0 0 0,1 0 0,0-1 0,-1 0 0,2 0 0,-5-9 0,4 6 0,0 0 0,0-1 0,1 1 0,0-1 0,1 0 0,0 0 0,1 0 0,0 0 0,1 0 0,0 0 0,1 0 0,0 0 0,3-15 0,-1 17 0,0 1 0,0-1 0,1 1 0,0-1 0,0 1 0,1 1 0,0-1 0,1 0 0,-1 1 0,2 0 0,-1 1 0,1-1 0,-1 1 0,2 1 0,-1-1 0,11-5 0,8-4 0,0 1 0,0 1 0,33-10 0,-50 20 0,0 0 0,0 1 0,0 0 0,0 0 0,0 1 0,0 0 0,1 1 0,-1 0 0,0 1 0,0-1 0,0 2 0,0-1 0,0 1 0,11 4 0,-16-4 0,-1 0 0,0-1 0,1 2 0,-1-1 0,0 0 0,0 0 0,0 1 0,0 0 0,0 0 0,0 0 0,-1 0 0,0 0 0,1 0 0,-1 0 0,0 1 0,-1-1 0,1 1 0,-1 0 0,1-1 0,-1 1 0,0 0 0,-1 0 0,1 0 0,-1 0 0,1 0 0,-1 0 0,0 0 0,0-1 0,-1 1 0,1 0 0,-1 0 0,0 0 0,-2 6 0,-2 6 0,-1 0 0,0 0 0,-2-1 0,1 0 0,-2 0 0,-13 18 0,13-21 0,-1 0 0,0-1 0,-1-1 0,-1 0 0,1 0 0,-1-1 0,-1-1 0,0 0 0,-23 11 0,-8-1 0,-80 22 0,119-39 0,0 1 0,0-1 0,1 0 0,-1 0 0,-1-1 0,1 0 0,0 1 0,0-2 0,0 1 0,0-1 0,0 1 0,0-1 0,0-1 0,1 1 0,-9-4 0,11 3 0,0 1 0,-1-1 0,1 0 0,0 0 0,0 0 0,1-1 0,-1 1 0,0 0 0,1-1 0,-1 1 0,1-1 0,0 1 0,0-1 0,0 0 0,0 1 0,1-1 0,-1 0 0,1 0 0,-1 0 0,1 1 0,0-1 0,0 0 0,0 0 0,0 0 0,1 0 0,-1 1 0,1-1 0,0 0 0,1-4 0,3-6 0,0 1 0,0-1 0,1 1 0,0 0 0,1 1 0,1-1 0,0 1 0,0 1 0,1 0 0,0 0 0,1 0 0,0 1 0,21-13 0,-14 9 0,1 2 0,1 0 0,0 2 0,1 0 0,0 0 0,0 2 0,0 1 0,23-4 0,-38 8 0,0 1 0,1 1 0,-1-1 0,0 1 0,0 0 0,1 0 0,-1 0 0,0 1 0,0 0 0,0 0 0,0 0 0,1 0 0,-1 1 0,-1 0 0,1 0 0,0 0 0,0 1 0,-1 0 0,0 0 0,1 0 0,-1 0 0,0 0 0,0 1 0,-1 0 0,1 0 0,-1 0 0,0 0 0,0 1 0,0-1 0,-1 1 0,0-1 0,4 9 0,-3-2 0,0-1 0,-1 1 0,0 0 0,-1 0 0,0 0 0,0 0 0,-1 0 0,-1 0 0,0 0 0,0 0 0,-1 0 0,-1-1 0,0 1 0,-7 18 0,3-15 0,0 0 0,-2 0 0,1-1 0,-2 1 0,0-2 0,0 0 0,-1 0 0,-1-1 0,0 0 0,-14 9 0,21-16 0,-1 0 0,0-1 0,1 0 0,-1 0 0,-1-1 0,1 0 0,0 0 0,0 0 0,-1-1 0,1 0 0,-14 1 0,15-2 0,0-1 0,0 0 0,0 0 0,0 0 0,1-1 0,-1 1 0,0-1 0,0 0 0,1 0 0,-1-1 0,1 0 0,0 1 0,0-1 0,0-1 0,0 1 0,0 0 0,-4-6 0,1-1-136,1 0-1,-1 0 1,2 0-1,-1-1 1,1 0-1,1 0 1,0 0-1,1 0 0,-4-18 1,0-11-6690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3:53.229"/>
    </inkml:context>
    <inkml:brush xml:id="br0">
      <inkml:brushProperty name="width" value="0.05" units="cm"/>
      <inkml:brushProperty name="height" value="0.05" units="cm"/>
    </inkml:brush>
  </inkml:definitions>
  <inkml:trace contextRef="#ctx0" brushRef="#br0">745 179 24575,'1'0'0,"0"0"0,0 0 0,0 0 0,0 0 0,-1 0 0,1 0 0,0 0 0,0-1 0,0 1 0,0 0 0,-1 0 0,1-1 0,0 1 0,0 0 0,-1-1 0,1 1 0,0-1 0,0 1 0,-1-1 0,1 0 0,-1 1 0,1-1 0,0 1 0,-1-1 0,1 0 0,-1 0 0,0 1 0,1-1 0,0-1 0,-1-1 0,1 1 0,-1 0 0,0-1 0,0 1 0,0 0 0,0-1 0,0 1 0,-1 0 0,1-1 0,-2-3 0,-1-2 0,0 0 0,0 0 0,-1 0 0,0 0 0,-6-7 0,4 9 0,0-1 0,-1 2 0,0-1 0,0 1 0,-1 0 0,0 0 0,0 1 0,0 0 0,0 0 0,-17-4 0,6 2 0,0 1 0,-1 1 0,-37-3 0,30 9 0,0 0 0,1 2 0,-1 0 0,0 2 0,-44 16 0,30-9 0,20-7 0,1 1 0,0 1 0,1 0 0,0 2 0,0 0 0,1 1 0,-20 16 0,29-20 0,1 1 0,0 0 0,0 0 0,1 0 0,0 1 0,1 0 0,0 1 0,0-1 0,1 1 0,0 0 0,1 1 0,0-1 0,0 1 0,1 0 0,-2 14 0,1 9 0,0 1 0,3-1 0,0 1 0,3 0 0,10 64 0,-9-82 0,1-1 0,1 0 0,0 0 0,1-1 0,1 1 0,0-1 0,1-1 0,1 1 0,0-2 0,1 1 0,0-1 0,1 0 0,1-1 0,15 12 0,-12-12 0,1 0 0,0-2 0,1 0 0,0-1 0,1-1 0,0 0 0,0-2 0,1 0 0,-1-1 0,1 0 0,38 2 0,-34-6 0,0-1 0,0-2 0,0 0 0,-1-1 0,1-2 0,-1 0 0,0-1 0,0-1 0,37-19 0,-13 3 0,-2-1 0,79-59 0,-101 65 0,0 0 0,-2-2 0,0 0 0,-1-1 0,-1-1 0,27-43 0,-39 55 0,-1 0 0,0 0 0,-1 0 0,0-1 0,-1 1 0,0-1 0,0 0 0,-1 0 0,-1 0 0,0 0 0,-1-22 0,-1 23 0,-1 1 0,1 0 0,-2 0 0,0 0 0,0 1 0,0-1 0,-1 1 0,0-1 0,-1 1 0,0 0 0,0 1 0,-1-1 0,0 1 0,-12-11 0,-5-2-65,0 0 0,-1 2 0,-1 1 0,-1 2 0,-1 0 0,0 1 0,0 2 0,-1 1 0,-1 1 0,0 1 0,0 2 0,-1 0 0,0 3 0,0 0 0,0 2 0,0 1 0,0 1 0,-1 2 0,1 1 0,-31 8 0,22-2-6761</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4:11.895"/>
    </inkml:context>
    <inkml:brush xml:id="br0">
      <inkml:brushProperty name="width" value="0.05" units="cm"/>
      <inkml:brushProperty name="height" value="0.05" units="cm"/>
    </inkml:brush>
  </inkml:definitions>
  <inkml:trace contextRef="#ctx0" brushRef="#br0">411 1 24575,'0'0'0,"1"0"0,-1 0 0,1 0 0,-1 0 0,1 0 0,-1 0 0,1 0 0,0 0 0,-1 0 0,1 0 0,-1 0 0,1 1 0,-1-1 0,1 0 0,-1 0 0,1 1 0,-1-1 0,1 0 0,-1 0 0,0 1 0,1-1 0,-1 0 0,1 1 0,-1-1 0,0 1 0,1-1 0,-1 1 0,0-1 0,0 0 0,1 1 0,-1-1 0,0 1 0,0-1 0,0 1 0,1 0 0,-1 0 0,-7 23 0,-24 19 0,-46 29 0,-50 53 0,110-106 0,1 1 0,1 1 0,1 0 0,1 1 0,-11 27 0,7-8 0,2 1 0,2 0 0,1 1 0,3 0 0,1 1 0,3 0 0,-1 77 0,7-90 0,1 0 0,1-1 0,1 0 0,2 1 0,1-1 0,2-1 0,0 0 0,2 0 0,1-1 0,2 0 0,0-1 0,19 25 0,-22-38-124,0 0 0,1-2 0,0 1 0,1-1 0,0-1 0,1 0-1,0-1 1,1-1 0,0 0 0,23 9 0,13 1-6702</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4:31.573"/>
    </inkml:context>
    <inkml:brush xml:id="br0">
      <inkml:brushProperty name="width" value="0.05" units="cm"/>
      <inkml:brushProperty name="height" value="0.05" units="cm"/>
    </inkml:brush>
  </inkml:definitions>
  <inkml:trace contextRef="#ctx0" brushRef="#br0">487 58 24575,'-1'-3'0,"1"1"0,0-1 0,-1 1 0,1 0 0,-1 0 0,0-1 0,0 1 0,0 0 0,0 0 0,0 0 0,-1 0 0,1 0 0,0 0 0,-1 0 0,0 0 0,1 1 0,-1-1 0,0 1 0,0-1 0,0 1 0,0-1 0,0 1 0,-4-1 0,3 0 0,-1 0 0,0 1 0,0-1 0,1 1 0,-1 0 0,0 1 0,0-1 0,0 1 0,0-1 0,0 1 0,0 0 0,0 1 0,-6 0 0,-2 3 0,0 1 0,1 0 0,-1 0 0,1 1 0,0 1 0,-19 15 0,-55 54 0,63-52 0,1 1 0,1 0 0,2 2 0,0 0 0,2 1 0,1 1 0,1 0 0,1 1 0,2 0 0,1 1 0,2 0 0,1 1 0,1 0 0,2 0 0,1 0 0,1 0 0,2 1 0,1-1 0,9 47 0,-4-50 0,2 0 0,1 0 0,2-2 0,0 1 0,2-1 0,1-1 0,1 0 0,1-1 0,1-1 0,23 25 0,-14-20 0,2-1 0,1-2 0,1 0 0,2-2 0,0-2 0,1 0 0,40 17 0,-60-32-105,0 0 0,1-2 0,0 0 0,0 0 0,0-1 0,1-1 0,0 0 0,-1-1 0,1-1 0,0 0 0,0-1 0,15-2 0,2-6-6721</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5:06.064"/>
    </inkml:context>
    <inkml:brush xml:id="br0">
      <inkml:brushProperty name="width" value="0.05" units="cm"/>
      <inkml:brushProperty name="height" value="0.05" units="cm"/>
    </inkml:brush>
  </inkml:definitions>
  <inkml:trace contextRef="#ctx0" brushRef="#br0">146 2 24575,'-4'2'0,"0"1"0,0-1 0,0 1 0,1 0 0,-1 0 0,1 0 0,0 1 0,-1-1 0,2 1 0,-1 0 0,0 0 0,1 0 0,-1 0 0,-1 6 0,-39 76 0,32-62 0,2 1 0,1 0 0,1 1 0,1-1 0,1 1 0,-1 33 0,5-48 0,1 0 0,1 0 0,0 0 0,1 0 0,0 0 0,0 0 0,1 0 0,0-1 0,1 1 0,1-1 0,-1 0 0,2 0 0,-1-1 0,1 0 0,1 0 0,-1 0 0,13 12 0,-12-15 0,0 1 0,0-1 0,0 0 0,1-1 0,0 0 0,0 0 0,1-1 0,-1 0 0,1 0 0,0-1 0,0 0 0,0 0 0,18 2 0,-15-5 0,-1 0 0,1 0 0,0-1 0,-1-1 0,0 0 0,1 0 0,-1-1 0,0-1 0,0 0 0,0 0 0,11-8 0,12-5 0,-2-3 0,0 0 0,46-40 0,-65 48 0,0 0 0,0-1 0,-1 0 0,-1-1 0,0 0 0,-1-1 0,-1 0 0,0-1 0,12-30 0,-19 41 0,0-1 0,-1 0 0,1 1 0,-1-1 0,-1 0 0,1 0 0,-1 0 0,0 0 0,0 0 0,-1 0 0,0 0 0,0 0 0,0 0 0,0 1 0,-1-1 0,0 0 0,-4-7 0,1 5 0,0 1 0,-1-1 0,0 1 0,0 0 0,0 1 0,-1-1 0,0 1 0,0 1 0,-1-1 0,-11-5 0,-3-1 0,-1 2 0,0 0 0,0 2 0,-1 0 0,0 2 0,-1 1 0,-37-4 0,57 9 0,-26-3 0,0 1 0,-53 5 0,76-2 0,0 0 0,1 0 0,-1 1 0,0 0 0,1 0 0,-1 1 0,1 0 0,-1 1 0,1-1 0,0 1 0,1 1 0,-1-1 0,1 1 0,0 0 0,-11 12 0,15-14 0,-1 0 0,1 0 0,0 0 0,0 0 0,1 1 0,-1-1 0,1 1 0,-1-1 0,1 1 0,0-1 0,0 1 0,1 0 0,-1 0 0,1-1 0,0 1 0,0 0 0,0 0 0,0 0 0,1-1 0,0 1 0,-1 0 0,1-1 0,1 1 0,-1 0 0,0-1 0,4 7 0,-2-5 0,1-1 0,-1 1 0,1-1 0,0 0 0,0 0 0,0 0 0,0 0 0,1-1 0,-1 1 0,1-1 0,0 0 0,0-1 0,0 1 0,0-1 0,1 0 0,-1 0 0,8 1 0,0-1 0,0 0 0,1-1 0,25-2 0,-37 2 0,1-1 0,-1 0 0,0 0 0,1-1 0,-1 1 0,0 0 0,1-1 0,-1 1 0,0-1 0,0 0 0,1 0 0,-1 0 0,0 0 0,0 0 0,0 0 0,0-1 0,0 1 0,-1-1 0,1 1 0,0-1 0,-1 0 0,1 1 0,-1-1 0,1 0 0,-1 0 0,0 0 0,0 0 0,0 0 0,0-1 0,1-1 0,-2 2 0,-1 1 0,1-1 0,0 1 0,-1-1 0,1 1 0,-1 0 0,1-1 0,-1 1 0,0 0 0,0-1 0,1 1 0,-1 0 0,0 0 0,0-1 0,0 1 0,-1 0 0,1 0 0,0 0 0,0 0 0,0 1 0,-1-1 0,1 0 0,0 0 0,-1 1 0,1-1 0,-1 1 0,1-1 0,-1 1 0,1 0 0,-3-1 0,-48-6 0,47 6 0,0 1 0,0 1 0,1-1 0,-1 1 0,0 0 0,0 0 0,0 0 0,0 1 0,1-1 0,-1 1 0,1 0 0,-1 1 0,1-1 0,0 1 0,0 0 0,0 0 0,0 0 0,0 0 0,1 1 0,0 0 0,-5 6 0,4-4 0,0 1 0,1 0 0,0-1 0,1 1 0,-1 0 0,1 1 0,1-1 0,-1 0 0,1 0 0,1 1 0,-1-1 0,1 1 0,2 10 0,-1-9 0,0 0 0,1 0 0,0 0 0,0 0 0,1-1 0,1 1 0,-1-1 0,1 0 0,1 0 0,-1 0 0,9 10 0,-9-14 0,-1 0 0,2 1 0,-1-1 0,0-1 0,1 1 0,0-1 0,-1 1 0,1-1 0,1-1 0,-1 1 0,0-1 0,1 0 0,-1 0 0,1 0 0,-1-1 0,1 0 0,0 0 0,9 0 0,-1-2 0,0-1 0,-1 0 0,1-1 0,0-1 0,-1 0 0,0-1 0,0 0 0,0-1 0,0 0 0,-1-1 0,0-1 0,-1 0 0,0 0 0,11-11 0,-14 13 0,-1 0 0,-1-1 0,1 1 0,-1-2 0,0 1 0,0-1 0,-1 0 0,0 0 0,-1 0 0,1-1 0,-2 1 0,1-1 0,-1 0 0,-1 0 0,1-1 0,-1 1 0,-1 0 0,0-1 0,0 1 0,-1-1 0,-2-14 0,0 16 0,0 1 0,-1 0 0,0 0 0,-1 0 0,0 0 0,0 0 0,0 1 0,-1 0 0,1 0 0,-2 0 0,1 0 0,-1 1 0,1 0 0,-1 0 0,-1 1 0,1-1 0,-1 1 0,0 1 0,0-1 0,0 1 0,-9-3 0,5 2 0,0 1 0,0 0 0,0 0 0,-1 1 0,1 0 0,0 1 0,-1 1 0,1 0 0,-1 0 0,1 1 0,-1 1 0,1 0 0,-19 5 0,22-4 0,0 1 0,1-1 0,0 1 0,0 1 0,0-1 0,0 1 0,1 1 0,-1-1 0,1 1 0,1 0 0,-1 0 0,1 1 0,0-1 0,0 1 0,1 0 0,0 1 0,1-1 0,-1 1 0,1 0 0,1 0 0,-1-1 0,1 2 0,-1 12 0,3-14 0,-1 0 0,1 1 0,1-1 0,-1 0 0,1 0 0,1 1 0,-1-1 0,1 0 0,0 0 0,1 0 0,0 0 0,0-1 0,0 1 0,1-1 0,0 0 0,0 0 0,1 0 0,0 0 0,0-1 0,0 0 0,0 0 0,1 0 0,0-1 0,0 0 0,0 0 0,11 5 0,1-2 0,0-1 0,0-2 0,0 1 0,1-2 0,0-1 0,-1 0 0,1-1 0,0-1 0,0-1 0,-1 0 0,1-2 0,0 0 0,-1-1 0,18-6 0,-29 8 0,-1-1 0,0 1 0,0-1 0,0 0 0,0 0 0,-1 0 0,1-1 0,-1 0 0,0 0 0,0 0 0,0-1 0,-1 0 0,0 1 0,1-2 0,-2 1 0,1 0 0,-1-1 0,1 0 0,-2 0 0,1 0 0,-1 0 0,0 0 0,0 0 0,0-1 0,-1 1 0,0-1 0,0 1 0,-1-1 0,0 1 0,0-1 0,0 1 0,-3-10 0,1 6 0,0 1 0,0 0 0,-1 0 0,-1 0 0,1 0 0,-1 0 0,-1 1 0,0 0 0,0 0 0,0 0 0,-1 0 0,0 1 0,-1 0 0,0 0 0,0 1 0,0 0 0,-1 0 0,0 1 0,0 0 0,0 0 0,-17-7 0,11 9 0,1-1 0,-1 2 0,0 0 0,0 1 0,0 0 0,0 1 0,-1 0 0,1 1 0,0 1 0,0 0 0,1 1 0,-1 1 0,0 0 0,-23 11 0,29-11 0,0 0 0,1 0 0,-1 1 0,1 0 0,0 1 0,1-1 0,-1 1 0,1 0 0,0 1 0,1 0 0,-6 8 0,7-9 0,1-1 0,1 2 0,-1-1 0,1 0 0,0 0 0,0 1 0,1-1 0,0 1 0,0-1 0,1 1 0,-1-1 0,1 1 0,1 0 0,-1-1 0,1 1 0,2 6 0,-1-5 0,1 0 0,0-1 0,0 1 0,1-1 0,0 0 0,0 0 0,1 0 0,-1-1 0,2 0 0,-1 0 0,1 0 0,-1 0 0,2-1 0,-1 0 0,0 0 0,1-1 0,0 1 0,0-2 0,0 1 0,1-1 0,-1 0 0,1 0 0,0-1 0,0 0 0,10 1 0,-8-1 0,-1-1 0,1 0 0,-1 0 0,1-1 0,0 0 0,0-1 0,-1 0 0,1-1 0,-1 0 0,1 0 0,-1-1 0,0 0 0,0-1 0,0 0 0,0 0 0,-1-1 0,0 0 0,0 0 0,0-1 0,13-12 0,-16 12 0,-1 0 0,0 0 0,0 0 0,0 0 0,-1-1 0,1 1 0,-2-1 0,1 0 0,-1 0 0,0 0 0,0 0 0,-1 0 0,0-1 0,0 1 0,-1 0 0,0-1 0,0 1 0,-1 0 0,-2-14 0,1 15 0,0 1 0,0-1 0,0 0 0,0 0 0,-1 1 0,0 0 0,0-1 0,-1 1 0,1 0 0,-1 0 0,0 1 0,-1-1 0,1 1 0,-1 0 0,1 0 0,-1 1 0,0-1 0,-1 1 0,1 0 0,-1 1 0,1-1 0,-1 1 0,-12-3 0,11 3 0,1 1 0,-1 0 0,0 0 0,-1 0 0,1 1 0,0 0 0,0 1 0,0 0 0,0 0 0,0 0 0,0 1 0,1 0 0,-1 0 0,0 0 0,1 1 0,0 0 0,-11 7 0,10-4 0,1-1 0,0 1 0,0 0 0,0 0 0,1 0 0,0 1 0,0 0 0,1 0 0,0 0 0,0 0 0,0 1 0,1 0 0,0-1 0,-3 17 0,5-20 0,0-1 0,0 1 0,0 0 0,1 0 0,0-1 0,-1 1 0,1 0 0,0 0 0,1 0 0,-1-1 0,1 1 0,0 0 0,0-1 0,0 1 0,0 0 0,0-1 0,1 1 0,0-1 0,0 0 0,0 0 0,0 1 0,0-1 0,1 0 0,-1-1 0,1 1 0,3 3 0,-2-4 0,0 0 0,1 0 0,-1 0 0,1-1 0,-1 1 0,1-1 0,-1 0 0,1 0 0,0 0 0,-1-1 0,1 0 0,0 0 0,0 0 0,-1-1 0,1 1 0,0-1 0,-1 0 0,1 0 0,-1-1 0,7-2 0,1-1 0,1-1 0,-1 0 0,0-1 0,0 0 0,-1 0 0,0-2 0,-1 1 0,1-1 0,8-12 0,-16 19 0,-1-1 0,1 0 0,-1 0 0,0 0 0,0 0 0,0-1 0,-1 1 0,1-1 0,-1 1 0,0-1 0,0 1 0,0-1 0,0 0 0,0 1 0,-1-1 0,0 0 0,0 0 0,0 1 0,0-1 0,-1 0 0,1 0 0,-1 1 0,0-1 0,0 1 0,0-1 0,0 0 0,-1 1 0,0 0 0,0-1 0,0 1 0,0 0 0,0 0 0,0 0 0,-1 0 0,1 1 0,-6-5 0,2 1 0,0 1 0,0 0 0,0 0 0,-1 0 0,0 1 0,0 0 0,0 0 0,-1 1 0,1 0 0,-1 0 0,-8-2 0,13 5 0,0 0 0,0-1 0,0 1 0,0 0 0,1 1 0,-1-1 0,0 0 0,0 1 0,0 0 0,0-1 0,1 1 0,-1 0 0,0 0 0,1 1 0,-1-1 0,1 1 0,-1-1 0,1 1 0,0 0 0,-1 0 0,1 0 0,0 0 0,0 0 0,0 0 0,1 1 0,-1-1 0,1 0 0,-1 1 0,1 0 0,0-1 0,0 1 0,0 0 0,-1 4 0,0 0 0,1-1 0,0 1 0,0-1 0,0 1 0,1 0 0,0 0 0,1-1 0,-1 1 0,1-1 0,1 1 0,-1 0 0,1-1 0,3 9 0,-3-10 0,0 1 0,1-1 0,-1 0 0,1 0 0,0-1 0,0 1 0,0 0 0,1-1 0,0 0 0,0 0 0,0 0 0,0 0 0,0-1 0,1 1 0,9 4 0,-13-7 0,0-1 0,1 1 0,-1-1 0,0 1 0,1-1 0,-1 1 0,1-1 0,-1 0 0,1 1 0,-1-1 0,1 0 0,-1 0 0,1 0 0,-1-1 0,1 1 0,-1 0 0,1 0 0,-1-1 0,1 1 0,1-1 0,-2 0 0,0 0 0,-1 0 0,1 0 0,0 0 0,0 1 0,-1-1 0,1 0 0,-1 0 0,1 0 0,-1-1 0,1 1 0,-1 0 0,0 0 0,1 0 0,-1 0 0,0 0 0,0 0 0,0 0 0,0-1 0,0 0 0,0-3 0,0 1 0,-1 0 0,0-1 0,0 1 0,0 0 0,0 0 0,-1 0 0,0-1 0,0 2 0,0-1 0,0 0 0,-4-5 0,0 4 0,1 0 0,-1 0 0,0 1 0,0 0 0,-1 0 0,1 1 0,-15-6 0,20 8 0,-1 0 0,0 0 0,1 0 0,-1 1 0,0-1 0,0 1 0,1-1 0,-1 1 0,0 0 0,0-1 0,0 1 0,0 0 0,1 0 0,-1 0 0,0 1 0,0-1 0,0 0 0,0 1 0,1-1 0,-1 1 0,0 0 0,0-1 0,1 1 0,-1 0 0,1 0 0,-1 0 0,1 0 0,-1 0 0,1 1 0,0-1 0,-1 0 0,1 1 0,0-1 0,0 1 0,0-1 0,0 1 0,-1 2 0,1-3 0,1 1 0,-1 0 0,1 0 0,-1 0 0,1 0 0,0 0 0,0 0 0,0 0 0,0 0 0,0 0 0,1-1 0,-1 1 0,0 0 0,1 0 0,-1 0 0,1 0 0,0 0 0,0-1 0,0 1 0,-1 0 0,2-1 0,-1 1 0,0 0 0,0-1 0,0 0 0,1 1 0,-1-1 0,1 0 0,-1 1 0,1-1 0,-1 0 0,1 0 0,0 0 0,0-1 0,-1 1 0,1 0 0,0-1 0,0 1 0,0-1 0,2 1 0,4 1 0,-1 0 0,1-1 0,0 0 0,-1 0 0,1-1 0,0 0 0,0 0 0,14-3 0,-18 2 0,0-1 0,0 1 0,0 0 0,0-1 0,0 0 0,0 0 0,0 0 0,0-1 0,-1 1 0,1-1 0,-1 0 0,0 0 0,0 0 0,0 0 0,0-1 0,-1 1 0,1-1 0,-1 0 0,0 0 0,0 1 0,0-1 0,0-1 0,-1 1 0,0 0 0,0 0 0,0 0 0,0-1 0,-1 1 0,1 0 0,-1-1 0,0 1 0,-1 0 0,1-1 0,-1 1 0,0 0 0,0-1 0,0 1 0,0 0 0,-1 0 0,1 0 0,-1 0 0,0 0 0,-1 0 0,1 1 0,-1-1 0,1 1 0,-1-1 0,0 1 0,0 0 0,-1 0 0,1 1 0,-1-1 0,1 0 0,-1 1 0,0 0 0,-7-3 0,3 2 0,0 0 0,0 1 0,1 0 0,-1 1 0,0-1 0,-1 2 0,1-1 0,0 1 0,0 0 0,0 1 0,0 0 0,0 0 0,0 0 0,0 1 0,0 1 0,1-1 0,-1 1 0,1 1 0,-1-1 0,1 1 0,0 0 0,0 1 0,1 0 0,0 0 0,-1 0 0,2 1 0,-1 0 0,1 0 0,0 0 0,0 1 0,0 0 0,1 0 0,0 0 0,1 0 0,-1 1 0,-3 14 0,6-18 0,0-1 0,0 0 0,0 0 0,0 0 0,1 1 0,-1-1 0,1 1 0,0-1 0,0 0 0,0 1 0,1-1 0,-1 0 0,1 1 0,0-1 0,0 0 0,0 0 0,0 0 0,0 0 0,1 0 0,0 0 0,-1 0 0,1 0 0,0 0 0,0-1 0,1 1 0,-1-1 0,0 0 0,1 1 0,0-1 0,-1 0 0,1 0 0,0-1 0,0 1 0,0-1 0,0 1 0,0-1 0,0 0 0,1 0 0,-1 0 0,4 0 0,3 1 0,0 0 0,0-1 0,1 0 0,-1-1 0,0 0 0,0-1 0,1 0 0,-1 0 0,0-1 0,0-1 0,0 1 0,10-6 0,-11 4 0,-1-1 0,0 0 0,0-1 0,-1 0 0,1 0 0,-1 0 0,-1-1 0,1 0 0,-1-1 0,0 1 0,-1-1 0,0 0 0,0-1 0,-1 1 0,6-16 0,-8 20 0,-1 0 0,0 0 0,0-1 0,0 1 0,0 0 0,-1-1 0,1 1 0,-1 0 0,0-1 0,-1 1 0,1 0 0,-1-1 0,0 1 0,0 0 0,0 0 0,0-1 0,-1 1 0,0 0 0,0 0 0,0 1 0,0-1 0,-1 0 0,1 1 0,-1-1 0,0 1 0,0 0 0,0 0 0,0 0 0,-1 0 0,1 1 0,-1-1 0,0 1 0,0 0 0,0 0 0,-8-3 0,2 1 0,-1 0 0,1 1 0,-1 1 0,0-1 0,0 2 0,-1 0 0,1 0 0,0 1 0,0 0 0,-1 1 0,1 0 0,0 1 0,0 0 0,-13 4 0,19-4 0,0 0 0,0 0 0,1 0 0,-1 1 0,1 0 0,-1-1 0,1 2 0,0-1 0,0 0 0,0 1 0,0 0 0,1 0 0,0 0 0,0 0 0,0 0 0,0 1 0,0-1 0,1 1 0,0 0 0,0 0 0,0 0 0,1 0 0,0 0 0,0 0 0,0 0 0,0 1 0,1-1 0,0 0 0,0 0 0,0 1 0,1-1 0,1 6 0,0 0 0,1 1 0,0-1 0,0 0 0,2 0 0,-1 0 0,1-1 0,1 1 0,0-1 0,1-1 0,0 1 0,0-1 0,1 0 0,0-1 0,0 1 0,12 8 0,-13-12 0,0 0 0,0 0 0,0-1 0,0 0 0,1 0 0,0-1 0,0 1 0,0-2 0,0 1 0,0-1 0,0-1 0,1 1 0,-1-1 0,0-1 0,1 1 0,-1-2 0,1 1 0,-1-1 0,1 0 0,-1-1 0,13-4 0,-11 3 0,-1-1 0,0-1 0,0 0 0,-1 0 0,1 0 0,-1-1 0,0-1 0,-1 1 0,0-1 0,0 0 0,0-1 0,-1 0 0,0 0 0,0 0 0,6-14 0,-9 16 0,-1 0 0,0 0 0,0-1 0,0 1 0,-1-1 0,0 0 0,0 1 0,0-1 0,-1 0 0,0 1 0,0-1 0,-1 0 0,0 1 0,0-1 0,-1 1 0,0-1 0,0 1 0,0-1 0,-1 1 0,0 0 0,0 0 0,0 1 0,-8-11 0,3 6 0,0 1 0,-1 0 0,0 0 0,-1 0 0,1 1 0,-2 1 0,1 0 0,-1 0 0,0 1 0,0 0 0,-1 1 0,-20-6 0,24 8 0,-1 1 0,1 1 0,0-1 0,0 2 0,-1-1 0,1 1 0,0 0 0,-1 1 0,1 0 0,0 0 0,0 0 0,0 1 0,-1 1 0,2 0 0,-1 0 0,0 0 0,1 1 0,-1 0 0,-12 9 0,13-7 0,0 1 0,0 0 0,0 0 0,1 0 0,0 1 0,1-1 0,0 1 0,0 1 0,0-1 0,1 1 0,1 0 0,-1 0 0,1 0 0,-2 15 0,2-3 0,0 0 0,2 1 0,1 0 0,0-1 0,6 31 0,-6-48 0,1 0 0,0 0 0,0-1 0,0 1 0,1 0 0,-1-1 0,1 1 0,0 0 0,0-1 0,0 0 0,0 0 0,1 1 0,-1-1 0,1-1 0,0 1 0,0 0 0,0-1 0,0 1 0,0-1 0,1 0 0,-1 0 0,1 0 0,-1-1 0,1 1 0,0-1 0,-1 0 0,1 0 0,0 0 0,5 0 0,0 0 0,0 0 0,0-1 0,-1 0 0,1 0 0,0-1 0,-1 0 0,1-1 0,0 0 0,-1 0 0,0-1 0,0 0 0,13-6 0,-11 3 0,0 0 0,0-1 0,0 0 0,-1 0 0,-1-1 0,1 0 0,-1-1 0,0 0 0,-1 0 0,0-1 0,-1 0 0,7-12 0,-11 16 0,0 1 0,0-1 0,0 0 0,-1 1 0,1-1 0,-2 0 0,1 0 0,0 0 0,-1 0 0,0 0 0,-1 0 0,1 0 0,-1 0 0,-1 0 0,1 1 0,-1-1 0,0 0 0,0 1 0,0-1 0,-1 1 0,0 0 0,0 0 0,0 0 0,0 0 0,-8-8 0,3 5 0,0 1 0,-1 0 0,1 0 0,-1 0 0,0 1 0,-1 1 0,1 0 0,-1 0 0,0 1 0,-1 0 0,1 0 0,-1 2 0,1-1 0,-1 1 0,0 1 0,0-1 0,0 2 0,-11 0 0,16 0 0,0 1 0,0 0 0,0 0 0,0 0 0,1 0 0,-1 1 0,0 0 0,1 0 0,0 1 0,-1 0 0,1-1 0,0 2 0,0-1 0,1 1 0,-1-1 0,1 1 0,-1 0 0,1 1 0,1-1 0,-1 1 0,1 0 0,-1 0 0,1 0 0,1 0 0,-1 0 0,1 1 0,0-1 0,0 1 0,0 0 0,1 0 0,0-1 0,0 1 0,1 0 0,-1 10 0,2-4 0,0-1 0,1 1 0,0-1 0,0 1 0,1-1 0,1 0 0,0 0 0,0-1 0,1 1 0,0-1 0,1 0 0,1 0 0,-1 0 0,1-1 0,1 0 0,0-1 0,0 0 0,1 0 0,14 10 0,-18-14 0,0 0 0,0-1 0,0 1 0,1-1 0,-1 0 0,1-1 0,0 0 0,0 0 0,0 0 0,0 0 0,0-1 0,0 0 0,1-1 0,-1 1 0,0-1 0,0 0 0,1-1 0,-1 1 0,0-1 0,0 0 0,0-1 0,0 0 0,0 0 0,0 0 0,0 0 0,0-1 0,-1 0 0,0-1 0,1 1 0,-1-1 0,0 0 0,-1 0 0,1 0 0,-1-1 0,0 1 0,7-11 0,-7 9 0,0 1 0,-1-1 0,1 0 0,-2 0 0,1-1 0,0 1 0,-1 0 0,-1-1 0,1 0 0,-1 1 0,0-1 0,0 0 0,-1 1 0,0-1 0,0 0 0,0 0 0,-1 0 0,0 1 0,-1-1 0,1 0 0,-1 1 0,-1 0 0,1-1 0,-1 1 0,-5-8 0,3 5 0,0 1 0,-1 0 0,0 0 0,0 1 0,-1 0 0,0 0 0,0 0 0,-1 1 0,0 0 0,0 1 0,0-1 0,-1 2 0,1-1 0,-1 1 0,0 0 0,-1 1 0,-11-3 0,11 4 0,-1 0 0,1 1 0,-1 0 0,0 1 0,1 0 0,-1 1 0,0 0 0,-15 4 0,22-4 0,-1 0 0,1 0 0,0 1 0,0 0 0,1 0 0,-1 0 0,0 0 0,0 1 0,1-1 0,0 1 0,-1 0 0,1 0 0,0 0 0,0 0 0,1 1 0,-1-1 0,1 1 0,0 0 0,0 0 0,0-1 0,0 1 0,0 1 0,-1 5 0,1 2 0,0-1 0,0 1 0,1 0 0,1 0 0,0 0 0,0 0 0,1 0 0,1 0 0,0 0 0,1 0 0,7 22 0,-8-29 0,0 0 0,0-1 0,0 1 0,1-1 0,0 0 0,-1 0 0,1 0 0,1 0 0,-1 0 0,1 0 0,-1-1 0,1 0 0,0 0 0,0 0 0,1 0 0,-1 0 0,0-1 0,1 0 0,0 0 0,-1 0 0,1-1 0,0 1 0,0-1 0,0 0 0,0-1 0,0 1 0,0-1 0,0 0 0,0 0 0,8-2 0,3-1 0,-1 0 0,-1-2 0,1 0 0,0 0 0,-1-2 0,0 0 0,-1 0 0,0-1 0,0-1 0,0 0 0,-1-1 0,-1 0 0,1-1 0,-2 0 0,1 0 0,-2-2 0,0 1 0,14-25 0,-21 33 0,-1 1 0,1 0 0,-1-1 0,0 1 0,0-1 0,0 1 0,0-1 0,0 0 0,-1 1 0,0-1 0,0 0 0,0 0 0,0 1 0,-1-1 0,1 0 0,-1 1 0,0-1 0,0 1 0,0-1 0,0 1 0,-1-1 0,0 1 0,1 0 0,-1 0 0,-1-1 0,1 1 0,0 1 0,-1-1 0,-3-4 0,1 4 0,0 0 0,0 0 0,0 1 0,0 0 0,0-1 0,0 2 0,-1-1 0,1 1 0,-1-1 0,1 2 0,-1-1 0,1 1 0,-1-1 0,1 1 0,-1 1 0,0-1 0,1 1 0,-1 0 0,-5 2 0,1 0 0,1 1 0,-1 0 0,1 0 0,0 1 0,1 0 0,-1 0 0,1 1 0,0 0 0,0 1 0,1-1 0,0 2 0,0-1 0,0 1 0,-8 14 0,12-18 0,1 0 0,0 0 0,0 0 0,0 1 0,0-1 0,1 1 0,-1-1 0,1 1 0,0-1 0,1 1 0,-1 0 0,1-1 0,0 1 0,0 0 0,0 0 0,1-1 0,0 1 0,0 0 0,0-1 0,0 1 0,1-1 0,0 1 0,0-1 0,0 0 0,0 0 0,1 0 0,-1 0 0,1 0 0,0 0 0,0-1 0,1 0 0,-1 1 0,4 2 0,-1-2 0,0 0 0,0-1 0,0 1 0,1-1 0,-1 0 0,1-1 0,0 0 0,-1 0 0,1 0 0,0-1 0,0 0 0,0 0 0,0-1 0,0 0 0,0 0 0,1 0 0,-1-1 0,0 0 0,-1-1 0,1 0 0,0 0 0,0 0 0,-1-1 0,1 1 0,-1-2 0,0 1 0,11-9 0,-10 8 0,-1 0 0,-1 0 0,1 0 0,-1-1 0,0 0 0,0 0 0,0 0 0,0-1 0,-1 0 0,0 0 0,0 0 0,-1 0 0,0 0 0,0-1 0,0 0 0,-1 1 0,0-1 0,0 0 0,-1 0 0,0 0 0,0 0 0,0-1 0,-1 1 0,0 0 0,-1 0 0,0 0 0,-2-11 0,1 11 0,-1 0 0,1 1 0,-1 0 0,0-1 0,-1 1 0,0 0 0,0 1 0,0-1 0,-1 1 0,1-1 0,-1 1 0,0 1 0,-1-1 0,1 1 0,-1 0 0,0 0 0,0 1 0,0-1 0,-1 1 0,1 1 0,-13-4 0,5 3 0,-1 0 0,0 1 0,0 1 0,0 0 0,0 1 0,0 1 0,0 0 0,0 1 0,-19 5 0,26-5 0,1 0 0,-1 0 0,1 1 0,-1 0 0,1 0 0,0 1 0,0 0 0,1 0 0,-1 0 0,1 1 0,0 0 0,0 0 0,0 1 0,1 0 0,0 0 0,0 0 0,0 0 0,-4 10 0,6-9 0,0 0 0,1 0 0,0-1 0,0 2 0,1-1 0,0 0 0,0 0 0,0 0 0,1 0 0,0 1 0,1-1 0,0 0 0,0 0 0,0 0 0,1 0 0,0 0 0,0 0 0,1 0 0,0 0 0,5 8 0,-5-9 0,1 0 0,1 0 0,-1 0 0,1 0 0,0-1 0,0 0 0,1 0 0,0 0 0,0-1 0,0 1 0,0-2 0,0 1 0,1-1 0,0 0 0,0 0 0,0 0 0,0-1 0,0 0 0,0-1 0,0 0 0,1 0 0,-1 0 0,0-1 0,1 0 0,-1 0 0,1-1 0,-1 0 0,0-1 0,0 1 0,1-1 0,-1-1 0,11-4 0,-11 4 0,-1 1 0,1-1 0,-1-1 0,0 1 0,1-1 0,-2 0 0,1-1 0,0 1 0,-1-1 0,0 0 0,0-1 0,0 1 0,-1-1 0,0 0 0,0 0 0,0 0 0,-1 0 0,0-1 0,0 0 0,-1 1 0,1-1 0,-2 0 0,1 0 0,-1 0 0,0 0 0,0-1 0,-1 1 0,0 0 0,0 0 0,-1 0 0,0-1 0,0 1 0,-4-12 0,3 13 0,0-1 0,-1 1 0,0 0 0,0-1 0,-1 1 0,1 0 0,-1 1 0,-1-1 0,1 1 0,-1 0 0,0 0 0,0 0 0,0 1 0,-1 0 0,0 0 0,0 0 0,0 0 0,0 1 0,0 0 0,-1 1 0,-7-3 0,8 4 0,0 0 0,0 0 0,0 0 0,0 1 0,0 0 0,0 0 0,0 1 0,0 0 0,0 0 0,0 0 0,1 1 0,-1 0 0,0 0 0,0 0 0,1 1 0,0-1 0,-1 2 0,1-1 0,0 0 0,1 1 0,-1 0 0,1 0 0,-1 0 0,-5 8 0,7-8 0,0-1 0,0 1 0,1-1 0,-1 1 0,1 0 0,0 0 0,0 0 0,0 0 0,0 0 0,1 1 0,-1-1 0,1 0 0,1 1 0,-1-1 0,0 1 0,1-1 0,0 1 0,0-1 0,0 1 0,1-1 0,0 1 0,0-1 0,0 1 0,0-1 0,0 0 0,1 0 0,0 1 0,0-1 0,0 0 0,0-1 0,1 1 0,0 0 0,0-1 0,0 1 0,0-1 0,0 0 0,5 4 0,-1-2 0,0 1 0,0-1 0,1 0 0,-1-1 0,1 0 0,1 0 0,-1-1 0,0 0 0,1 0 0,-1-1 0,1 0 0,0 0 0,0-1 0,0 0 0,0-1 0,-1 0 0,1 0 0,12-3 0,-16 2 0,-1-1 0,1 1 0,-1-1 0,1 0 0,-1 0 0,0 0 0,0-1 0,0 1 0,0-1 0,0 0 0,-1 0 0,1-1 0,-1 1 0,0-1 0,0 0 0,0 1 0,0-1 0,3-8 0,-5 9 0,1 0 0,-1-1 0,0 1 0,0 0 0,-1-1 0,1 1 0,-1-1 0,1 1 0,-1-1 0,0 0 0,-1 1 0,1-1 0,0 1 0,-1-1 0,0 1 0,0 0 0,0-1 0,0 1 0,-1 0 0,1-1 0,-1 1 0,0 0 0,1 0 0,-2 0 0,-2-3 0,3 4 0,1 1 0,-1 0 0,1 0 0,-1 0 0,1 0 0,-1 0 0,0 0 0,0 0 0,1 1 0,-1-1 0,0 0 0,0 1 0,0 0 0,0-1 0,0 1 0,-2 0 0,3 0 0,0 0 0,0 0 0,0 0 0,0 0 0,-1 0 0,1 0 0,0 0 0,0-1 0,0 1 0,0 0 0,0-1 0,0 1 0,0-1 0,0 1 0,0-1 0,0 0 0,0 1 0,0-1 0,0 0 0,0 0 0,0 0 0,1 1 0,-1-1 0,0 0 0,1 0 0,-2-2 0,0-1 0,-1 0 0,1 0 0,-1 0 0,0 0 0,0 0 0,-1 1 0,1 0 0,-1-1 0,0 1 0,0 0 0,0 1 0,0-1 0,0 1 0,0 0 0,-1 0 0,-7-2 0,5 1 0,1 1 0,-1 0 0,0 1 0,1-1 0,-1 1 0,0 1 0,0-1 0,0 1 0,0 1 0,0-1 0,-7 2 0,12-1 0,0-1 0,0 0 0,0 1 0,0 0 0,0-1 0,0 1 0,0 0 0,1 0 0,-1 0 0,0 0 0,0 0 0,1 0 0,-1 1 0,1-1 0,-1 0 0,1 1 0,-1 0 0,1-1 0,0 1 0,0 0 0,0-1 0,0 1 0,0 0 0,0 0 0,0 0 0,1 0 0,-1 0 0,1 0 0,-1 0 0,1 0 0,0 0 0,0 0 0,0 0 0,0 0 0,1 4 0,0-3 0,0 1 0,0-1 0,0 0 0,1 0 0,0 0 0,-1 0 0,1 0 0,0 0 0,1 0 0,-1-1 0,0 1 0,1-1 0,-1 0 0,1 1 0,0-1 0,0 0 0,0-1 0,0 1 0,0 0 0,6 1 0,-3-1 0,-1-1 0,1 0 0,0-1 0,-1 1 0,1-1 0,0 0 0,0-1 0,7 0 0,-10 0 0,-1 1 0,0 0 0,1-1 0,-1 1 0,1-1 0,-1 0 0,0 0 0,1 0 0,-1 0 0,0 0 0,0 0 0,0-1 0,0 1 0,0-1 0,0 0 0,0 1 0,-1-1 0,1 0 0,-1 0 0,1 0 0,1-4 0,-2 5 0,-1-1 0,0 0 0,0 1 0,0-1 0,0 0 0,0 1 0,0-1 0,0 0 0,0 1 0,-1-1 0,1 1 0,-1-1 0,1 1 0,-1-1 0,0 1 0,1-1 0,-1 1 0,0-1 0,0 1 0,0 0 0,0-1 0,0 1 0,-1 0 0,1 0 0,0 0 0,0 0 0,-1 0 0,1 0 0,-1 0 0,1 1 0,-1-1 0,1 0 0,-1 1 0,1-1 0,-3 0 0,-6-2 0,0-1 0,-1 2 0,-21-4 0,24 5 0,-1 1 0,1 0 0,-1 0 0,1 1 0,-1 0 0,1 0 0,-1 1 0,1 0 0,0 1 0,0-1 0,-11 7 0,17-8 0,0 0 0,-1 0 0,1 1 0,0-1 0,0 1 0,0-1 0,0 1 0,0 0 0,1 0 0,-1 0 0,0 0 0,1 0 0,0 1 0,-1-1 0,1 0 0,0 1 0,0-1 0,0 0 0,0 1 0,1-1 0,-1 1 0,1 0 0,0-1 0,-1 1 0,1-1 0,0 1 0,0 0 0,1-1 0,-1 1 0,1-1 0,-1 1 0,1-1 0,0 1 0,0-1 0,0 1 0,0-1 0,0 0 0,0 1 0,1-1 0,2 3 0,1 4 0,1-1 0,0 0 0,1 0 0,0-1 0,0 0 0,0 0 0,1-1 0,0 0 0,0 0 0,1 0 0,0-1 0,0-1 0,12 5 0,-15-6 0,1-1 0,0 0 0,-1-1 0,1 0 0,0 0 0,0 0 0,0-1 0,0 0 0,0 0 0,0-1 0,0 0 0,0 0 0,0 0 0,-1-1 0,1 0 0,-1-1 0,1 1 0,-1-1 0,0 0 0,6-5 0,-9 6 0,0 0 0,0 0 0,0 0 0,0-1 0,-1 0 0,1 1 0,-1-1 0,0 0 0,0 0 0,0 0 0,0 0 0,0-1 0,-1 1 0,1 0 0,-1-1 0,0 1 0,0-1 0,0 1 0,-1-1 0,1 0 0,-1 1 0,0-1 0,0 0 0,0 1 0,-1-1 0,1 1 0,-1-1 0,0 0 0,0 1 0,0-1 0,0 1 0,0 0 0,-1-1 0,0 1 0,0 0 0,0 0 0,0 0 0,0 0 0,0 0 0,-1 1 0,1-1 0,-1 1 0,0-1 0,0 1 0,0 0 0,0 0 0,0 0 0,0 1 0,-1-1 0,1 1 0,-1 0 0,-5-2 0,-4 0 0,0 0 0,0 0 0,0 2 0,-1-1 0,1 2 0,0 0 0,-1 0 0,1 2 0,0-1 0,-1 2 0,1-1 0,-15 7 0,21-7 0,1 1 0,0 0 0,0 0 0,0 0 0,0 1 0,1 0 0,-1 0 0,1 0 0,0 1 0,1-1 0,-1 1 0,1 1 0,0-1 0,0 0 0,0 1 0,1 0 0,0 0 0,0 0 0,0 0 0,1 1 0,0-1 0,0 1 0,1-1 0,-1 1 0,1 13 0,0-13 0,1 0 0,0 0 0,0 0 0,1 0 0,0 0 0,0 0 0,0 0 0,1 0 0,0-1 0,1 1 0,0 0 0,0-1 0,0 0 0,0 0 0,1 0 0,0 0 0,1 0 0,-1-1 0,1 0 0,0 0 0,0 0 0,1 0 0,10 6 0,-8-7 0,-1-1 0,1 0 0,-1 0 0,1 0 0,0-1 0,0-1 0,0 1 0,0-1 0,0-1 0,0 1 0,0-1 0,0-1 0,0 0 0,0 0 0,0 0 0,0-1 0,0 0 0,0-1 0,-1 1 0,13-8 0,5-2 0,-1-2 0,0-1 0,-1 0 0,22-20 0,-39 30 0,0 0 0,0 0 0,-1 0 0,0-1 0,0 0 0,0 0 0,-1 0 0,0-1 0,0 0 0,0 0 0,-1 0 0,0 0 0,0 0 0,-1 0 0,0-1 0,0 1 0,-1-1 0,0 0 0,0-9 0,-1 12 0,-1 1 0,0-1 0,0 1 0,0 0 0,0 0 0,-1-1 0,0 1 0,0 0 0,0 0 0,0 0 0,-1 1 0,1-1 0,-1 1 0,0-1 0,0 1 0,-5-4 0,1 2 0,1 0 0,-2 1 0,1-1 0,0 2 0,-1-1 0,0 1 0,1 0 0,-12-2 0,-3 1 0,-1 1 0,1 0 0,-1 2 0,1 0 0,-38 5 0,53-4 0,1 1 0,-1 1 0,0-1 0,1 1 0,-1 0 0,1 0 0,-1 1 0,1 0 0,0 0 0,0 0 0,0 1 0,1 0 0,-1 0 0,1 1 0,0-1 0,0 1 0,1 0 0,-1 0 0,1 1 0,0-1 0,0 1 0,-5 12 0,6-10 0,0 1 0,1-1 0,0 1 0,0-1 0,1 1 0,0 0 0,1-1 0,0 1 0,0 0 0,1 0 0,0-1 0,1 1 0,0-1 0,0 1 0,0-1 0,1 0 0,7 15 0,-6-16 0,0 0 0,1 1 0,-1-1 0,1-1 0,0 1 0,1-1 0,0 0 0,0 0 0,0 0 0,1-1 0,-1 0 0,1 0 0,1-1 0,-1 0 0,0 0 0,1-1 0,0 0 0,15 4 0,-13-5 0,0-1 0,-1 0 0,1-1 0,0 0 0,0 0 0,0-1 0,0 0 0,-1-1 0,1 0 0,0-1 0,-1 0 0,0 0 0,1-1 0,-2 0 0,17-10 0,-12 5 0,-1 0 0,1-1 0,-1-1 0,-1 0 0,0 0 0,-1-1 0,0-1 0,-1 0 0,0 0 0,-1 0 0,9-21 0,-15 28 0,1 1 0,-1-1 0,0 1 0,-1-1 0,1 0 0,-1 0 0,0 1 0,0-1 0,-1 0 0,0 0 0,0 0 0,0 0 0,-1 0 0,0 0 0,0 0 0,-1 0 0,1 1 0,-1-1 0,0 1 0,-1-1 0,1 1 0,-1 0 0,0 0 0,-1 0 0,1 0 0,-1 0 0,0 1 0,0-1 0,0 1 0,-1 0 0,1 1 0,-11-7 0,7 5 0,-1 1 0,1 0 0,-1 0 0,0 1 0,-1 0 0,1 1 0,0 0 0,-1 0 0,1 1 0,-1 0 0,0 1 0,1 0 0,-1 1 0,0 0 0,1 0 0,0 1 0,-1 0 0,1 0 0,0 1 0,-16 8 0,16-7 0,1 0 0,0 0 0,0 1 0,1 0 0,0 1 0,-1 0 0,2 0 0,-1 0 0,1 1 0,0 0 0,0 0 0,1 0 0,0 1 0,0 0 0,1 0 0,0 0 0,0 1 0,1-1 0,0 1 0,1 0 0,-3 16 0,3-14 0,2-1 0,-1 1 0,1-1 0,1 1 0,0-1 0,1 0 0,0 1 0,0-1 0,1 0 0,0 0 0,1 0 0,6 12 0,-6-16 0,0 0 0,0-1 0,1 0 0,-1 0 0,1 0 0,0 0 0,1 0 0,-1-1 0,1 0 0,-1-1 0,1 1 0,1-1 0,-1 0 0,0 0 0,1-1 0,-1 0 0,1 0 0,0 0 0,11 0 0,-9 0 0,0-1 0,0-1 0,0 1 0,0-1 0,1-1 0,-1 0 0,0 0 0,0-1 0,0 0 0,-1 0 0,1-1 0,0-1 0,-1 1 0,0-1 0,0-1 0,0 1 0,0-1 0,-1-1 0,0 1 0,0-1 0,0 0 0,-1-1 0,0 0 0,0 0 0,-1 0 0,1-1 0,-2 0 0,1 0 0,-1 0 0,0 0 0,4-17 0,-6 20 0,-1-1 0,0 1 0,0 0 0,0-1 0,-1 1 0,0-1 0,0 1 0,0 0 0,-1-1 0,0 1 0,0 0 0,0-1 0,-1 1 0,1 0 0,-1 0 0,0 0 0,-1 0 0,1 0 0,-1 1 0,0-1 0,0 1 0,-1-1 0,1 1 0,-1 0 0,0 1 0,0-1 0,-1 1 0,1-1 0,0 1 0,-8-3 0,-1-1 0,-1 0 0,0 2 0,0-1 0,-1 2 0,1 0 0,-1 0 0,0 2 0,0 0 0,-27 0 0,30 2 0,-1 0 0,1 1 0,0 1 0,0 0 0,-1 0 0,1 2 0,1-1 0,-1 1 0,1 1 0,-1 0 0,-17 12 0,23-13 0,1 0 0,0 1 0,0-1 0,0 1 0,1 0 0,-1 1 0,1-1 0,0 1 0,1 0 0,-1-1 0,1 2 0,1-1 0,-1 0 0,1 1 0,0-1 0,0 1 0,1-1 0,0 1 0,0 0 0,0 0 0,1-1 0,1 12 0,0-7 0,0 1 0,1-1 0,1 0 0,0 0 0,0 0 0,1 0 0,0 0 0,1-1 0,11 17 0,-14-23 0,1 1 0,0-1 0,0 0 0,1-1 0,-1 1 0,1-1 0,0 1 0,0-1 0,0 0 0,0 0 0,1-1 0,-1 1 0,1-1 0,-1 0 0,1 0 0,0-1 0,0 1 0,0-1 0,0 0 0,0-1 0,0 1 0,0-1 0,10 0 0,-6-2 0,1 0 0,-1-1 0,1 0 0,-1 0 0,0-1 0,-1 0 0,1-1 0,0 1 0,-1-2 0,0 1 0,-1-1 0,1-1 0,-1 1 0,0-1 0,9-12 0,-11 13 0,0 0 0,-1-1 0,0 1 0,0-1 0,0 0 0,-1 0 0,0 0 0,0-1 0,-1 1 0,0-1 0,0 1 0,-1-1 0,0 0 0,0 1 0,-1-1 0,0 0 0,0 0 0,-1 0 0,0 1 0,-2-9 0,1 10 0,0 1 0,-1 0 0,0 0 0,0 0 0,0 0 0,0 1 0,-1-1 0,1 1 0,-1 0 0,0 0 0,-1 0 0,1 1 0,-1-1 0,1 1 0,-1 0 0,0 0 0,0 1 0,-1-1 0,1 1 0,0 1 0,-1-1 0,1 1 0,-1-1 0,0 2 0,1-1 0,-1 1 0,0-1 0,1 2 0,-10 0 0,6-1 0,0 1 0,0 0 0,0 1 0,0 0 0,0 0 0,1 1 0,-1 0 0,1 0 0,-1 1 0,1 0 0,1 1 0,-1 0 0,0 0 0,1 0 0,0 1 0,1 0 0,-1 1 0,-6 7 0,9-7 0,0 0 0,1 0 0,-1 1 0,1-1 0,1 1 0,-1-1 0,1 1 0,1 0 0,-1 0 0,1 0 0,1 0 0,-1 0 0,2 0 0,-1 0 0,1-1 0,0 1 0,0 0 0,3 8 0,-2-10 0,0 0 0,1 0 0,-1-1 0,1 1 0,0-1 0,1 0 0,-1 1 0,1-1 0,0-1 0,0 1 0,1-1 0,0 1 0,-1-1 0,1-1 0,0 1 0,1-1 0,-1 0 0,1 0 0,-1 0 0,1-1 0,0 1 0,0-2 0,9 3 0,1-2 0,0 0 0,0-1 0,0-1 0,0 0 0,1-1 0,-1-1 0,-1-1 0,1 0 0,0-1 0,-1-1 0,1 0 0,27-14 0,-32 13 0,0 0 0,-1 0 0,0-1 0,0-1 0,0 1 0,-1-2 0,0 1 0,-1-1 0,0-1 0,0 1 0,-1-1 0,0-1 0,-1 1 0,0-1 0,-1 0 0,0-1 0,6-18 0,-10 25 0,0 1 0,-1-1 0,1 0 0,-1 1 0,0-1 0,0 0 0,0 1 0,-1-1 0,1 0 0,-1 1 0,-1-1 0,1 1 0,0-1 0,-1 1 0,0-1 0,0 1 0,0 0 0,-1 0 0,1 0 0,-1 0 0,0 1 0,0-1 0,-1 1 0,1 0 0,0-1 0,-1 2 0,0-1 0,0 0 0,0 1 0,0-1 0,0 1 0,-1 0 0,-6-2 0,0 0 0,0 1 0,0 0 0,0 0 0,0 1 0,-1 1 0,1 0 0,0 0 0,-1 1 0,1 0 0,0 1 0,-1 1 0,1 0 0,-11 3 0,11-2 0,1 2 0,-1-1 0,1 1 0,0 1 0,1-1 0,0 2 0,-1-1 0,-15 16 0,21-17 0,0-1 0,0 1 0,1 0 0,-1 0 0,1 0 0,0 1 0,0-1 0,1 1 0,-1 0 0,1-1 0,1 1 0,-1 0 0,1 0 0,0 0 0,0 0 0,1 1 0,0 9 0,1-6 0,0 0 0,1 0 0,0-1 0,0 1 0,1-1 0,0 1 0,1-1 0,0 0 0,1 0 0,-1 0 0,2-1 0,-1 0 0,14 15 0,-14-18 0,0-1 0,0 1 0,0-1 0,1-1 0,0 1 0,0-1 0,0 0 0,0 0 0,0-1 0,0 1 0,1-1 0,-1-1 0,1 1 0,0-1 0,-1-1 0,1 1 0,0-1 0,0 0 0,-1 0 0,1-1 0,10-2 0,-14 2 0,0 1 0,0-1 0,0 1 0,0-1 0,0 0 0,0 0 0,0 0 0,0-1 0,-1 1 0,1-1 0,0 1 0,-1-1 0,0 0 0,1 0 0,-1 0 0,0 0 0,0-1 0,0 1 0,0 0 0,0-1 0,-1 0 0,1 1 0,-1-1 0,0 0 0,0 0 0,2-4 0,-3 2 0,0 0 0,0 0 0,0 0 0,0 0 0,-1 0 0,0 0 0,0 1 0,0-1 0,0 0 0,-1 0 0,0 1 0,0-1 0,0 1 0,-1-1 0,-5-6 0,-2-4 0,-2 1 0,1 0 0,-2 1 0,0 0 0,-28-21 0,35 29 0,0 1 0,-1 0 0,1 0 0,-1 0 0,0 1 0,0 0 0,0 1 0,0-1 0,0 1 0,-1 1 0,1-1 0,-1 1 0,1 1 0,-1-1 0,1 1 0,-15 2 0,17-1 0,1 1 0,-1-1 0,1 1 0,-1 0 0,1 0 0,0 1 0,0-1 0,0 1 0,0 0 0,1 0 0,-1 0 0,1 1 0,0-1 0,0 1 0,0-1 0,0 1 0,1 0 0,-1 0 0,1 1 0,0-1 0,0 0 0,1 1 0,-1-1 0,1 1 0,0 0 0,0-1 0,0 1 0,1 5 0,-1-2 0,1 0 0,0-1 0,0 1 0,1 0 0,0-1 0,0 1 0,1 0 0,0-1 0,0 0 0,1 1 0,0-1 0,0 0 0,0 0 0,1-1 0,0 1 0,8 8 0,24 17-1365,0-8-5461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5:10.049"/>
    </inkml:context>
    <inkml:brush xml:id="br0">
      <inkml:brushProperty name="width" value="0.05" units="cm"/>
      <inkml:brushProperty name="height" value="0.05" units="cm"/>
    </inkml:brush>
  </inkml:definitions>
  <inkml:trace contextRef="#ctx0" brushRef="#br0">352 211 24575,'1'-1'0,"1"0"0,-1-1 0,1 1 0,-1-1 0,0 1 0,1-1 0,-1 0 0,0 1 0,0-1 0,0 0 0,0 0 0,0 0 0,-1 0 0,1 0 0,-1 0 0,1 0 0,-1 0 0,0 0 0,1 0 0,-1 0 0,0 0 0,0 0 0,-1 0 0,1 0 0,0 0 0,-1 0 0,1 0 0,-1 0 0,0 0 0,1 0 0,-1 0 0,0 0 0,0 1 0,0-1 0,-1 0 0,1 1 0,0-1 0,-3-2 0,0 0 0,-1 0 0,0 1 0,0-1 0,0 1 0,0 0 0,0 0 0,-1 0 0,1 1 0,-1 0 0,0 0 0,-11-2 0,6 4 0,-1 0 0,1 0 0,-1 1 0,1 0 0,0 1 0,0 1 0,0 0 0,0 0 0,0 1 0,0 0 0,1 1 0,0 0 0,0 1 0,0 0 0,1 0 0,0 1 0,0 0 0,1 1 0,0 0 0,-10 12 0,12-12 0,-1 0 0,2 0 0,-1 0 0,1 1 0,0 0 0,1 0 0,0 1 0,1-1 0,0 1 0,-3 14 0,5-17 0,0 0 0,1 1 0,0-1 0,0 0 0,1 0 0,0 0 0,0 0 0,0 0 0,1 0 0,0 0 0,1 0 0,0-1 0,0 1 0,0-1 0,7 11 0,0-4 0,1-1 0,0 0 0,0-1 0,1 0 0,0-1 0,1-1 0,0 1 0,1-2 0,0 0 0,0-1 0,1 0 0,0-1 0,0-1 0,0 0 0,1-1 0,-1-1 0,1 0 0,29 1 0,-24-3 0,0-1 0,-1-1 0,1-1 0,0 0 0,0-2 0,-1 0 0,0-1 0,0-2 0,0 0 0,-1-1 0,0 0 0,0-2 0,-1 0 0,17-14 0,-20 13 0,0-2 0,-2 1 0,1-2 0,-2 0 0,0 0 0,0-1 0,-2-1 0,0 0 0,0 0 0,8-23 0,-15 32 0,0 0 0,-1 0 0,0-1 0,-1 0 0,1 1 0,-2-1 0,1 0 0,-1 1 0,0-1 0,0 0 0,-1 0 0,0 1 0,-1-1 0,1 1 0,-2-1 0,1 1 0,-1 0 0,0-1 0,0 1 0,-1 1 0,0-1 0,0 1 0,-1-1 0,1 1 0,-2 0 0,1 1 0,-10-9 0,1 3 0,0 2 0,0-1 0,-1 2 0,0 0 0,-1 1 0,0 0 0,0 2 0,0-1 0,-1 2 0,0 0 0,1 1 0,-1 1 0,0 1 0,-1 0 0,-20 2 0,12 1 0,0 0 0,1 2 0,-1 0 0,1 2 0,0 1 0,1 1 0,0 1 0,0 1 0,-34 20 0,49-24 0,1 1 0,-1 0 0,1 0 0,0 1 0,1 0 0,0 0 0,0 1 0,1 0 0,0 0 0,0 1 0,1-1 0,0 1 0,1 0 0,0 1 0,-3 15 0,5-19 0,0 0 0,1 0 0,0 1 0,0-1 0,1 1 0,0-1 0,0 1 0,1-1 0,0 0 0,0 1 0,1-1 0,0 0 0,0 0 0,1 0 0,0 0 0,0 0 0,0-1 0,1 1 0,0-1 0,1 0 0,-1 0 0,1 0 0,7 7 0,1-4 0,0 1 0,1-2 0,-1 0 0,1 0 0,1-2 0,0 1 0,0-2 0,0 0 0,0-1 0,1 0 0,0-1 0,-1-1 0,1-1 0,19 0 0,-12-1 0,1-2 0,0 0 0,0-1 0,-1-2 0,0 0 0,0-2 0,0 0 0,40-20 0,-54 23 0,0-2 0,0 0 0,0 0 0,0 0 0,-1-1 0,0 0 0,-1-1 0,1 0 0,-2 0 0,1 0 0,9-18 0,-12 20 0,-2 0 0,1-1 0,-1 1 0,1-1 0,-2 0 0,1 1 0,-1-1 0,0 0 0,-1 0 0,1 0 0,-1 0 0,-1 0 0,1 0 0,-1 0 0,0 0 0,-1 0 0,0 1 0,-4-12 0,-1 5 0,0 0 0,0 1 0,-1 0 0,-1 1 0,0-1 0,-1 2 0,0-1 0,0 1 0,-1 1 0,-1 0 0,1 1 0,-2 0 0,1 0 0,-1 1 0,-26-9 0,17 7 0,0 1 0,-1 2 0,0 0 0,0 2 0,0 0 0,-1 2 0,1 0 0,-1 2 0,-24 2 0,36-1 0,-1 1 0,1 0 0,0 1 0,0 0 0,0 1 0,0 0 0,1 1 0,0 0 0,0 1 0,0 0 0,-14 12 0,20-14 0,0 1 0,0 1 0,0-1 0,0 1 0,1 0 0,0 0 0,0 0 0,1 1 0,-1-1 0,2 1 0,-1 0 0,1 0 0,0 0 0,0 0 0,0 0 0,1 1 0,1-1 0,-1 0 0,1 1 0,1 11 0,0-9 0,1-1 0,0 1 0,0-1 0,1 1 0,0-1 0,1 0 0,0 0 0,0 0 0,1-1 0,0 1 0,1-1 0,0 0 0,0-1 0,0 1 0,1-1 0,0-1 0,1 1 0,-1-1 0,1 0 0,0-1 0,1 0 0,-1 0 0,15 5 0,-10-5 0,1 0 0,0-1 0,0 0 0,0-1 0,1 0 0,-1-1 0,1-1 0,-1 0 0,1-1 0,-1-1 0,1 0 0,0-1 0,-1-1 0,0 0 0,17-6 0,-18 4 0,-1-1 0,0-1 0,0 0 0,0 0 0,-1-1 0,0 0 0,0-1 0,-1 0 0,-1-1 0,1 0 0,-1-1 0,8-12 0,-14 17 0,1 0 0,-1 1 0,0-1 0,0 0 0,-1-1 0,1 1 0,-2 0 0,1-1 0,-1 1 0,1-1 0,-2 1 0,1-1 0,-1 0 0,0 1 0,0-1 0,-1 0 0,0 1 0,0-1 0,-1 1 0,0-1 0,0 1 0,0 0 0,-1 0 0,0 0 0,0 0 0,0 0 0,-6-6 0,2 4 0,0 1 0,0-1 0,-1 2 0,0-1 0,-1 1 0,1 0 0,-1 1 0,0 0 0,-1 1 0,1-1 0,-1 2 0,0-1 0,0 2 0,0-1 0,0 1 0,0 1 0,-1 0 0,1 0 0,-17 2 0,10-1 0,0 1 0,0 1 0,0 1 0,0 0 0,0 1 0,1 1 0,-1 1 0,1 0 0,1 1 0,-1 1 0,-17 11 0,23-11 0,-1 0 0,2 1 0,-1 0 0,1 1 0,1 0 0,0 0 0,0 1 0,-8 16 0,13-22 0,0 0 0,0 0 0,1 1 0,0-1 0,0 1 0,1 0 0,-1-1 0,1 1 0,0 0 0,1 0 0,0 0 0,0 0 0,0 0 0,0 0 0,1 0 0,0-1 0,0 1 0,1 0 0,0 0 0,3 7 0,-1-5 0,1 0 0,0-1 0,0 0 0,1 0 0,0 0 0,0-1 0,1 1 0,0-1 0,0-1 0,0 0 0,0 0 0,1 0 0,0-1 0,13 6 0,-8-6 0,-1 0 0,1-1 0,0 0 0,0-1 0,0 0 0,0-1 0,0-1 0,0 0 0,22-3 0,-21 1 0,-1-1 0,1 0 0,-1-1 0,0 0 0,-1-1 0,1-1 0,-1 0 0,0 0 0,15-11 0,-19 11 0,-1 0 0,0 0 0,0-1 0,0 0 0,-1 0 0,0-1 0,-1 1 0,1-1 0,-2-1 0,1 1 0,-1-1 0,0 1 0,4-18 0,-6 21 0,-1 0 0,0-1 0,0 1 0,-1-1 0,0 1 0,0-1 0,0 1 0,0-1 0,-1 1 0,0-1 0,0 1 0,-1 0 0,1-1 0,-1 1 0,-1 0 0,1 0 0,0 0 0,-1 0 0,0 1 0,0-1 0,-1 1 0,1 0 0,-1 0 0,0 0 0,0 0 0,0 1 0,-1-1 0,1 1 0,-8-4 0,-1 0 0,-1 0 0,0 1 0,-1 0 0,1 1 0,-1 1 0,0 0 0,-1 1 0,1 1 0,-20-1 0,22 3 0,0 1 0,0 0 0,1 1 0,-1 0 0,0 1 0,0 1 0,1 0 0,0 1 0,0 0 0,0 0 0,1 1 0,-13 9 0,19-12 0,1 0 0,-1 0 0,1 1 0,-1 0 0,1 0 0,0 0 0,1 0 0,-1 0 0,1 1 0,0 0 0,0 0 0,0 0 0,0 0 0,1 0 0,0 0 0,0 0 0,1 1 0,-1-1 0,1 1 0,0 0 0,1-1 0,-1 1 0,1 0 0,0-1 0,1 1 0,-1 0 0,1-1 0,0 1 0,4 10 0,-2-10 0,0-1 0,0 1 0,0-1 0,1 1 0,0-1 0,0 0 0,1 0 0,-1-1 0,1 1 0,0-1 0,0 0 0,1-1 0,-1 1 0,1-1 0,0 0 0,0 0 0,0-1 0,0 0 0,0 0 0,0 0 0,1-1 0,8 1 0,-1 0 0,0 0 0,0-1 0,0-1 0,0 0 0,0-1 0,0-1 0,-1 0 0,1-1 0,19-6 0,-14 1 0,0 0 0,0-1 0,-1-1 0,19-14 0,-32 21 0,0 0 0,0-1 0,-1 0 0,1 0 0,-1 0 0,0 0 0,0-1 0,-1 1 0,1-1 0,-1 0 0,0 0 0,0-1 0,-1 1 0,1 0 0,-1-1 0,-1 1 0,1-1 0,1-11 0,-3 12 0,-1 1 0,0-1 0,0 1 0,0 0 0,0-1 0,-1 1 0,0 0 0,0 0 0,0 0 0,0 0 0,-1 0 0,1 0 0,-1 1 0,0-1 0,0 1 0,0 0 0,-1 0 0,1 0 0,-1 0 0,1 1 0,-1-1 0,-8-3 0,0 1 0,1-1 0,-1 1 0,0 1 0,0 0 0,0 1 0,-1 0 0,-12 0 0,12 2 0,0 1 0,1 1 0,-1 1 0,0-1 0,1 2 0,0 0 0,-1 0 0,1 1 0,1 1 0,-1 0 0,1 0 0,-1 1 0,1 1 0,1 0 0,-12 10 0,17-14 0,0 1 0,0 0 0,1 1 0,0-1 0,0 1 0,0 0 0,0 0 0,1 0 0,-1 1 0,1-1 0,1 1 0,-1 0 0,1 0 0,0-1 0,0 2 0,1-1 0,0 0 0,0 0 0,0 0 0,1 0 0,0 1 0,0-1 0,0 0 0,1 0 0,0 1 0,0-1 0,1 0 0,0 0 0,0 0 0,0 0 0,1-1 0,3 7 0,-3-7 0,0 0 0,1 0 0,-1-1 0,1 1 0,0-1 0,0 1 0,1-1 0,0 0 0,-1-1 0,1 1 0,0-1 0,0 0 0,1-1 0,-1 1 0,1-1 0,-1 0 0,10 2 0,-11-3 0,1 0 0,0-1 0,-1 0 0,1 1 0,-1-2 0,1 1 0,0 0 0,-1-1 0,1 0 0,-1 0 0,1-1 0,-1 1 0,1-1 0,-1 0 0,0 0 0,0 0 0,0-1 0,0 1 0,0-1 0,-1 0 0,1 0 0,-1 0 0,4-4 0,2-5 0,0 1 0,0-1 0,-1-1 0,0 0 0,-1 0 0,-1 0 0,0-1 0,4-15 0,-9 26 0,0-1 0,0 0 0,0 0 0,0 1 0,-1-1 0,0 0 0,0 0 0,0 1 0,0-1 0,0 0 0,-1 0 0,0 0 0,0 1 0,0-1 0,0 1 0,0-1 0,-1 1 0,0-1 0,1 1 0,-1 0 0,-1-1 0,1 1 0,0 0 0,-1 1 0,1-1 0,-1 0 0,0 1 0,0-1 0,0 1 0,0 0 0,0 0 0,-1 0 0,1 1 0,-1-1 0,1 1 0,-5-2 0,1 2 0,0-1 0,0 1 0,-1 0 0,1 1 0,0 0 0,0 0 0,0 1 0,-1-1 0,1 2 0,0-1 0,0 1 0,0 0 0,0 0 0,-10 6 0,14-7 0,0 0 0,0 0 0,0 1 0,0-1 0,1 1 0,-1 0 0,0 0 0,1 0 0,0 0 0,-1 0 0,1 1 0,0-1 0,0 1 0,0-1 0,0 1 0,1 0 0,-1 0 0,1-1 0,0 1 0,-1 0 0,1 0 0,1 1 0,-1-1 0,0 0 0,1 0 0,-1 0 0,1 0 0,0 1 0,0-1 0,1 0 0,-1 0 0,1 1 0,-1-1 0,3 5 0,2 1 0,0 1 0,1-1 0,0-1 0,0 1 0,1-1 0,0 0 0,1 0 0,0-1 0,0 0 0,1 0 0,0-1 0,0 0 0,0-1 0,0 0 0,1 0 0,0-1 0,0 0 0,18 3 0,-21-5 0,0-1 0,0 1 0,0-2 0,0 1 0,0-1 0,0 0 0,0 0 0,0-1 0,0 0 0,0-1 0,-1 1 0,14-6 0,-15 5 0,0-1 0,-1 1 0,0-1 0,0-1 0,0 1 0,0 0 0,0-1 0,-1 0 0,1 0 0,-1 0 0,0 0 0,0 0 0,-1-1 0,1 1 0,-1-1 0,0 0 0,0 0 0,-1 0 0,2-6 0,-2 5 0,0 1 0,0-1 0,0 1 0,-1-1 0,0 1 0,0 0 0,-1-1 0,1 1 0,-1-1 0,0 1 0,-1 0 0,1-1 0,-1 1 0,0 0 0,-1 0 0,1 0 0,-1 0 0,0 1 0,0-1 0,0 1 0,-1 0 0,1 0 0,-1 0 0,0 0 0,-1 0 0,1 1 0,-7-4 0,4 2 0,-1 1 0,1 0 0,-1 0 0,0 1 0,0 0 0,0 0 0,0 1 0,0 0 0,-1 1 0,1 0 0,-1 0 0,1 1 0,-1 0 0,1 0 0,-1 1 0,-15 3 0,11 0 0,0 1 0,0 1 0,0 0 0,1 0 0,0 2 0,1-1 0,0 1 0,0 1 0,-13 13 0,19-17 0,0-1 0,1 1 0,-1 0 0,1 0 0,1 1 0,-1-1 0,1 1 0,0 0 0,0 0 0,0 0 0,1 0 0,0 1 0,0-1 0,1 1 0,0-1 0,0 1 0,0-1 0,1 1 0,0-1 0,0 1 0,2 10 0,0-14 0,-1 1 0,1-1 0,0 0 0,0 0 0,0 0 0,0 0 0,0 0 0,0-1 0,1 1 0,0-1 0,-1 1 0,1-1 0,0 0 0,0 0 0,0 0 0,0 0 0,1-1 0,-1 0 0,0 1 0,1-1 0,-1 0 0,1 0 0,-1-1 0,1 1 0,-1-1 0,1 0 0,3 0 0,11 1 0,0-1 0,-1-1 0,1 0 0,18-5 0,-11 1 0,-1-1 0,-1-1 0,1-2 0,-1 0 0,25-15 0,-39 20 0,-1 0 0,0-1 0,0 0 0,0-1 0,-1 0 0,0 0 0,0-1 0,0 1 0,-1-1 0,0-1 0,0 1 0,-1-1 0,0 0 0,0-1 0,-1 1 0,4-12 0,-7 17 0,0 1 0,-1 0 0,1 0 0,-1-1 0,0 1 0,0 0 0,0-1 0,0 1 0,0 0 0,0 0 0,-1-1 0,1 1 0,-1 0 0,0 0 0,1 0 0,-1-1 0,0 1 0,0 0 0,0 0 0,-1 0 0,1 1 0,0-1 0,-1 0 0,-1-1 0,-1 0 0,1 0 0,-1 1 0,0 0 0,0-1 0,0 2 0,-1-1 0,1 0 0,0 1 0,-1 0 0,1 0 0,-8-1 0,0 1 0,0 0 0,0 1 0,1 1 0,-1 0 0,0 0 0,0 1 0,0 0 0,-20 8 0,26-7 0,0-1 0,1 1 0,-1 1 0,1-1 0,-1 1 0,1 0 0,1 0 0,-1 0 0,0 1 0,1-1 0,0 1 0,0 1 0,0-1 0,1 0 0,0 1 0,0 0 0,0-1 0,1 1 0,0 0 0,0 0 0,0 1 0,1-1 0,0 0 0,0 1 0,1-1 0,-1 0 0,1 1 0,1-1 0,-1 0 0,1 1 0,0-1 0,1 0 0,0 1 0,0-1 0,0 0 0,0-1 0,1 1 0,0 0 0,0-1 0,1 1 0,0-1 0,-1 0 0,2 0 0,-1 0 0,1-1 0,-1 0 0,1 0 0,9 6 0,-8-7 0,-1 0 0,1-1 0,-1 1 0,1-1 0,0-1 0,0 1 0,0-1 0,0 0 0,0 0 0,0-1 0,0 0 0,0 0 0,0 0 0,0-1 0,0 0 0,0 0 0,0 0 0,0-1 0,0 0 0,0 0 0,-1-1 0,1 1 0,-1-1 0,0 0 0,0-1 0,0 1 0,0-1 0,7-7 0,-8 7 0,1-1 0,-1 0 0,0 0 0,0 0 0,0-1 0,-1 1 0,1-1 0,-1 0 0,-1 0 0,1 0 0,-1 0 0,0 0 0,-1-1 0,1 1 0,-1-1 0,0 1 0,-1-1 0,0 1 0,0-1 0,0 1 0,-1-1 0,0 1 0,0-1 0,-1 1 0,1-1 0,-5-8 0,1 7 0,1-1 0,-2 1 0,1 1 0,-1-1 0,0 1 0,0 0 0,-1 1 0,0-1 0,-1 1 0,1 1 0,-1-1 0,0 1 0,0 1 0,-1 0 0,1 0 0,-1 0 0,-10-2 0,11 3 0,0 1 0,-1 0 0,0 1 0,1 0 0,-1 0 0,0 1 0,1 0 0,-1 0 0,0 1 0,0 0 0,1 1 0,-1-1 0,1 2 0,-1-1 0,1 1 0,0 1 0,0-1 0,-13 9 0,19-10 0,0 0 0,-1 0 0,1-1 0,0 2 0,0-1 0,0 0 0,0 0 0,0 1 0,0-1 0,1 1 0,-1-1 0,1 1 0,0 0 0,0-1 0,0 1 0,0 0 0,0 0 0,1 0 0,-1 0 0,1 0 0,-1 5 0,2-2 0,0-1 0,0 1 0,0 0 0,1 0 0,0 0 0,0-1 0,0 1 0,1-1 0,0 1 0,4 5 0,3 3 0,0-1 0,1 0 0,1-1 0,0 0 0,0-1 0,1 0 0,15 9 0,-24-17 0,1 0 0,-1-1 0,1 1 0,-1-1 0,1 0 0,0-1 0,0 1 0,0-1 0,0 0 0,0 0 0,0 0 0,0-1 0,1 0 0,-1 0 0,0 0 0,0-1 0,0 1 0,0-1 0,9-3 0,-9 1 0,0 1 0,0-1 0,-1 0 0,1-1 0,-1 1 0,0-1 0,0 0 0,0 0 0,0 0 0,-1 0 0,1-1 0,-1 1 0,0-1 0,-1 0 0,1 0 0,-1 0 0,0 0 0,2-8 0,-2 8 0,-1 0 0,0 0 0,1-1 0,-2 1 0,1 0 0,-1 0 0,1-1 0,-1 1 0,-1 0 0,1-1 0,-1 1 0,0 0 0,0 0 0,-1 0 0,1 0 0,-1 0 0,0 0 0,-5-8 0,3 7 0,0 1 0,-1 0 0,0 0 0,0 0 0,0 1 0,0-1 0,0 1 0,-1 1 0,0-1 0,0 1 0,0 0 0,0 0 0,-9-2 0,5 2 0,1 0 0,-2 0 0,1 2 0,0-1 0,0 1 0,-1 0 0,1 1 0,0 0 0,-1 1 0,1 0 0,0 1 0,0 0 0,0 1 0,0 0 0,0 0 0,0 1 0,1 0 0,0 1 0,-13 7 0,19-9 0,0-1 0,0 0 0,0 1 0,0 0 0,1 0 0,-1 0 0,1 0 0,0 0 0,-1 0 0,2 0 0,-1 1 0,0-1 0,1 1 0,-1 0 0,1-1 0,0 1 0,0 0 0,0 0 0,1-1 0,0 1 0,-1 0 0,1 0 0,0 0 0,1 0 0,-1 0 0,1-1 0,0 1 0,0 0 0,0 0 0,0-1 0,1 1 0,-1 0 0,1-1 0,0 0 0,2 4 0,3 2 0,0 0 0,0 0 0,0-1 0,1 0 0,1 0 0,-1-1 0,1 0 0,0-1 0,1 0 0,20 10 0,-20-12 0,0-1 0,0 0 0,0 0 0,0-1 0,1 0 0,-1-1 0,1 0 0,0-1 0,-1 0 0,1 0 0,-1-1 0,1-1 0,-1 0 0,1 0 0,-1-1 0,18-8 0,-21 8 0,0 0 0,0-1 0,0 0 0,-1 0 0,0-1 0,0 0 0,0 0 0,0 0 0,-1-1 0,0 0 0,0 0 0,0 0 0,-1 0 0,0-1 0,0 0 0,-1 0 0,0 0 0,0 0 0,0 0 0,-1-1 0,0 1 0,-1-1 0,2-12 0,-3 15 0,0-1 0,0 1 0,-1 0 0,1-1 0,-1 1 0,-1 0 0,1 0 0,-1 0 0,1 0 0,-1 0 0,-1 0 0,1 0 0,-1 1 0,0-1 0,0 1 0,0 0 0,0 0 0,-1 0 0,0 0 0,1 0 0,-2 1 0,1 0 0,0 0 0,-1 0 0,1 0 0,-1 1 0,0 0 0,0 0 0,-8-3 0,2 2 0,0 0 0,-1 0 0,1 1 0,0 1 0,-1-1 0,1 2 0,-1 0 0,0 0 0,1 1 0,-1 1 0,1 0 0,-20 6 0,16-2 0,0 0 0,1 1 0,0 1 0,1 0 0,-1 1 0,2 0 0,-20 19 0,27-25 0,1 2 0,0-1 0,0 0 0,0 1 0,1 0 0,0 0 0,0 0 0,0 0 0,0 0 0,1 1 0,0-1 0,0 1 0,0-1 0,1 1 0,-1 0 0,2 0 0,-1 0 0,1 0 0,-1 0 0,2-1 0,-1 1 0,1 0 0,1 9 0,0-11 0,0 1 0,1-1 0,-1 0 0,1 0 0,0 0 0,0 0 0,0 0 0,1-1 0,-1 1 0,1-1 0,0 0 0,0 0 0,0 0 0,0 0 0,0-1 0,1 0 0,-1 0 0,9 3 0,1 0 0,1-1 0,0 0 0,0-1 0,27 2 0,-19-5 0,0 0 0,1-2 0,-1 0 0,0-2 0,0 0 0,34-12 0,-47 13 0,1 0 0,-1-1 0,0-1 0,0 1 0,0-2 0,-1 1 0,0-1 0,0-1 0,0 0 0,-1 0 0,0-1 0,0 1 0,-1-2 0,0 1 0,10-18 0,-15 23 0,-1 0 0,1-1 0,-1 1 0,0-1 0,0 1 0,0-1 0,-1 0 0,1 1 0,-1-1 0,0 0 0,0 1 0,0-1 0,0 0 0,-1 1 0,0-1 0,0 0 0,0 1 0,-2-7 0,0 4 0,0 1 0,-1 0 0,1 0 0,-1 0 0,0 1 0,-1-1 0,1 1 0,-1 0 0,1 0 0,-10-5 0,4 2 0,-1 1 0,0 1 0,0 0 0,0 0 0,-1 1 0,0 1 0,1 0 0,-1 0 0,0 1 0,-1 1 0,-12 0 0,8 4 0,-1 0 0,1 2 0,0 0 0,0 1 0,0 1 0,1 0 0,0 1 0,0 1 0,1 0 0,1 2 0,-1-1 0,1 2 0,1 0 0,-19 22 0,29-31 0,0 1 0,0 0 0,0-1 0,1 1 0,0 0 0,0 0 0,0 1 0,0-1 0,0 0 0,1 1 0,0-1 0,0 1 0,0-1 0,1 1 0,0-1 0,-1 1 0,1 0 0,2 7 0,-1-8 0,0 0 0,1 0 0,-1 0 0,1 0 0,0-1 0,1 1 0,-1-1 0,0 1 0,1-1 0,0 0 0,0 1 0,0-2 0,0 1 0,0 0 0,1-1 0,-1 1 0,1-1 0,0 0 0,0 0 0,5 2 0,8 2 0,0 0 0,1-1 0,-1-1 0,1 0 0,0-2 0,0 0 0,26-1 0,-34-1 0,0 0 0,1-1 0,-1 0 0,0-1 0,0 0 0,0-1 0,0 0 0,0 0 0,-1-1 0,1-1 0,-1 1 0,0-1 0,-1-1 0,12-9 0,-17 13 0,0-1 0,0-1 0,0 1 0,0 0 0,-1-1 0,1 1 0,-1-1 0,0 0 0,-1 0 0,1 0 0,0 1 0,-1-2 0,0 1 0,0 0 0,0 0 0,-1 0 0,1 0 0,-1-9 0,-1 6 0,0 1 0,-1-1 0,1 0 0,-1 0 0,-1 0 0,1 1 0,-1 0 0,0-1 0,-1 1 0,-7-10 0,3 5 0,-1 1 0,0-1 0,-1 1 0,0 1 0,0 0 0,-1 1 0,0 0 0,-1 0 0,0 1 0,0 1 0,-18-8 0,22 12 0,-1 0 0,0 0 0,0 1 0,0 0 0,0 0 0,0 1 0,0 0 0,0 0 0,0 1 0,1 1 0,-1-1 0,0 1 0,0 1 0,1 0 0,0 0 0,-1 0 0,-12 9 0,15-8 0,0 0 0,1 0 0,0 1 0,0-1 0,0 1 0,0 0 0,1 1 0,0-1 0,0 1 0,0 0 0,1 0 0,-1 0 0,2 0 0,-1 0 0,1 1 0,0 0 0,0-1 0,1 1 0,-1 0 0,2 0 0,-1-1 0,1 1 0,0 10 0,2-5 0,0 0 0,0 0 0,1 0 0,1 0 0,0-1 0,0 1 0,1-1 0,1 0 0,7 10 0,-9-13 0,2-1 0,-1 1 0,1-1 0,0-1 0,0 1 0,1-1 0,0 0 0,0 0 0,0-1 0,1 0 0,0 0 0,14 5 0,-18-8 0,-1-1 0,1 0 0,0 0 0,-1-1 0,1 1 0,0-1 0,0 0 0,-1 0 0,1 0 0,0 0 0,0-1 0,-1 0 0,1 1 0,0-1 0,-1-1 0,1 1 0,6-3 0,-5 0 0,1 0 0,0 0 0,-1 0 0,0-1 0,0 0 0,0 0 0,-1 0 0,0 0 0,5-9 0,-2 3 0,0-1 0,-1 0 0,-1-1 0,0 1 0,0-1 0,-2 0 0,1 0 0,-2-1 0,2-19 0,-4 26 0,0 1 0,-1-1 0,1 1 0,-2-1 0,1 1 0,-1-1 0,0 1 0,0 0 0,-1 0 0,1 0 0,-1 0 0,-1 0 0,1 1 0,-1-1 0,0 1 0,0 0 0,-1 0 0,0 1 0,1-1 0,-1 1 0,-1 0 0,1 0 0,-1 1 0,1-1 0,-1 1 0,0 1 0,0-1 0,-1 1 0,1 0 0,0 0 0,-1 1 0,1 0 0,-1 0 0,1 0 0,-12 1 0,11 0 0,0-1 0,0 2 0,0-1 0,0 1 0,0 0 0,0 0 0,0 1 0,1 0 0,-1 0 0,1 0 0,-1 1 0,1 0 0,0 0 0,0 1 0,0 0 0,0 0 0,1 0 0,0 1 0,-1 0 0,2 0 0,-1 0 0,1 0 0,-1 1 0,1-1 0,1 1 0,-1 1 0,1-1 0,0 0 0,1 1 0,0-1 0,0 1 0,0 0 0,-1 13 0,2-16 0,1 0 0,0 0 0,0 1 0,0-1 0,1 0 0,-1 0 0,1 0 0,0 0 0,0 0 0,1 0 0,-1 0 0,1 0 0,0-1 0,0 1 0,0 0 0,0-1 0,1 0 0,-1 1 0,6 4 0,-3-4 0,0 0 0,1 0 0,0-1 0,0 0 0,0 0 0,0 0 0,0-1 0,0 0 0,1 0 0,-1 0 0,10 1 0,-2-2 0,0 0 0,0 0 0,1-1 0,-1-1 0,0 0 0,1-1 0,-1-1 0,0 0 0,-1-1 0,26-10 0,-33 11 0,-1 0 0,1 0 0,-1-1 0,0 0 0,0 0 0,0 0 0,0-1 0,-1 0 0,0 0 0,0 0 0,0 0 0,-1-1 0,1 1 0,-1-1 0,-1 0 0,1 0 0,-1 0 0,0 0 0,1-7 0,-2 8 0,0-1 0,-1 1 0,0-1 0,0 1 0,-1-1 0,1 1 0,-1-1 0,0 1 0,0 0 0,-1-1 0,0 1 0,0 0 0,0 0 0,-1 0 0,1 0 0,-1 1 0,0-1 0,-1 1 0,1 0 0,-1-1 0,1 1 0,-9-6 0,5 5 0,-1 0 0,1 1 0,-1 0 0,0 0 0,0 0 0,0 1 0,0 1 0,0-1 0,-1 1 0,1 1 0,-1-1 0,0 1 0,1 1 0,-1 0 0,0 0 0,1 1 0,-1 0 0,0 0 0,1 1 0,-16 5 0,14-4 0,0 1 0,0 0 0,1 0 0,0 1 0,0 0 0,0 1 0,1-1 0,-1 2 0,1-1 0,1 1 0,-1 1 0,1-1 0,1 1 0,-1 1 0,2-1 0,-1 1 0,-6 12 0,11-18 0,-1 0 0,1 0 0,0-1 0,0 1 0,0 0 0,0 0 0,0 0 0,1 0 0,-1 0 0,1 0 0,0 0 0,0 0 0,0 0 0,0 0 0,1 1 0,-1-1 0,1 0 0,-1 0 0,1-1 0,0 1 0,1 0 0,-1 0 0,0 0 0,1-1 0,-1 1 0,1 0 0,0-1 0,0 0 0,0 1 0,0-1 0,0 0 0,1 0 0,-1 0 0,1 0 0,-1-1 0,1 1 0,0-1 0,-1 1 0,1-1 0,0 0 0,5 1 0,2 1 0,0-1 0,1 0 0,-1 0 0,1-1 0,-1 0 0,1-1 0,0-1 0,-1 1 0,1-2 0,-1 1 0,11-4 0,-13 2 0,0 0 0,0 0 0,0 0 0,-1-1 0,0 0 0,0-1 0,0 1 0,0-1 0,-1-1 0,0 1 0,8-10 0,-12 13 0,0-1 0,0 1 0,-1-1 0,1 0 0,-1 1 0,1-1 0,-1 0 0,0 0 0,0 0 0,-1 0 0,1 0 0,0 0 0,-1 0 0,0 0 0,0 0 0,0-1 0,0 1 0,0 0 0,-1 0 0,1 0 0,-1 0 0,0 0 0,0 0 0,0 0 0,0 0 0,0 0 0,-1 1 0,1-1 0,-1 0 0,0 1 0,0-1 0,-4-3 0,1 1 0,-1 0 0,1 0 0,-1 0 0,0 1 0,-1 0 0,1 0 0,-1 1 0,0 0 0,0 0 0,0 1 0,0-1 0,0 2 0,0-1 0,-1 1 0,1 0 0,-1 0 0,1 1 0,-1 0 0,-12 2 0,15-2 0,0 1 0,1 0 0,-1 0 0,0 0 0,0 0 0,1 1 0,-1 0 0,1 0 0,-1 0 0,1 0 0,0 1 0,0 0 0,0 0 0,0 0 0,0 0 0,1 0 0,-1 1 0,1 0 0,0 0 0,0 0 0,1 0 0,-1 0 0,1 0 0,0 1 0,0-1 0,0 1 0,0-1 0,1 1 0,0 0 0,-1 6 0,2-5 0,1-1 0,-1 1 0,1 0 0,0-1 0,0 1 0,1-1 0,0 1 0,0-1 0,0 0 0,1 0 0,-1 0 0,1 0 0,1 0 0,-1-1 0,1 1 0,-1-1 0,1 0 0,0 0 0,1 0 0,5 4 0,-5-4 0,1 0 0,-1 0 0,1 0 0,0-1 0,0 0 0,0 0 0,1 0 0,-1-1 0,1 0 0,-1 0 0,1 0 0,0-1 0,-1 0 0,1-1 0,0 1 0,9-2 0,-14 1 0,0-1 0,0 1 0,0-1 0,0 1 0,0-1 0,0 0 0,0 0 0,0 0 0,-1 0 0,1 0 0,0-1 0,-1 1 0,1 0 0,0-1 0,-1 1 0,0-1 0,1 1 0,-1-1 0,0 0 0,2-2 0,-2 0 0,0 0 0,1 0 0,-1 0 0,0 0 0,-1 0 0,1 0 0,-1 0 0,0-1 0,0-7 0,-2 1 0,0 0 0,0 1 0,-1-1 0,0 0 0,0 1 0,-2 0 0,-4-10 0,8 19 0,1 0 0,0 0 0,-1 0 0,1 0 0,-1 0 0,1 0 0,-1 0 0,0 0 0,1 1 0,-1-1 0,0 0 0,1 0 0,-1 1 0,0-1 0,0 0 0,0 1 0,0-1 0,0 1 0,0 0 0,1-1 0,-1 1 0,-2-1 0,2 1 0,1 1 0,-1-1 0,0 1 0,1-1 0,-1 0 0,0 1 0,1-1 0,-1 1 0,1-1 0,-1 1 0,1 0 0,-1-1 0,1 1 0,-1 0 0,1-1 0,0 1 0,-1 0 0,1-1 0,0 1 0,0 0 0,-1 0 0,1 0 0,-1 5 0,0-1 0,0 1 0,0 0 0,0 0 0,1-1 0,1 12 0,0-12 6,0 0 0,0 0-1,0 0 1,1 0 0,-1 0-1,1 0 1,1 0 0,-1-1 0,1 1-1,-1-1 1,1 1 0,1-1-1,-1 0 1,0 0 0,1-1-1,0 1 1,0-1 0,0 0 0,0 0-1,6 3 1,-5-4-80,0 0-1,1-1 1,-1 0 0,0 0 0,0 0-1,1 0 1,-1-1 0,0 0 0,1 0-1,-1-1 1,0 1 0,1-1 0,-1 0-1,0 0 1,0-1 0,0 0 0,0 0-1,0 0 1,7-5 0,21-12-6752</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5:24.986"/>
    </inkml:context>
    <inkml:brush xml:id="br0">
      <inkml:brushProperty name="width" value="0.05" units="cm"/>
      <inkml:brushProperty name="height" value="0.05" units="cm"/>
    </inkml:brush>
  </inkml:definitions>
  <inkml:trace contextRef="#ctx0" brushRef="#br0">448 122 24575,'1'-1'0,"0"0"0,0-1 0,0 1 0,0-1 0,0 1 0,0-1 0,-1 0 0,1 1 0,-1-1 0,1 0 0,-1 1 0,0-1 0,0 0 0,0 0 0,0 1 0,0-1 0,0 0 0,0 0 0,0 1 0,-1-1 0,1 0 0,-1 1 0,1-1 0,-1 0 0,0 1 0,1-1 0,-1 1 0,0-1 0,0 1 0,0-1 0,0 1 0,0 0 0,-1-1 0,1 1 0,0 0 0,-1 0 0,-1-1 0,-3-4 0,0 1 0,0 0 0,-1 0 0,1 1 0,-1 0 0,-14-6 0,12 7 0,-1 1 0,1 1 0,0-1 0,0 2 0,-1-1 0,1 1 0,-1 1 0,1-1 0,0 2 0,0-1 0,-1 1 0,1 1 0,0 0 0,1 0 0,-1 0 0,0 1 0,1 1 0,0-1 0,0 1 0,-12 10 0,4-1 0,0-1 0,0 2 0,2 0 0,0 1 0,0 0 0,2 1 0,0 0 0,-12 25 0,16-25 0,1 1 0,1 0 0,1 0 0,1 0 0,0 1 0,1-1 0,1 1 0,1 0 0,0 0 0,2-1 0,0 1 0,1 0 0,1 0 0,6 20 0,-2-12 0,1-1 0,2 0 0,0-1 0,2 0 0,1 0 0,1-1 0,0-1 0,2 0 0,19 20 0,-26-33 0,0-1 0,1 0 0,0 0 0,0-1 0,1-1 0,0 0 0,0 0 0,1-1 0,0 0 0,0-1 0,0 0 0,0-1 0,1-1 0,0 0 0,0-1 0,0 0 0,0-1 0,0 0 0,0-1 0,22-2 0,-16-1 0,0-1 0,0-1 0,-1-1 0,1 0 0,-1-1 0,-1-1 0,1-1 0,-1-1 0,-1 0 0,0-1 0,0 0 0,-1-2 0,18-17 0,-9 3 0,0-1 0,-2 0 0,0-2 0,-3 0 0,0-2 0,26-61 0,-38 75 0,0 0 0,-1 0 0,-1-1 0,0 0 0,-2 0 0,0 0 0,-1 0 0,-1-1 0,-1 1 0,-1-1 0,0 1 0,-2 0 0,0 0 0,-8-27 0,7 35 0,-1 1 0,0-1 0,-1 1 0,0 1 0,0-1 0,-1 1 0,0 0 0,-1 1 0,0-1 0,0 2 0,0-1 0,-1 1 0,-1 0 0,1 1 0,-1 0 0,0 1 0,0 0 0,-1 0 0,1 1 0,-1 1 0,-16-4 0,-8 0 0,0 2 0,0 1 0,0 2 0,-1 2 0,-59 6 0,71-4-273,0 2 0,1 1 0,0 0 0,-26 11 0,13 0-6553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6:37.224"/>
    </inkml:context>
    <inkml:brush xml:id="br0">
      <inkml:brushProperty name="width" value="0.05" units="cm"/>
      <inkml:brushProperty name="height" value="0.05" units="cm"/>
    </inkml:brush>
  </inkml:definitions>
  <inkml:trace contextRef="#ctx0" brushRef="#br0">56 221 24575,'2'-1'0,"-1"1"0,1 0 0,-1-1 0,1 1 0,-1 0 0,1 0 0,0 0 0,-1 1 0,1-1 0,-1 0 0,1 1 0,-1-1 0,1 0 0,-1 1 0,1 0 0,-1-1 0,0 1 0,1 0 0,-1 0 0,0 0 0,1 0 0,-1 0 0,0 0 0,0 0 0,0 0 0,0 0 0,0 1 0,0-1 0,0 0 0,-1 1 0,1-1 0,0 1 0,-1-1 0,1 0 0,-1 1 0,1-1 0,-1 1 0,0 0 0,0-1 0,0 1 0,0-1 0,0 1 0,0-1 0,0 1 0,0 0 0,0-1 0,-1 1 0,0 2 0,-4 9 0,1 0 0,-2 0 0,0 0 0,-12 18 0,11-19 0,-7 11 0,8-15 0,1 1 0,0 0 0,0 0 0,1 1 0,0 0 0,-5 19 0,9-26 0,0 0 0,0-1 0,0 1 0,0 0 0,0 0 0,1-1 0,-1 1 0,1 0 0,0-1 0,0 1 0,0-1 0,0 1 0,1-1 0,-1 1 0,0-1 0,1 0 0,0 0 0,0 0 0,-1 0 0,1 0 0,0 0 0,0 0 0,1-1 0,-1 1 0,0-1 0,1 1 0,-1-1 0,1 0 0,-1 0 0,1 0 0,-1 0 0,4 0 0,10 4 0,0 0 0,0-2 0,0 0 0,1 0 0,31-1 0,84-8 0,-6-13 110,11 0-1585,-105 17-5351</inkml:trace>
  <inkml:trace contextRef="#ctx0" brushRef="#br0" timeOffset="1">461 74 24575,'0'731'0,"0"-725"-41,0 19 82,0 1 1,2 0 0,9 39-1,-10-59-63,0 0 0,1-1-1,0 1 1,1-1 0,-1 0-1,1 0 1,0 0 0,0 0-1,7 7 1,-8-10-38,0 0-1,0 0 1,0 0 0,1-1-1,-1 1 1,1-1 0,-1 1-1,1-1 1,0 0 0,-1 0-1,1-1 1,0 1 0,0 0-1,-1-1 1,1 1 0,0-1-1,0 0 1,0 0 0,0 0-1,4-1 1,14-5-6766</inkml:trace>
  <inkml:trace contextRef="#ctx0" brushRef="#br0" timeOffset="2">1013 37 24575,'1'0'0,"0"0"0,-1 0 0,1 0 0,0 0 0,-1 0 0,1 0 0,-1 0 0,1 0 0,0 1 0,-1-1 0,1 0 0,-1 0 0,1 1 0,0-1 0,-1 0 0,1 1 0,-1-1 0,1 0 0,-1 1 0,1-1 0,-1 1 0,0-1 0,1 1 0,-1-1 0,1 1 0,-1-1 0,0 1 0,0 0 0,1-1 0,-1 1 0,0-1 0,0 2 0,-2 26 0,-19 24 0,1-21 0,-45 57 0,37-54 0,-23 41 0,44-64 0,0 1 0,2 0 0,-1 1 0,1-1 0,1 1 0,0 0 0,-3 24 0,7-35 0,-1 1 0,1 0 0,0 0 0,0 0 0,0-1 0,1 1 0,-1 0 0,1 0 0,0-1 0,-1 1 0,1 0 0,0-1 0,0 1 0,1-1 0,-1 1 0,1-1 0,-1 0 0,1 1 0,0-1 0,0 0 0,-1 0 0,2 0 0,-1 0 0,0-1 0,0 1 0,0 0 0,1-1 0,-1 0 0,1 0 0,-1 1 0,1-1 0,0-1 0,-1 1 0,1 0 0,4 0 0,12 2 0,-1-1 0,0-1 0,1 0 0,25-3 0,-21 1 0,102 0 0,104-6 0,-199 2-1365,-7-3-5461</inkml:trace>
  <inkml:trace contextRef="#ctx0" brushRef="#br0" timeOffset="3">1161 1 24575,'-37'439'0,"2"-91"0,35-335-71,-3 18-113,1 0-1,2 0 0,2 0 0,0 0 0,2 0 0,12 45 0,-8-59-6641</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5:25.610"/>
    </inkml:context>
    <inkml:brush xml:id="br0">
      <inkml:brushProperty name="width" value="0.05" units="cm"/>
      <inkml:brushProperty name="height" value="0.05" units="cm"/>
    </inkml:brush>
  </inkml:definitions>
  <inkml:trace contextRef="#ctx0" brushRef="#br0">406 32 24575,'0'0'0,"0"0"0,0-1 0,-1 1 0,1 0 0,0 0 0,0 0 0,0 0 0,0-1 0,-1 1 0,1 0 0,0 0 0,0 0 0,0-1 0,0 1 0,0 0 0,0 0 0,0 0 0,0-1 0,0 1 0,0 0 0,0 0 0,0-1 0,0 1 0,0 0 0,0 0 0,0 0 0,0-1 0,0 1 0,0 0 0,0 0 0,0-1 0,0 1 0,0 0 0,0 0 0,0 0 0,0-1 0,0 1 0,1 0 0,-1 0 0,0 0 0,0 0 0,0-1 0,0 1 0,1 0 0,-1 0 0,0 0 0,0 0 0,0 0 0,1 0 0,-1-1 0,0 1 0,0 0 0,0 0 0,1 0 0,-1 0 0,0 0 0,1 0 0,-22-12 0,11 9 0,-1 1 0,0 0 0,0 1 0,0 0 0,0 1 0,0 0 0,0 1 0,0 0 0,0 0 0,1 2 0,-1-1 0,0 1 0,1 1 0,0-1 0,0 2 0,0 0 0,0 0 0,1 0 0,-1 2 0,-13 11 0,9-7 0,1 0 0,0 1 0,1 0 0,1 1 0,-1 1 0,2 0 0,0 0 0,1 1 0,0 0 0,2 1 0,-1 0 0,-6 25 0,10-23 0,0 0 0,2 0 0,0 1 0,1-1 0,1 1 0,1-1 0,1 1 0,0-1 0,1 1 0,1-1 0,1 0 0,1-1 0,0 1 0,1-1 0,1 0 0,0-1 0,2 0 0,0 0 0,0-1 0,1 0 0,1-1 0,18 17 0,-16-18 0,0-1 0,1 0 0,0-1 0,1 0 0,0-1 0,0-1 0,1-1 0,0 0 0,1-1 0,0-1 0,0-1 0,0 0 0,1-2 0,0 0 0,-1-1 0,1 0 0,0-2 0,0 0 0,0-2 0,0 0 0,35-8 0,-30 2 0,-1-1 0,-1-1 0,0-1 0,0-1 0,-1-1 0,0 0 0,-1-2 0,-1 0 0,0-2 0,-1 0 0,26-33 0,-30 34 0,-2 0 0,0-1 0,-1 0 0,-1-1 0,-1 0 0,0 0 0,-1-1 0,-1-1 0,-1 1 0,-1-1 0,0 0 0,-2 0 0,0 0 0,-1-32 0,-2 40 0,-2-1 0,0 1 0,0 0 0,-1 0 0,-1 0 0,0 0 0,0 0 0,-1 1 0,-1 0 0,0 0 0,0 0 0,-1 0 0,-1 1 0,0 1 0,0-1 0,-1 1 0,0 1 0,0-1 0,-1 2 0,0-1 0,0 1 0,-1 1 0,0 0 0,0 0 0,-1 1 0,-17-5 0,7 3 0,0 1 0,-1 1 0,1 1 0,-1 1 0,0 1 0,0 1 0,0 2 0,1 0 0,-1 1 0,0 1 0,0 1 0,1 1 0,-37 13 0,-1 10-1365,10 0-5461</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8:32.840"/>
    </inkml:context>
    <inkml:brush xml:id="br0">
      <inkml:brushProperty name="width" value="0.05" units="cm"/>
      <inkml:brushProperty name="height" value="0.05" units="cm"/>
      <inkml:brushProperty name="color" value="#E71224"/>
    </inkml:brush>
  </inkml:definitions>
  <inkml:trace contextRef="#ctx0" brushRef="#br0">1944 6 24575,'-1'1'0,"1"1"0,-1-1 0,0 1 0,1 0 0,-1-1 0,0 1 0,0-1 0,0 1 0,0-1 0,-1 0 0,1 0 0,0 1 0,0-1 0,-1 0 0,1 0 0,-1 0 0,1 0 0,-1 0 0,1-1 0,-1 1 0,1 0 0,-1-1 0,0 1 0,1-1 0,-1 0 0,0 1 0,-3-1 0,-55 7 0,53-7 0,-6 1 0,-39 2 0,-87 17 0,120-17 0,-1 0 0,1-1 0,-1 0 0,1-2 0,-1 0 0,1-2 0,-1 0 0,1-1 0,-26-7 0,-110-22 0,126 24 0,0 2 0,0 1 0,-54-2 0,-94 9 0,66 1 0,-10-5 0,-126 5 0,109 21 0,93-15 0,-93 30 0,57-14 0,56-16 120,25-9-149,0 0 0,-1 1 0,1-1-1,-1 0 1,1 1 0,0-1 0,-1 0 0,1 1 0,0-1 0,0 0 0,-1 1 0,1-1-1,0 0 1,0 1 0,-1-1 0,1 1 0,0-1 0,0 0 0,0 1 0,0-1-1,0 1 1,0-1 0,0 1 0,0-1 0,0 1 0,0-1 0,0 0 0,0 1 0,0-1-1,0 1 1,0-1 0,0 1 0,0-1 0,0 0 0,1 1 0,-1-1 0,0 1-1,0-1 1,1 0 0,-1 1 0,0-1 0,0 0 0,1 1 0,-1-1 0,0 0 0,1 1-1,-1-1 1,1 0 0,-1 0 0,1 1 0,12 8-6797</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06.630"/>
    </inkml:context>
    <inkml:brush xml:id="br0">
      <inkml:brushProperty name="width" value="0.05" units="cm"/>
      <inkml:brushProperty name="height" value="0.05" units="cm"/>
    </inkml:brush>
  </inkml:definitions>
  <inkml:trace contextRef="#ctx0" brushRef="#br0">1 206 24575,'2'2'0,"0"0"0,0-1 0,0 1 0,1-1 0,-1 1 0,0-1 0,1 0 0,-1 0 0,1 0 0,0 0 0,-1 0 0,1-1 0,0 1 0,0-1 0,-1 0 0,1 0 0,0 0 0,0 0 0,-1 0 0,1-1 0,0 1 0,-1-1 0,1 1 0,0-1 0,-1 0 0,1 0 0,-1-1 0,1 1 0,-1 0 0,3-3 0,11-6 0,0-1 0,-1-1 0,20-19 0,-7 6 0,105-82 0,-131 105 0,-1 1 0,1 0 0,-1-1 0,1 1 0,0 0 0,0 0 0,0 0 0,-1 0 0,1 1 0,0-1 0,0 1 0,0-1 0,0 1 0,0-1 0,0 1 0,0 0 0,1 0 0,-1 0 0,0 0 0,0 0 0,0 1 0,0-1 0,0 1 0,3 1 0,-3-1 0,0 1 0,-1 0 0,1 0 0,-1 0 0,0 0 0,0 0 0,0 0 0,0 0 0,0 0 0,0 1 0,0-1 0,-1 0 0,1 0 0,-1 1 0,0-1 0,1 0 0,-1 1 0,0-1 0,0 1 0,-1-1 0,1 0 0,-1 3 0,-22 754 0,23-754 0,-2 42-455,-1-1 0,-14 63 0,11-76-6371</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07.085"/>
    </inkml:context>
    <inkml:brush xml:id="br0">
      <inkml:brushProperty name="width" value="0.05" units="cm"/>
      <inkml:brushProperty name="height" value="0.05" units="cm"/>
    </inkml:brush>
  </inkml:definitions>
  <inkml:trace contextRef="#ctx0" brushRef="#br0">0 304 24575,'3'-2'0,"0"1"0,0-1 0,0 0 0,-1 0 0,1 0 0,-1 0 0,1 0 0,-1-1 0,0 1 0,0-1 0,0 1 0,0-1 0,0 0 0,-1 0 0,3-5 0,6-8 0,5-3 0,1 0 0,1 1 0,0 1 0,2 0 0,0 2 0,1 0 0,0 1 0,1 1 0,0 1 0,37-15 0,-22 10 0,-23 10 0,0 1 0,0 0 0,1 1 0,-1 1 0,1 0 0,0 0 0,1 2 0,14-2 0,-28 4 0,1 0 0,0 0 0,-1 0 0,1 1 0,0-1 0,-1 0 0,1 1 0,0 0 0,-1-1 0,1 1 0,-1 0 0,1-1 0,-1 1 0,0 0 0,1 0 0,-1 0 0,0 1 0,0-1 0,0 0 0,1 0 0,-1 1 0,0-1 0,-1 0 0,1 1 0,0-1 0,0 1 0,-1-1 0,1 1 0,-1 0 0,1-1 0,-1 1 0,1-1 0,-1 1 0,0 0 0,0 2 0,0 8 0,-1-1 0,0 1 0,0-1 0,-4 15 0,0-2 0,-13 95 0,3-30 0,-3 96 0,18-164-69,-4 42-190,3 0-1,3 0 1,3 0 0,16 81 0,-14-116-6567</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07.821"/>
    </inkml:context>
    <inkml:brush xml:id="br0">
      <inkml:brushProperty name="width" value="0.05" units="cm"/>
      <inkml:brushProperty name="height" value="0.05" units="cm"/>
    </inkml:brush>
  </inkml:definitions>
  <inkml:trace contextRef="#ctx0" brushRef="#br0">44 116 24575,'15'-2'0,"-1"0"0,1-2 0,0 0 0,-1 0 0,0-1 0,0-1 0,0 0 0,17-12 0,45-17 0,-50 28 0,0 0 0,1 2 0,0 1 0,-1 0 0,1 3 0,0 0 0,44 5 0,-66-4 0,0 1 0,0-1 0,0 1 0,0 0 0,0 1 0,0-1 0,0 1 0,0 0 0,-1 0 0,1 1 0,-1-1 0,0 1 0,0 0 0,0 0 0,0 1 0,0-1 0,0 1 0,3 4 0,-3-2 0,-1 0 0,0 1 0,0-1 0,-1 0 0,1 1 0,-1 0 0,-1-1 0,1 1 0,-1 0 0,0 0 0,-1 13 0,-1 5 0,-2 0 0,0-1 0,-2 1 0,-1-1 0,-1 0 0,-14 34 0,-1-6 0,-2-1 0,-3-1 0,-2-2 0,-2 0 0,-1-2 0,-3-2 0,-2-1 0,-47 43 0,71-75 0,-1-1 0,0 0 0,0-1 0,0 0 0,-20 7 0,27-13 0,0 0 0,0 0 0,0-1 0,0 0 0,0-1 0,-1 1 0,1-1 0,0-1 0,-1 0 0,1 0 0,0 0 0,-1 0 0,1-1 0,-9-3 0,13 3 0,0 0 0,0 0 0,1 0 0,-1-1 0,1 1 0,-1-1 0,1 1 0,0-1 0,0 0 0,0 0 0,0 0 0,0 0 0,0-1 0,0 1 0,1 0 0,-1-1 0,1 1 0,-3-5 0,3 2 0,-1-1 0,1 1 0,0 0 0,0 0 0,1-1 0,0 1 0,0 0 0,0-1 0,2-8 0,-1 4 0,1 0 0,1 0 0,0 0 0,0 1 0,1-1 0,1 1 0,-1-1 0,1 2 0,1-1 0,7-9 0,-10 14 0,1 0 0,0 0 0,0 0 0,1 0 0,-1 1 0,1-1 0,0 1 0,0 1 0,0-1 0,0 1 0,0-1 0,0 1 0,1 1 0,-1-1 0,1 1 0,0 0 0,-1 0 0,1 1 0,-1 0 0,1 0 0,0 0 0,-1 0 0,1 1 0,0 0 0,-1 0 0,1 1 0,8 3 0,-2 0 0,-1 1 0,0 1 0,0 0 0,0 0 0,-1 1 0,0 0 0,-1 1 0,0 0 0,0 0 0,-1 1 0,9 14 0,62 109 0,7 9 0,-84-139-65,0 0 0,0 0 0,0 0 0,0-1 0,0 1 0,1 0 0,-1-1 0,1 0 0,-1 0 0,1 0 0,0 0 0,0 0 0,0-1 0,0 1 0,1-1 0,-1 1 0,0-1 0,0 0 0,1-1 0,4 2 0,9-5-6761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13.050"/>
    </inkml:context>
    <inkml:brush xml:id="br0">
      <inkml:brushProperty name="width" value="0.05" units="cm"/>
      <inkml:brushProperty name="height" value="0.05" units="cm"/>
    </inkml:brush>
  </inkml:definitions>
  <inkml:trace contextRef="#ctx0" brushRef="#br0">105 9 24575,'0'-6'0,"0"3"0,0 10 0,0 9 0,-6 8 0,-2 13 0,0 6 0,-5 9 0,1 1 0,1-2 0,-4 3 0,2-1 0,2-4 0,4-10-8191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13.674"/>
    </inkml:context>
    <inkml:brush xml:id="br0">
      <inkml:brushProperty name="width" value="0.05" units="cm"/>
      <inkml:brushProperty name="height" value="0.05" units="cm"/>
    </inkml:brush>
  </inkml:definitions>
  <inkml:trace contextRef="#ctx0" brushRef="#br0">0 249 24575,'24'-23'0,"0"1"0,2 1 0,0 1 0,1 1 0,1 2 0,1 0 0,1 2 0,0 2 0,56-18 0,-49 19 0,-12 3 0,-1 2 0,1 0 0,1 2 0,-1 0 0,34-1 0,-53 6 0,-1 1 0,1-1 0,0 1 0,0-1 0,0 2 0,0-1 0,-1 1 0,1 0 0,-1 0 0,1 0 0,-1 1 0,0 0 0,0 0 0,0 0 0,0 1 0,-1-1 0,1 1 0,-1 0 0,0 0 0,0 1 0,0 0 0,-1-1 0,1 1 0,-1 0 0,-1 0 0,1 1 0,-1-1 0,4 11 0,-1 3 0,-1-1 0,0 1 0,-2 0 0,0 0 0,-1 0 0,-1 0 0,-1 0 0,0 0 0,-1 0 0,-2-1 0,0 1 0,-9 26 0,-1-6 0,-1-1 0,-2-1 0,-2 0 0,-40 59 0,43-74 0,0-1 0,-1 0 0,-2-2 0,0 0 0,-22 17 0,34-30 0,0-1 0,0 0 0,0 0 0,-1 0 0,1-1 0,-1 0 0,0-1 0,-1 0 0,1 0 0,0-1 0,-1 0 0,0 0 0,1-1 0,-1 0 0,0 0 0,0-1 0,1-1 0,-1 1 0,-10-3 0,16 2 0,-1 0 0,1 0 0,0 0 0,0 0 0,0 0 0,0-1 0,0 0 0,0 1 0,0-1 0,0 0 0,1-1 0,-1 1 0,1 0 0,-1-1 0,1 1 0,0-1 0,0 0 0,0 0 0,1 0 0,-1 0 0,1 0 0,-1 0 0,1 0 0,0 0 0,0-1 0,0 1 0,1 0 0,-1-1 0,1 1 0,0 0 0,0-1 0,0 1 0,0 0 0,1-1 0,-1 1 0,2-6 0,2-4 0,0 1 0,0-1 0,1 1 0,0 0 0,1 0 0,1 1 0,0 0 0,11-14 0,-9 14 0,0 0 0,2 0 0,-1 1 0,1 0 0,1 0 0,0 2 0,22-14 0,-30 20 0,0 0 0,1 0 0,-1 0 0,0 1 0,1-1 0,-1 1 0,1 0 0,0 0 0,-1 1 0,1 0 0,-1 0 0,1 0 0,0 0 0,-1 0 0,1 1 0,0 0 0,-1 0 0,1 0 0,-1 1 0,0-1 0,1 1 0,-1 0 0,0 1 0,0-1 0,0 1 0,0-1 0,-1 1 0,5 4 0,11 14 0,-2 1 0,0 0 0,-1 1 0,-1 1 0,12 28 0,-14-27 0,0-1 0,2 0 0,0-1 0,2-1 0,20 22 0,-33-41-72,0 0 1,0 0-1,0 0 0,0 0 0,1 0 0,-1-1 0,1 0 0,-1 0 1,1 0-1,0-1 0,0 1 0,0-1 0,0-1 0,0 1 0,0 0 1,0-1-1,0 0 0,7-1 0,19-3-6754</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14.215"/>
    </inkml:context>
    <inkml:brush xml:id="br0">
      <inkml:brushProperty name="width" value="0.05" units="cm"/>
      <inkml:brushProperty name="height" value="0.05" units="cm"/>
    </inkml:brush>
  </inkml:definitions>
  <inkml:trace contextRef="#ctx0" brushRef="#br0">0 150 24575,'6'-2'0,"0"0"0,-1 0 0,1-1 0,-1 1 0,0-1 0,0 0 0,0-1 0,0 1 0,-1-1 0,5-5 0,17-10 0,3 1 0,1 2 0,64-25 0,-83 37 0,1 0 0,-1 1 0,1 1 0,0-1 0,0 2 0,0 0 0,0 0 0,1 1 0,-1 1 0,0 0 0,22 5 0,-31-6 0,0 1 0,0 0 0,0 0 0,-1 0 0,1 0 0,0 1 0,-1-1 0,1 1 0,-1-1 0,0 1 0,1 0 0,-1 0 0,0 0 0,0 0 0,0 1 0,0-1 0,-1 0 0,1 1 0,-1-1 0,3 5 0,-3-3 0,0 0 0,-1 0 0,1 0 0,-1 0 0,0 0 0,0 0 0,0 0 0,-1 0 0,1 0 0,-1 0 0,0 0 0,0 0 0,-2 5 0,-4 5 0,0 0 0,0-1 0,-1 0 0,0 0 0,-2-1 0,-18 20 0,8-12 0,-1-1 0,-1-2 0,0 0 0,-2-1 0,-42 21 0,41-29 0,25-8 0,0 0 0,0-1 0,0 1 0,0 0 0,0 0 0,-1 0 0,1 0 0,0-1 0,0 1 0,0 0 0,0 0 0,0 0 0,0-1 0,0 1 0,0 0 0,0 0 0,-1 0 0,1-1 0,0 1 0,0 0 0,0 0 0,0 0 0,0-1 0,0 1 0,0 0 0,1 0 0,-1-1 0,0 1 0,0 0 0,0 0 0,0 0 0,0-1 0,0 1 0,0 0 0,0 0 0,0 0 0,1 0 0,-1-1 0,0 1 0,0 0 0,0 0 0,0 0 0,1 0 0,-1 0 0,0 0 0,0-1 0,0 1 0,1 0 0,36-32 0,-25 26 0,0 0 0,0 0 0,0 1 0,0 0 0,1 1 0,0 0 0,0 1 0,0 1 0,0 0 0,0 1 0,1 0 0,-1 1 0,0 1 0,26 4 0,-29-3 0,-1 0 0,1 1 0,-1 1 0,0-1 0,1 2 0,-2-1 0,1 1 0,0 0 0,-1 1 0,0 0 0,-1 1 0,1-1 0,-1 1 0,0 1 0,-1-1 0,0 1 0,0 1 0,-1-1 0,1 1 0,4 13 0,-3-4 0,-1 0 0,-1 0 0,-1 1 0,0-1 0,-2 1 0,0 0 0,-1 0 0,-1 0 0,0 0 0,-2-1 0,0 1 0,-1 0 0,-1-1 0,-1 1 0,0-1 0,-2 0 0,0-1 0,-13 24 0,14-29 0,-1 0 0,0-1 0,0 0 0,-1 0 0,-1-1 0,0 0 0,0-1 0,-1 0 0,0 0 0,-1-1 0,0 0 0,0-1 0,-1 0 0,1-1 0,-1-1 0,-1 1 0,1-2 0,-1 0 0,0 0 0,0-1 0,0-1 0,0 0 0,0-1 0,-1 0 0,1-1 0,-20-3 0,20 1-170,0-1-1,0 0 0,1-1 1,-1 0-1,1-1 0,0-1 1,-11-7-1,-25-17-6655</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14.826"/>
    </inkml:context>
    <inkml:brush xml:id="br0">
      <inkml:brushProperty name="width" value="0.05" units="cm"/>
      <inkml:brushProperty name="height" value="0.05" units="cm"/>
    </inkml:brush>
  </inkml:definitions>
  <inkml:trace contextRef="#ctx0" brushRef="#br0">0 42 24575,'12'-1'0,"0"0"0,0-1 0,0-1 0,21-7 0,33-6 0,83 7 0,-128 9 0,0 1 0,0 1 0,-1 1 0,1 1 0,22 7 0,-39-10 0,1 1 0,-1 0 0,0 0 0,1 0 0,-1 1 0,0-1 0,-1 1 0,1 0 0,0 1 0,-1-1 0,1 0 0,-1 1 0,0 0 0,0 0 0,-1-1 0,3 7 0,-1-3 0,-1 0 0,-1 1 0,0-1 0,0 1 0,0 0 0,-1 0 0,0 0 0,0 0 0,-1 9 0,-1-2 0,0 0 0,-1 1 0,-1-1 0,-1-1 0,0 1 0,0 0 0,-2-1 0,0 0 0,-14 24 0,9-21 0,-2 0 0,0-2 0,0 1 0,-1-2 0,-26 21 0,35-31 0,-1 1 0,1-1 0,-1-1 0,0 1 0,0-1 0,0 0 0,-1 0 0,1 0 0,-1-1 0,1 0 0,-1-1 0,0 1 0,0-1 0,0-1 0,1 1 0,-1-1 0,0 0 0,0-1 0,0 0 0,-7-1 0,12 2 0,1-1 0,-1 1 0,1 0 0,-1-1 0,1 1 0,-1-1 0,1 1 0,0-1 0,-1 0 0,1 0 0,-1 0 0,1 0 0,0 1 0,0-2 0,0 1 0,0 0 0,0 0 0,0 0 0,0 0 0,0-1 0,0 1 0,0 0 0,0-1 0,1 1 0,-1-1 0,1 1 0,-1-1 0,1 1 0,0-1 0,-1 1 0,1-1 0,0 1 0,0-1 0,0 0 0,0 1 0,0-1 0,1 1 0,-1-1 0,0 1 0,1-1 0,-1 1 0,1-1 0,1-2 0,0 0 0,0 1 0,1-1 0,-1 1 0,1-1 0,0 1 0,0 0 0,0 0 0,0 0 0,1 1 0,-1-1 0,1 1 0,0 0 0,-1-1 0,1 2 0,5-3 0,5 1 0,1 0 0,-1 0 0,0 2 0,1 0 0,0 0 0,-1 1 0,1 1 0,-1 1 0,1 0 0,-1 0 0,0 2 0,0 0 0,0 0 0,-1 2 0,1-1 0,-1 2 0,0 0 0,-1 0 0,0 1 0,0 1 0,0 0 0,-1 0 0,19 22 0,-21-21 0,0 1 0,0-1 0,-1 2 0,-1-1 0,0 1 0,0 0 0,-1 0 0,-1 1 0,0 0 0,-1 0 0,0 0 0,-1 1 0,-1-1 0,0 1 0,0 0 0,-2-1 0,1 1 0,-2 0 0,0-1 0,-1 1 0,0 0 0,-1-1 0,0 0 0,-1 1 0,-8 16 0,4-14 8,-1-1-1,0 0 1,-1 0-1,0-1 1,-2-1-1,1 0 1,-2 0-1,1-1 1,-2-1-1,1 0 1,-2-1-1,1 0 1,-2-1-1,1-1 1,-24 9-1,19-9-121,0-2 0,-1-1-1,1 0 1,-1-2 0,0 0 0,0-1-1,0-1 1,0-2 0,0 0 0,0 0-1,0-2 1,-29-8 0,-27-13-6712</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15.215"/>
    </inkml:context>
    <inkml:brush xml:id="br0">
      <inkml:brushProperty name="width" value="0.05" units="cm"/>
      <inkml:brushProperty name="height" value="0.05" units="cm"/>
    </inkml:brush>
  </inkml:definitions>
  <inkml:trace contextRef="#ctx0" brushRef="#br0">0 49 24575,'18'-1'0,"0"-1"0,-1-1 0,34-10 0,-16 3 0,-14 5 0,-6 1 0,1 0 0,-1 1 0,26-1 0,-34 4 0,1 1 0,-1 0 0,0 0 0,1 1 0,-1 0 0,0 0 0,0 0 0,0 1 0,0 0 0,10 6 0,6 7 0,-1 0 0,0 1 0,0 2 0,-2 0 0,-1 1 0,0 0 0,-1 2 0,-2 0 0,0 2 0,-1-1 0,-2 2 0,0 0 0,9 28 0,-1 3 0,-3 2 0,-2 0 0,-3 1 0,-2 0 0,2 64 0,-10-81 0,-2 0 0,-2 0 0,-2-1 0,-2 1 0,-2 0 0,-1-1 0,-25 74 0,22-86 0,-1-1 0,-2-1 0,0 1 0,-2-2 0,-1 0 0,-1-2 0,-1 1 0,-1-2 0,-1-1 0,-1 0 0,-35 25 0,-38 14-1365,6-15-5461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6:37.658"/>
    </inkml:context>
    <inkml:brush xml:id="br0">
      <inkml:brushProperty name="width" value="0.05" units="cm"/>
      <inkml:brushProperty name="height" value="0.05" units="cm"/>
    </inkml:brush>
  </inkml:definitions>
  <inkml:trace contextRef="#ctx0" brushRef="#br0">290 1 24575,'1'0'0,"-1"0"0,1 0 0,0 0 0,-1 0 0,1 0 0,-1 0 0,1 0 0,0 0 0,-1 0 0,1 0 0,-1 0 0,1 1 0,-1-1 0,1 0 0,-1 0 0,1 1 0,-1-1 0,1 0 0,-1 1 0,1-1 0,-1 1 0,1-1 0,-1 0 0,0 1 0,1-1 0,-1 1 0,0-1 0,1 1 0,-1-1 0,0 1 0,1 0 0,-5 21 0,-19 20 0,-70 81 0,43-60 0,-64 108 0,111-165 0,0-1 0,0 1 0,1 0 0,-1 1 0,1-1 0,1 0 0,-1 1 0,0 9 0,2-14 0,0 0 0,0 0 0,0 1 0,0-1 0,1 0 0,-1 0 0,1 0 0,-1 0 0,1 0 0,0 0 0,0 0 0,0 0 0,0 0 0,0-1 0,0 1 0,0 0 0,1 0 0,-1-1 0,1 1 0,-1-1 0,1 1 0,0-1 0,-1 0 0,1 0 0,0 0 0,0 0 0,0 0 0,0 0 0,4 1 0,8 2 0,0-1 0,0 0 0,0-1 0,0 0 0,1-1 0,-1-1 0,19-2 0,107-19 0,-24 2 0,-52 16-85,86 6 0,-91 0-1110,-29-3-5631</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21.435"/>
    </inkml:context>
    <inkml:brush xml:id="br0">
      <inkml:brushProperty name="width" value="0.05" units="cm"/>
      <inkml:brushProperty name="height" value="0.05" units="cm"/>
    </inkml:brush>
  </inkml:definitions>
  <inkml:trace contextRef="#ctx0" brushRef="#br0">1 186 24575,'5'-2'0,"0"0"0,0 0 0,1 0 0,-1 0 0,-1-1 0,1 0 0,0 0 0,-1 0 0,1 0 0,-1-1 0,0 0 0,0 0 0,5-6 0,16-13 0,-8 9 0,2 1 0,-1 1 0,2 0 0,-1 2 0,1 0 0,1 2 0,0 0 0,0 1 0,1 1 0,0 1 0,0 1 0,0 0 0,0 2 0,39 1 0,-56 1 0,0 0 0,-1 1 0,1-1 0,-1 1 0,1 0 0,0 0 0,-1 0 0,0 1 0,1 0 0,-1 0 0,0 0 0,0 0 0,0 1 0,0-1 0,0 1 0,-1 0 0,1 0 0,-1 0 0,0 1 0,0-1 0,0 1 0,0 0 0,0 0 0,-1 0 0,0 0 0,0 0 0,0 0 0,0 1 0,-1-1 0,0 1 0,0-1 0,0 1 0,0-1 0,-1 1 0,1 0 0,-1-1 0,-1 9 0,-2 14 0,-1-1 0,0 1 0,-2-2 0,-2 1 0,-12 31 0,-13 36 0,-67 129 0,85-195 0,0 0 0,-2-1 0,-1-1 0,-1-1 0,-1 0 0,-1-2 0,-1 0 0,0-1 0,-27 17 0,45-35 0,1-1 0,0 0 0,0-1 0,-1 1 0,1 0 0,-1-1 0,1 0 0,-1 0 0,0 0 0,1 0 0,-1-1 0,-6 1 0,9-1 0,-1 0 0,1-1 0,0 1 0,0-1 0,0 1 0,0-1 0,0 1 0,0-1 0,0 0 0,0 0 0,0 1 0,0-1 0,0 0 0,0 0 0,1 0 0,-1 0 0,0 0 0,1 0 0,-1 0 0,0 0 0,1 0 0,-1 0 0,1 0 0,0 0 0,-1-1 0,1 1 0,0 0 0,0 0 0,0 0 0,0 0 0,0-1 0,0 1 0,0 0 0,0 0 0,0 0 0,0-1 0,1 1 0,-1 0 0,1 0 0,0-2 0,6-20 0,1-1 0,2 1 0,0 1 0,1 0 0,1 1 0,1 0 0,30-36 0,-37 49 0,-1 1 0,2 0 0,-1 1 0,1 0 0,0 0 0,0 0 0,0 0 0,1 1 0,0 1 0,0-1 0,15-5 0,-19 9 0,0 0 0,1 0 0,-1 1 0,0 0 0,0-1 0,1 1 0,-1 1 0,0-1 0,0 1 0,0-1 0,1 1 0,-1 1 0,0-1 0,0 0 0,0 1 0,0 0 0,-1 0 0,1 0 0,0 0 0,-1 1 0,0 0 0,1-1 0,-1 1 0,0 0 0,-1 0 0,1 1 0,3 4 0,76 114 0,-57-81 0,58 70 0,-80-106-52,1-1-1,0 0 1,-1 0-1,1 0 1,1-1-1,-1 0 1,1 1-1,-1-1 1,1-1-1,0 1 1,0-1-1,0 0 1,0 0-1,0 0 1,0-1-1,1 0 1,-1 0-1,1 0 1,-1 0-1,1-1 1,-1 0-1,1 0 0,-1-1 1,0 1-1,7-3 1,11-7-6774</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21.962"/>
    </inkml:context>
    <inkml:brush xml:id="br0">
      <inkml:brushProperty name="width" value="0.05" units="cm"/>
      <inkml:brushProperty name="height" value="0.05" units="cm"/>
    </inkml:brush>
  </inkml:definitions>
  <inkml:trace contextRef="#ctx0" brushRef="#br0">1 191 24575,'1'-6'0,"0"1"0,0-1 0,1 0 0,-1 1 0,2-1 0,-1 1 0,0-1 0,1 1 0,0 0 0,0 0 0,1 0 0,-1 1 0,1-1 0,0 1 0,1 0 0,8-7 0,2-2 0,1 1 0,1 1 0,31-16 0,-33 20 0,0 2 0,0 0 0,0 0 0,0 1 0,1 1 0,0 1 0,0 0 0,0 1 0,0 1 0,0 0 0,0 1 0,15 4 0,-7-1 0,-1 1 0,0 2 0,-1 0 0,0 1 0,0 1 0,-1 2 0,30 18 0,-45-25 0,1 0 0,-2 1 0,1 0 0,0 0 0,-1 1 0,0-1 0,-1 1 0,1 0 0,-1 1 0,0-1 0,0 1 0,-1-1 0,5 13 0,-5-8 0,0 1 0,-1 0 0,0 0 0,-1 0 0,0 0 0,-1 0 0,-2 22 0,-3-1 0,-2 0 0,-1-1 0,-1 0 0,-2-1 0,-20 39 0,16-36 0,-3-1 0,-35 52 0,47-76 0,0-1 0,-1 1 0,-1-1 0,1 0 0,-1-1 0,0 0 0,-1 0 0,0-1 0,0 0 0,0 0 0,-1-1 0,0-1 0,-18 7 0,26-10 0,1 0 0,-1-1 0,0 1 0,0-1 0,0 1 0,-1-1 0,1 0 0,0 1 0,0-1 0,0 0 0,0 0 0,0-1 0,0 1 0,0 0 0,0-1 0,0 1 0,0-1 0,0 0 0,0 0 0,0 1 0,0-1 0,1 0 0,-1-1 0,0 1 0,1 0 0,-1 0 0,1-1 0,-1 1 0,1-1 0,-1 0 0,1 1 0,0-1 0,0 0 0,0 1 0,0-1 0,0 0 0,0 0 0,1 0 0,-1 0 0,1 0 0,-1 0 0,1 0 0,-1-4 0,1-4 0,0 1 0,0-1 0,1 0 0,0 1 0,1-1 0,0 1 0,1 0 0,3-11 0,1 2 0,0 0 0,2 1 0,0 0 0,0 1 0,20-24 0,-26 36 0,0 0 0,1 0 0,0 1 0,0 0 0,0-1 0,0 1 0,0 1 0,1-1 0,-1 1 0,1-1 0,5-1 0,-6 4 0,-1-1 0,1 0 0,-1 1 0,0 0 0,1 0 0,-1 0 0,1 0 0,-1 1 0,1-1 0,-1 1 0,0 0 0,1 0 0,-1 0 0,0 0 0,0 1 0,0-1 0,0 1 0,4 3 0,16 13 0,-2 2 0,-1 0 0,0 2 0,-1 0 0,-2 1 0,24 39 0,-9-14 0,-18-28 0,-3-3 0,0-1 0,1 0 0,1-1 0,27 25 0,-38-37 0,1-1 0,0 0 0,0 0 0,0 0 0,0 0 0,1 0 0,-1-1 0,0 1 0,1-1 0,-1 0 0,1 0 0,0 0 0,-1-1 0,1 1 0,0-1 0,-1 0 0,1 0 0,0 0 0,-1 0 0,1-1 0,0 1 0,-1-1 0,1 0 0,-1 0 0,1 0 0,-1-1 0,1 1 0,-1-1 0,0 0 0,0 0 0,0 0 0,3-3 0,22-21-1365,-5-2-5461</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22.335"/>
    </inkml:context>
    <inkml:brush xml:id="br0">
      <inkml:brushProperty name="width" value="0.05" units="cm"/>
      <inkml:brushProperty name="height" value="0.05" units="cm"/>
    </inkml:brush>
  </inkml:definitions>
  <inkml:trace contextRef="#ctx0" brushRef="#br0">1 79 24575,'3'-4'0,"-1"1"0,1-1 0,-1 0 0,1 0 0,-1 0 0,-1 0 0,3-6 0,-3 7 0,0 0 0,0 1 0,0-1 0,0 0 0,0 0 0,1 1 0,0-1 0,-1 1 0,1 0 0,0-1 0,0 1 0,0 0 0,0 0 0,5-3 0,-7 4 0,1 1 0,-1 0 0,1 0 0,-1 0 0,1 0 0,-1 0 0,1 0 0,-1 0 0,1 0 0,-1 0 0,1 0 0,-1 0 0,1 0 0,-1 0 0,1 0 0,-1 0 0,1 0 0,-1 0 0,1 1 0,-1-1 0,1 0 0,-1 0 0,0 0 0,1 1 0,-1-1 0,1 0 0,-1 1 0,0-1 0,1 0 0,-1 1 0,0-1 0,1 1 0,-1-1 0,0 1 0,0-1 0,1 0 0,-1 1 0,0-1 0,0 2 0,7 23 0,-5-20 0,59 430 0,-5-22 0,-46-369-1365,-1-9-5461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22.663"/>
    </inkml:context>
    <inkml:brush xml:id="br0">
      <inkml:brushProperty name="width" value="0.05" units="cm"/>
      <inkml:brushProperty name="height" value="0.05" units="cm"/>
    </inkml:brush>
  </inkml:definitions>
  <inkml:trace contextRef="#ctx0" brushRef="#br0">1 0 24575,'6'6'0,"9"2"0,1 7 0,5-1 0,-2 5 0,-3 5 0,-5 4 0,-5 4 0,-8 3 0,-6 2 0,-6 1 0,-1-1 0,-5 1 0,1-6-8191</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25.999"/>
    </inkml:context>
    <inkml:brush xml:id="br0">
      <inkml:brushProperty name="width" value="0.05" units="cm"/>
      <inkml:brushProperty name="height" value="0.05" units="cm"/>
    </inkml:brush>
  </inkml:definitions>
  <inkml:trace contextRef="#ctx0" brushRef="#br0">1 186 24575,'6'-2'0,"0"0"0,0 0 0,0-1 0,0 0 0,0 0 0,-1-1 0,1 0 0,6-6 0,5-1 0,44-31 0,-31 20 0,50-26 0,-71 43 0,1 1 0,0 0 0,0 0 0,0 1 0,1 0 0,-1 1 0,1 0 0,-1 1 0,20 0 0,-27 1 0,0-1 0,-1 1 0,1 1 0,0-1 0,0 0 0,-1 1 0,1 0 0,0-1 0,-1 1 0,1 0 0,-1 0 0,1 0 0,-1 1 0,1-1 0,-1 1 0,0-1 0,0 1 0,1 0 0,-1 0 0,-1 0 0,1 0 0,0 0 0,2 3 0,-3-1 0,0-1 0,0 1 0,0 0 0,0 0 0,-1 0 0,1 0 0,-1 0 0,0-1 0,0 1 0,-1 0 0,1 0 0,-1 0 0,0 0 0,-2 5 0,-3 9 0,-1 0 0,-1-1 0,0 0 0,-2-1 0,-17 25 0,10-18 0,0-1 0,-2-1 0,0-1 0,-1 0 0,-1-2 0,-1 0 0,-1-1 0,-26 14 0,34-25 0,23-13 0,27-14 0,1 3 0,1 3 0,0 1 0,70-16 0,-100 29 0,-1 0 0,0 0 0,0 1 0,1 0 0,-1 0 0,0 0 0,1 1 0,-1 0 0,0 0 0,0 0 0,0 1 0,0 0 0,0 0 0,0 1 0,-1 0 0,1 0 0,-1 0 0,1 0 0,-1 1 0,0 0 0,-1 0 0,1 1 0,-1-1 0,1 1 0,-2 0 0,1 0 0,0 0 0,-1 0 0,0 1 0,5 10 0,-4-4 0,0 0 0,0 0 0,-1 0 0,-1 1 0,0-1 0,-1 1 0,0-1 0,-1 1 0,0-1 0,-1 1 0,0-1 0,-1 1 0,-1-1 0,-6 20 0,2-12 15,-2 1 0,0-1 0,-2-1 0,0 1 0,-1-2 0,-1 0 0,-25 28 0,32-40-74,1 0-1,-1-1 1,0 0-1,0 0 1,-1-1 0,1 1-1,-1-1 1,0-1-1,0 1 1,0-1 0,-1 0-1,1-1 1,-1 0-1,0 0 1,1-1 0,-1 0-1,0 0 1,0-1-1,0 0 1,0 0 0,0-1-1,0 0 1,1 0-1,-13-4 1,-4-4-6767</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26.701"/>
    </inkml:context>
    <inkml:brush xml:id="br0">
      <inkml:brushProperty name="width" value="0.05" units="cm"/>
      <inkml:brushProperty name="height" value="0.05" units="cm"/>
    </inkml:brush>
  </inkml:definitions>
  <inkml:trace contextRef="#ctx0" brushRef="#br0">5 103 24575,'0'0'0,"0"0"0,0 0 0,0 0 0,0 0 0,-1 0 0,1 0 0,0 0 0,0 0 0,0 0 0,-1-1 0,1 1 0,0 0 0,0 0 0,0 0 0,0 0 0,-1 0 0,1 0 0,0 0 0,0 0 0,0 0 0,0-1 0,-1 1 0,1 0 0,0 0 0,0 0 0,0 0 0,0 0 0,0-1 0,0 1 0,0 0 0,-1 0 0,1 0 0,0 0 0,0-1 0,0 1 0,0 0 0,0 0 0,0 0 0,0-1 0,0 1 0,0 0 0,0 0 0,0 0 0,0 0 0,0-1 0,0 1 0,0 0 0,0 0 0,0 0 0,1-1 0,-1 1 0,0 0 0,0 0 0,0 0 0,0 0 0,0-1 0,0 1 0,0 0 0,1 0 0,-1 0 0,0 0 0,15-18 0,21-13 0,-26 25 0,1 0 0,-1 0 0,1 2 0,0-1 0,0 1 0,0 0 0,1 1 0,-1 1 0,1 0 0,16-1 0,-22 3 0,0 0 0,0 1 0,0-1 0,0 1 0,0 0 0,0 1 0,-1-1 0,1 1 0,0 1 0,-1-1 0,1 1 0,-1 0 0,0 0 0,0 0 0,0 1 0,-1-1 0,1 1 0,-1 1 0,0-1 0,0 0 0,0 1 0,4 7 0,-2-2 0,-2 0 0,1 1 0,-1-1 0,-1 1 0,0 0 0,0 0 0,-1 0 0,-1 0 0,0 0 0,0 0 0,-1 0 0,0 1 0,-4 17 0,-2 10 0,-2 0 0,-19 53 0,17-63 0,0-2 0,-2 1 0,-20 33 0,23-47 0,0-1 0,0 0 0,-1 0 0,-1-1 0,0 0 0,-1-1 0,-23 17 0,33-26 0,-1 0 0,1 0 0,-1 0 0,1-1 0,-1 1 0,1-1 0,-1 0 0,0 0 0,1 0 0,-1 0 0,0 0 0,0-1 0,0 1 0,0-1 0,0 0 0,0 0 0,0 0 0,1 0 0,-1 0 0,0-1 0,0 1 0,0-1 0,0 0 0,0 0 0,1 0 0,-1 0 0,0 0 0,1-1 0,-1 1 0,1-1 0,-1 1 0,1-1 0,0 0 0,0 0 0,-4-4 0,4 2 0,-1 0 0,1-1 0,0 1 0,0 0 0,0-1 0,0 1 0,1-1 0,0 0 0,0 1 0,0-1 0,1 0 0,-1 0 0,1 0 0,0 1 0,1-1 0,-1 0 0,1 0 0,0 1 0,0-1 0,0 0 0,4-6 0,1-4 0,1 1 0,1 0 0,0 1 0,1 0 0,0 0 0,1 1 0,17-17 0,-23 26 0,-1 0 0,1 1 0,0-1 0,-1 0 0,1 1 0,1 0 0,-1 0 0,0 0 0,0 1 0,1-1 0,-1 1 0,0 0 0,6 0 0,-7 1 0,1 0 0,-1 0 0,1 1 0,-1 0 0,0-1 0,1 1 0,-1 1 0,0-1 0,1 0 0,-1 1 0,0-1 0,0 1 0,0 0 0,-1 0 0,1 0 0,0 1 0,-1-1 0,1 1 0,2 3 0,12 16 0,-1 1 0,-2 0 0,0 1 0,13 31 0,-15-28 0,1-1 0,1-1 0,29 38 0,-39-58-76,1 0 1,0-1-1,1 0 0,-1 0 0,1 0 0,0-1 0,0 1 0,0-1 1,0-1-1,1 1 0,-1-1 0,1 0 0,-1-1 0,1 1 1,0-2-1,0 1 0,8 0 0,15 0-6750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27.246"/>
    </inkml:context>
    <inkml:brush xml:id="br0">
      <inkml:brushProperty name="width" value="0.05" units="cm"/>
      <inkml:brushProperty name="height" value="0.05" units="cm"/>
    </inkml:brush>
  </inkml:definitions>
  <inkml:trace contextRef="#ctx0" brushRef="#br0">0 116 24575,'11'-11'0,"-1"1"0,2 0 0,-1 0 0,1 1 0,1 0 0,0 1 0,0 1 0,0 0 0,1 0 0,0 2 0,0 0 0,0 0 0,1 1 0,0 1 0,0 1 0,0 0 0,0 1 0,0 0 0,0 1 0,0 1 0,0 0 0,0 1 0,0 1 0,25 8 0,-32-8 0,-1 1 0,0-1 0,0 1 0,-1 1 0,1 0 0,-1 0 0,0 0 0,0 0 0,-1 1 0,1 0 0,-1 0 0,-1 1 0,1-1 0,-1 1 0,0 0 0,0 0 0,-1 0 0,0 1 0,-1-1 0,1 1 0,-1 0 0,-1 0 0,0 0 0,1 9 0,0 6 0,-1 0 0,-2 0 0,0 0 0,-1-1 0,-1 1 0,-1 0 0,-10 28 0,6-25 0,-1 0 0,-2-1 0,-1 0 0,-1-1 0,0-1 0,-18 23 0,20-33 0,1 0 0,-2 0 0,0-1 0,0-1 0,-1 0 0,0 0 0,-1-2 0,-1 1 0,1-2 0,-30 13 0,40-19 0,1-1 0,0 0 0,-1 0 0,1 0 0,0 0 0,-1 0 0,1 0 0,-1-1 0,1 0 0,-1 0 0,0 0 0,1 0 0,-1 0 0,1-1 0,-1 0 0,1 1 0,0-1 0,-1-1 0,1 1 0,0 0 0,-1-1 0,1 0 0,0 1 0,0-1 0,0 0 0,1-1 0,-1 1 0,0 0 0,-2-4 0,2 0 0,0 1 0,0 0 0,1-1 0,-1 1 0,1-1 0,0 0 0,1 1 0,0-1 0,0 0 0,0 0 0,0 0 0,1 0 0,0 0 0,0 0 0,1 0 0,2-10 0,0-2 0,2 0 0,0 0 0,1 1 0,1 0 0,1 0 0,0 1 0,1 0 0,0 1 0,2-1 0,0 2 0,0 0 0,1 0 0,1 1 0,15-12 0,-24 22 0,-1 1 0,1 0 0,0 0 0,0 0 0,0 1 0,0-1 0,1 1 0,-1 0 0,0 0 0,0 1 0,1-1 0,-1 1 0,0 0 0,1 0 0,-1 0 0,0 1 0,1-1 0,-1 1 0,0 0 0,0 0 0,1 1 0,-1-1 0,0 1 0,-1 0 0,1 0 0,0 0 0,0 1 0,-1-1 0,6 6 0,8 8 0,-1 0 0,-1 0 0,0 2 0,17 26 0,-23-31 0,13 19-117,-9-12 167,1 0 0,1-1 0,1 0 1,20 18-1,-31-33-112,-1 0-1,0-1 1,1 0-1,-1 0 1,1 0-1,0 0 1,0-1-1,0 0 1,1 0-1,-1 0 1,0-1-1,1 0 1,-1 0 0,1 0-1,-1 0 1,1-1-1,-1 0 1,1 0-1,-1-1 1,1 0-1,-1 1 1,1-2-1,7-2 1,19-9-6764</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27.576"/>
    </inkml:context>
    <inkml:brush xml:id="br0">
      <inkml:brushProperty name="width" value="0.05" units="cm"/>
      <inkml:brushProperty name="height" value="0.05" units="cm"/>
    </inkml:brush>
  </inkml:definitions>
  <inkml:trace contextRef="#ctx0" brushRef="#br0">0 22 24575,'6'-1'0,"0"0"0,0 1 0,0-2 0,0 1 0,0-1 0,5-2 0,-6 2 0,0 0 0,0 0 0,0 1 0,0 0 0,0 0 0,1 0 0,-1 1 0,0 0 0,9 0 0,2 3 0,-1 2 0,1-1 0,-1 2 0,0 0 0,0 1 0,-1 0 0,0 1 0,0 1 0,-1 0 0,0 1 0,0 0 0,-1 1 0,19 22 0,-3 1 0,-1 2 0,-1 0 0,36 71 0,-42-69 0,-3 1 0,-1 1 0,-1 0 0,-3 1 0,-1 1 0,-2 0 0,-2 0 0,-1 0 0,-1 71 0,-7-80 0,0-1 0,-2 0 0,-2 0 0,-1 0 0,-1-1 0,-2 0 0,-1-1 0,-1 0 0,-2 0 0,-1-1 0,-1-1 0,-1-1 0,-28 35 0,20-34-341,-1-2 0,-1 0-1,-60 44 1,5-16-6485</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36.752"/>
    </inkml:context>
    <inkml:brush xml:id="br0">
      <inkml:brushProperty name="width" value="0.05" units="cm"/>
      <inkml:brushProperty name="height" value="0.05" units="cm"/>
    </inkml:brush>
  </inkml:definitions>
  <inkml:trace contextRef="#ctx0" brushRef="#br0">372 100 24575,'1'-5'0,"-1"0"0,-1-1 0,1 1 0,-1 0 0,0 0 0,0 0 0,0-1 0,-1 1 0,1 0 0,-1 1 0,-1-1 0,1 0 0,-1 0 0,-4-6 0,4 9 0,1 0 0,0 1 0,-1-1 0,1 1 0,-1-1 0,1 1 0,-1 0 0,0 0 0,1 0 0,-1 0 0,0 0 0,0 0 0,0 1 0,0 0 0,0-1 0,0 1 0,0 0 0,0 1 0,1-1 0,-1 0 0,0 1 0,0 0 0,0-1 0,0 1 0,1 0 0,-1 1 0,-5 2 0,-10 5 0,0 2 0,0 0 0,1 0 0,1 2 0,0 0 0,1 1 0,0 1 0,1 0 0,1 1 0,0 0 0,1 1 0,1 1 0,1 0 0,0 0 0,1 1 0,1 0 0,-9 32 0,11-16 0,2 0 0,0 0 0,3 0 0,1 0 0,1 0 0,2 1 0,2-1 0,1-1 0,1 1 0,2-1 0,2-1 0,1 1 0,32 60 0,-40-84-45,2-1-1,-1-1 1,2 1-1,-1-1 1,1 0-1,0 0 1,0-1-1,1 0 1,0 0-1,1-1 1,-1 0-1,1-1 1,0 1-1,1-2 1,-1 1-1,1-2 1,0 1-1,0-1 1,0 0-1,0-1 1,0-1-1,1 1 1,-1-1-1,1-1 0,-1 0 1,0-1-1,1 0 1,-1 0-1,11-4 1,11-4-6781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37.159"/>
    </inkml:context>
    <inkml:brush xml:id="br0">
      <inkml:brushProperty name="width" value="0.05" units="cm"/>
      <inkml:brushProperty name="height" value="0.05" units="cm"/>
    </inkml:brush>
  </inkml:definitions>
  <inkml:trace contextRef="#ctx0" brushRef="#br0">0 0 24575,'2'1'0,"-1"-1"0,0 0 0,0 0 0,0 1 0,0-1 0,0 1 0,0-1 0,0 1 0,0-1 0,0 1 0,0 0 0,0-1 0,0 1 0,0 0 0,0 0 0,-1 0 0,1 0 0,0 0 0,-1 0 0,1 0 0,0 0 0,-1 0 0,1 0 0,-1 0 0,0 0 0,1 2 0,8 37 0,-7-28 0,17 108 0,-6 0 0,-3 199 0,-12-229-76,-1-50-182,2 0 0,2-1 0,2 1 1,11 62-1,-6-75-6568</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6:38.076"/>
    </inkml:context>
    <inkml:brush xml:id="br0">
      <inkml:brushProperty name="width" value="0.05" units="cm"/>
      <inkml:brushProperty name="height" value="0.05" units="cm"/>
    </inkml:brush>
  </inkml:definitions>
  <inkml:trace contextRef="#ctx0" brushRef="#br0">77 0 24575,'-1'11'0,"-1"-1"0,0 1 0,-1-1 0,0 0 0,-7 16 0,-3 10 0,0 14 0,2 1 0,3 1 0,1 0 0,4 0 0,2 68 0,8-18 0,33 175 0,41 46-1365,-70-288-5461</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40.236"/>
    </inkml:context>
    <inkml:brush xml:id="br0">
      <inkml:brushProperty name="width" value="0.05" units="cm"/>
      <inkml:brushProperty name="height" value="0.05" units="cm"/>
    </inkml:brush>
  </inkml:definitions>
  <inkml:trace contextRef="#ctx0" brushRef="#br0">320 0 24575,'-6'1'0,"0"0"0,1-1 0,-1 2 0,0-1 0,1 1 0,0 0 0,-1 0 0,1 0 0,0 1 0,0 0 0,0 0 0,0 0 0,1 0 0,-1 1 0,1 0 0,0 0 0,-6 7 0,-6 9 0,1 1 0,-22 38 0,16-24 0,-14 24 0,3 1 0,-25 65 0,55-122 0,1 1 0,-1 0 0,1-1 0,0 1 0,0 0 0,0 0 0,1 0 0,-1 0 0,1 0 0,0-1 0,0 1 0,1 0 0,-1 0 0,1 0 0,0 0 0,0 0 0,0-1 0,0 1 0,3 6 0,0-5 0,-1-1 0,0 0 0,1 1 0,0-2 0,0 1 0,0 0 0,1-1 0,-1 1 0,1-1 0,0-1 0,0 1 0,7 3 0,9 1 0,-1-1 0,1-1 0,0 0 0,0-1 0,1-2 0,24 1 0,-17-5 0,1 0 0,-1-2 0,48-13 0,-17 4 0,-24 4-1365,-4-1-5461</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40.610"/>
    </inkml:context>
    <inkml:brush xml:id="br0">
      <inkml:brushProperty name="width" value="0.05" units="cm"/>
      <inkml:brushProperty name="height" value="0.05" units="cm"/>
    </inkml:brush>
  </inkml:definitions>
  <inkml:trace contextRef="#ctx0" brushRef="#br0">2 0 24575,'-2'251'0,"5"274"0,0-472-341,2 1 0,2-1-1,25 92 1,-20-111-6485</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41.065"/>
    </inkml:context>
    <inkml:brush xml:id="br0">
      <inkml:brushProperty name="width" value="0.05" units="cm"/>
      <inkml:brushProperty name="height" value="0.05" units="cm"/>
    </inkml:brush>
  </inkml:definitions>
  <inkml:trace contextRef="#ctx0" brushRef="#br0">0 223 24575,'3'-8'0,"1"1"0,-1 0 0,1 0 0,0 1 0,0-1 0,1 1 0,0 0 0,0 0 0,1 0 0,6-5 0,-3 2 0,5-7 0,1 1 0,1 1 0,0 0 0,1 1 0,0 1 0,1 1 0,21-11 0,-31 19 0,-1 0 0,1 0 0,0 0 0,0 1 0,0 0 0,1 1 0,-1 0 0,0 0 0,0 0 0,1 1 0,-1 1 0,0-1 0,1 2 0,-1-1 0,0 1 0,0 0 0,0 0 0,0 1 0,-1 0 0,1 1 0,7 4 0,-7-2 0,-1 0 0,0 0 0,0 1 0,0-1 0,-1 2 0,0-1 0,0 1 0,-1 0 0,0 0 0,0 0 0,-1 1 0,0 0 0,5 15 0,-2-1 0,-1 0 0,-1 1 0,-1 0 0,1 32 0,-4-19 0,-2 0 0,-2 1 0,-1-1 0,-2-1 0,-18 64 0,17-76 0,-2 0 0,-1 0 0,0-1 0,-2 0 0,0 0 0,-2-1 0,0-1 0,-2-1 0,-20 22 0,28-35 0,1-1 0,-1 0 0,0 0 0,-1-1 0,1 0 0,-1 0 0,0-1 0,-1-1 0,1 1 0,-1-1 0,1-1 0,-1 0 0,0 0 0,0-1 0,-18 0 0,24-1 0,-1 0 0,1-1 0,0 1 0,-1-1 0,1 0 0,0 0 0,-1-1 0,1 1 0,0-1 0,0 0 0,0 0 0,0 0 0,1-1 0,-1 1 0,0-1 0,1 0 0,0 0 0,0 0 0,0-1 0,0 1 0,0-1 0,1 1 0,-1-1 0,1 0 0,0 0 0,0 0 0,1 0 0,-1 0 0,1-1 0,0 1 0,0 0 0,0-1 0,1 1 0,-1-1 0,1 1 0,1-8 0,-2 8 0,1 0 0,0 0 0,0 0 0,0 0 0,1 0 0,-1 0 0,1 1 0,0-1 0,0 0 0,1 0 0,-1 0 0,1 1 0,0-1 0,0 1 0,0-1 0,0 1 0,0 0 0,1 0 0,0 0 0,-1 0 0,1 0 0,0 0 0,0 1 0,6-4 0,-4 4 0,-1 1 0,1-1 0,0 1 0,0 0 0,0 1 0,0-1 0,0 1 0,-1 0 0,1 0 0,0 1 0,0-1 0,0 1 0,0 0 0,0 0 0,-1 1 0,1 0 0,0-1 0,-1 1 0,6 4 0,8 5 0,-1 1 0,1 1 0,-2 1 0,0 0 0,-1 1 0,0 1 0,-2 0 0,14 20 0,-6-8 0,45 43 0,-59-65-136,0 0-1,1-1 1,0 1-1,0-2 1,0 1-1,0-1 1,1-1-1,0 1 0,13 2 1,8 0-6690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41.405"/>
    </inkml:context>
    <inkml:brush xml:id="br0">
      <inkml:brushProperty name="width" value="0.05" units="cm"/>
      <inkml:brushProperty name="height" value="0.05" units="cm"/>
    </inkml:brush>
  </inkml:definitions>
  <inkml:trace contextRef="#ctx0" brushRef="#br0">218 0 24575,'0'6'0,"-6"3"0,-3 5 0,-5 7 0,-1 6 0,-4 5 0,-4 9 0,0 4 0,0 1 0,2 5 0,-1 0 0,3-3 0,5-2 0,5-10-8191</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41.887"/>
    </inkml:context>
    <inkml:brush xml:id="br0">
      <inkml:brushProperty name="width" value="0.05" units="cm"/>
      <inkml:brushProperty name="height" value="0.05" units="cm"/>
    </inkml:brush>
  </inkml:definitions>
  <inkml:trace contextRef="#ctx0" brushRef="#br0">23 76 24575,'5'-1'0,"0"-1"0,0 1 0,-1-1 0,1 0 0,-1 0 0,0-1 0,1 1 0,-1-1 0,6-5 0,17-9 0,-13 11 0,1 0 0,0 1 0,0 1 0,0 0 0,0 1 0,1 1 0,-1 0 0,1 1 0,0 1 0,18 2 0,-28-2 0,1 1 0,-1 0 0,1 0 0,-1 1 0,0 0 0,0 0 0,0 0 0,0 1 0,0 0 0,0 0 0,-1 0 0,1 1 0,-1 0 0,0 0 0,0 0 0,0 1 0,-1-1 0,0 1 0,0 0 0,0 1 0,0-1 0,-1 1 0,0-1 0,0 1 0,0 0 0,3 11 0,-4-5 0,0-1 0,0 1 0,-1 0 0,-1 0 0,0-1 0,-1 1 0,0 0 0,0 0 0,-1-1 0,-1 1 0,0-1 0,-1 0 0,0 0 0,0 0 0,-8 12 0,5-10 0,-1 0 0,0-1 0,0-1 0,-2 1 0,1-2 0,-1 1 0,-1-1 0,0-1 0,0 0 0,-1 0 0,-23 12 0,20-15 0,19-11 0,26-12 0,-17 13 0,1 0 0,0 1 0,0 1 0,0 0 0,1 1 0,-1 0 0,0 1 0,0 1 0,1 0 0,-1 1 0,0 1 0,0 0 0,0 0 0,19 9 0,-26-9 0,0 0 0,-1 0 0,1 1 0,-1 0 0,0 0 0,0 0 0,0 1 0,-1 0 0,0 0 0,0 0 0,0 1 0,0-1 0,-1 1 0,0 0 0,0 1 0,-1-1 0,0 1 0,0-1 0,0 1 0,-1 0 0,0 0 0,0 0 0,-1 0 0,0 1 0,0-1 0,0 0 0,-1 1 0,0-1 0,-3 14 0,2-11 0,-2 0 0,1-1 0,-1 1 0,0 0 0,-1-1 0,0 0 0,-1 0 0,0 0 0,0 0 0,-1-1 0,0 0 0,-8 8 0,3-5 0,-1 0 0,0-1 0,-1 0 0,-1 0 0,1-2 0,-1 1 0,-16 5 0,4-3 0,0-1 0,-1-2 0,0 0 0,0-2 0,-1-1 0,0-1 0,0-2 0,-39-1 0,58-1-97,0-1-1,1 0 1,-1 0-1,0-1 1,1-1-1,-1 1 1,1-1-1,0-1 1,0 1-1,0-1 1,0-1-1,1 1 0,-8-7 1,-10-13-6729</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42.575"/>
    </inkml:context>
    <inkml:brush xml:id="br0">
      <inkml:brushProperty name="width" value="0.05" units="cm"/>
      <inkml:brushProperty name="height" value="0.05" units="cm"/>
    </inkml:brush>
  </inkml:definitions>
  <inkml:trace contextRef="#ctx0" brushRef="#br0">1 123 24575,'8'-1'0,"0"0"0,1-1 0,-1-1 0,0 1 0,0-1 0,-1 0 0,1-1 0,-1 0 0,1 0 0,-1-1 0,-1 0 0,1 0 0,-1 0 0,11-12 0,-8 9 0,-1 1 0,1-1 0,0 2 0,1-1 0,0 1 0,11-5 0,-17 10 0,1 0 0,-1 0 0,0 0 0,1 0 0,-1 1 0,1-1 0,-1 1 0,1 0 0,-1 1 0,1-1 0,-1 1 0,0 0 0,1 0 0,-1 0 0,0 1 0,0-1 0,1 1 0,-1 0 0,-1 0 0,6 4 0,-3-2 0,-1 0 0,1 0 0,-1 0 0,0 1 0,0 0 0,0 0 0,-1 0 0,0 1 0,0 0 0,0-1 0,-1 1 0,6 12 0,-5-6 0,-1-1 0,0 0 0,-1 1 0,0-1 0,0 1 0,-1 23 0,-3-2 0,-2 0 0,-1-1 0,-2 1 0,-14 45 0,12-51 0,0-1 0,-2 0 0,0-1 0,-2 0 0,-1-1 0,-1 0 0,-1-1 0,-1-1 0,-1 0 0,-29 27 0,44-47 0,1 1 0,-1-1 0,0 0 0,0 0 0,0 0 0,0 0 0,0 0 0,0-1 0,-1 1 0,1-1 0,0 0 0,-1 0 0,1 0 0,-1-1 0,1 1 0,-1-1 0,0 0 0,1 0 0,-1 0 0,1 0 0,-1-1 0,-3 0 0,5 0 0,-1 0 0,1-1 0,0 1 0,-1-1 0,1 1 0,0-1 0,0 0 0,0 0 0,1 0 0,-1 0 0,0 0 0,1 0 0,-1 0 0,1-1 0,0 1 0,0-1 0,-1 1 0,2-1 0,-1 1 0,0-1 0,1 1 0,-1-1 0,1 0 0,-1 1 0,1-1 0,0 0 0,0 1 0,1-1 0,0-5 0,0-2 0,0 1 0,1-1 0,0 1 0,1-1 0,0 1 0,0 0 0,1 0 0,0 0 0,0 0 0,8-10 0,-10 16 0,1 0 0,0-1 0,0 1 0,0 0 0,0 0 0,0 1 0,0-1 0,1 1 0,-1 0 0,1 0 0,0 0 0,0 0 0,-1 0 0,1 1 0,0 0 0,0 0 0,1 0 0,-1 0 0,0 1 0,0-1 0,0 1 0,0 0 0,1 0 0,-1 1 0,0-1 0,4 2 0,8 2 0,-2 1 0,1 1 0,0 0 0,-1 1 0,0 0 0,16 13 0,78 63 0,-75-56 0,-17-14-117,47 33 368,-59-44-366,1 1-1,0-1 1,0 0 0,0-1-1,0 1 1,0-1 0,1 0 0,-1 0-1,0 0 1,1-1 0,-1 0-1,6 0 1,18-5-6711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42.962"/>
    </inkml:context>
    <inkml:brush xml:id="br0">
      <inkml:brushProperty name="width" value="0.05" units="cm"/>
      <inkml:brushProperty name="height" value="0.05" units="cm"/>
    </inkml:brush>
  </inkml:definitions>
  <inkml:trace contextRef="#ctx0" brushRef="#br0">129 1 24575,'1'0'0,"-1"0"0,1 0 0,-1 0 0,1 0 0,-1 1 0,1-1 0,-1 0 0,1 0 0,-1 1 0,0-1 0,1 0 0,-1 1 0,1-1 0,-1 1 0,0-1 0,1 0 0,-1 1 0,0-1 0,0 1 0,1-1 0,-1 1 0,0-1 0,0 1 0,0-1 0,1 1 0,-1-1 0,0 1 0,0-1 0,0 1 0,0-1 0,0 1 0,0-1 0,0 1 0,0-1 0,0 1 0,-1-1 0,1 1 0,0-1 0,0 1 0,0-1 0,0 1 0,-1-1 0,1 1 0,0-1 0,-1 1 0,-12 32 0,10-27 0,-34 75 0,14-31 0,-30 92 0,51-139 0,1 0 0,0 1 0,0 0 0,1-1 0,-1 1 0,1-1 0,-1 1 0,1 0 0,0-1 0,1 1 0,-1 0 0,1-1 0,-1 1 0,1-1 0,0 1 0,1-1 0,-1 1 0,0-1 0,1 0 0,0 1 0,0-1 0,0 0 0,0 0 0,0-1 0,5 6 0,-3-6 0,1 1 0,-1 0 0,1-1 0,0 0 0,0 0 0,0-1 0,0 1 0,0-1 0,0 0 0,0 0 0,0-1 0,0 0 0,1 1 0,-1-2 0,0 1 0,0-1 0,8-1 0,324-47 0,-167 27 0,-156 19-227,0 1-1,0-2 1,0 0-1,0 0 1,22-12-1,-10 2-6598</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43.339"/>
    </inkml:context>
    <inkml:brush xml:id="br0">
      <inkml:brushProperty name="width" value="0.05" units="cm"/>
      <inkml:brushProperty name="height" value="0.05" units="cm"/>
    </inkml:brush>
  </inkml:definitions>
  <inkml:trace contextRef="#ctx0" brushRef="#br0">0 0 24575,'15'414'0,"37"93"-1365,-47-468-5461</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43.679"/>
    </inkml:context>
    <inkml:brush xml:id="br0">
      <inkml:brushProperty name="width" value="0.05" units="cm"/>
      <inkml:brushProperty name="height" value="0.05" units="cm"/>
    </inkml:brush>
  </inkml:definitions>
  <inkml:trace contextRef="#ctx0" brushRef="#br0">17 23 24575,'3'-3'0,"0"1"0,0 0 0,0 0 0,0 0 0,0 0 0,1 0 0,-1 1 0,1-1 0,-1 1 0,1 0 0,-1 0 0,1 0 0,-1 1 0,1-1 0,0 1 0,-1 0 0,1 0 0,0 0 0,-1 1 0,1-1 0,0 1 0,-1 0 0,1 0 0,-1 0 0,1 0 0,-1 1 0,1-1 0,-1 1 0,0 0 0,0 0 0,0 0 0,0 1 0,0-1 0,-1 0 0,1 1 0,-1 0 0,1 0 0,-1 0 0,0 0 0,0 0 0,0 0 0,-1 0 0,1 1 0,-1-1 0,1 1 0,0 6 0,3 16 0,-1 1 0,-1-1 0,-1 1 0,-2 0 0,-1-1 0,0 1 0,-8 35 0,-5 2 0,-38 114 0,31-126-576,-30 54-1,49-102 365,-18 34-6614</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46.970"/>
    </inkml:context>
    <inkml:brush xml:id="br0">
      <inkml:brushProperty name="width" value="0.05" units="cm"/>
      <inkml:brushProperty name="height" value="0.05" units="cm"/>
    </inkml:brush>
  </inkml:definitions>
  <inkml:trace contextRef="#ctx0" brushRef="#br0">237 0 24575,'2'15'0,"-2"-4"0,-18-2 0,-8 0 0,0 2 0,-39 20 0,54-24 0,1-1 0,-1 1 0,1 1 0,1 0 0,0 0 0,0 1 0,0 1 0,-8 11 0,16-20 0,0 0 0,1 0 0,-1 0 0,0 0 0,1 0 0,-1 0 0,0 0 0,1 1 0,-1-1 0,1 0 0,0 0 0,-1 0 0,1 1 0,0-1 0,0 0 0,0 1 0,0-1 0,0 0 0,0 0 0,0 1 0,0-1 0,1 0 0,-1 0 0,0 1 0,2 0 0,-1 0 0,0-1 0,1 1 0,-1-1 0,0 1 0,1-1 0,0 0 0,-1 0 0,1 0 0,0 0 0,0 0 0,-1 0 0,1-1 0,0 1 0,3 0 0,9 2 0,1-1 0,-1-1 0,23 0 0,-31-1 0,26 0 0,-1 1 0,1 2 0,-1 1 0,1 1 0,-1 2 0,-1 1 0,58 24 0,-67-23-273,0 0 0,1-2 0,0-1 0,37 7 0,-27-10-6553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6:38.714"/>
    </inkml:context>
    <inkml:brush xml:id="br0">
      <inkml:brushProperty name="width" value="0.05" units="cm"/>
      <inkml:brushProperty name="height" value="0.05" units="cm"/>
    </inkml:brush>
  </inkml:definitions>
  <inkml:trace contextRef="#ctx0" brushRef="#br0">1 36 24575,'48'1'0,"1"2"0,72 15 0,-89-13 0,1-1 0,0-2 0,0-1 0,46-5 0,129-28 0,1 0 0,-203 31 0,0 0 0,1 1 0,-1 0 0,0 1 0,1-1 0,-1 1 0,1 0 0,-1 1 0,0-1 0,0 1 0,0 1 0,0-1 0,0 1 0,9 6 0,-9-4 0,0 0 0,0 1 0,0 0 0,-1 0 0,0 1 0,0-1 0,-1 1 0,0 0 0,0 0 0,-1 1 0,4 9 0,0 3 0,-2-1 0,0 1 0,-1-1 0,-1 1 0,1 25 0,-5 105 0,-1-73 0,3 62 0,7-1 0,32 173 0,3-138 0,-26-117 0,-3 0 0,7 67 0,-19-115 0,-2-1 0,1 1 0,-1 0 0,0-1 0,0 1 0,-1 0 0,0-1 0,-1 1 0,0-1 0,0 1 0,0-1 0,-1 0 0,0 0 0,0 0 0,-1 0 0,0 0 0,0-1 0,-1 0 0,1 0 0,-1 0 0,-1 0 0,1-1 0,-1 0 0,0 0 0,0-1 0,0 1 0,-1-1 0,0-1 0,-11 6 0,-53 20 0,-121 33 0,-79 2 0,262-62 0,-266 39-1365,196-35-5461</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47.298"/>
    </inkml:context>
    <inkml:brush xml:id="br0">
      <inkml:brushProperty name="width" value="0.05" units="cm"/>
      <inkml:brushProperty name="height" value="0.05" units="cm"/>
    </inkml:brush>
  </inkml:definitions>
  <inkml:trace contextRef="#ctx0" brushRef="#br0">2 0 24575,'1'4'0,"-1"0"0,1 0 0,0 0 0,1 0 0,-1-1 0,0 1 0,5 7 0,-4-7 0,1 0 0,-1 1 0,-1-1 0,1 1 0,-1 0 0,2 7 0,-3 16 0,-1 0 0,-1 0 0,-6 29 0,-3 32 0,5 423-50,7-330-1265,-1-149-5511</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47.877"/>
    </inkml:context>
    <inkml:brush xml:id="br0">
      <inkml:brushProperty name="width" value="0.05" units="cm"/>
      <inkml:brushProperty name="height" value="0.05" units="cm"/>
    </inkml:brush>
  </inkml:definitions>
  <inkml:trace contextRef="#ctx0" brushRef="#br0">41 115 24575,'14'-13'0,"-1"1"0,2 0 0,0 1 0,0 1 0,1 1 0,1 0 0,-1 0 0,1 2 0,25-8 0,-35 13 0,1 0 0,0 1 0,0 0 0,0 0 0,-1 0 0,1 1 0,0 0 0,0 1 0,0 0 0,0 0 0,0 1 0,-1 0 0,1 0 0,-1 0 0,1 1 0,-1 0 0,0 1 0,0 0 0,0 0 0,-1 0 0,1 1 0,-1 0 0,0 0 0,7 9 0,-8-7 0,0 0 0,-1 0 0,1 1 0,-2-1 0,1 1 0,-1 0 0,0 0 0,-1 1 0,1-1 0,-2 0 0,1 1 0,-1-1 0,-1 1 0,0 14 0,-1 0 0,-1-1 0,-1 0 0,-1 0 0,-9 31 0,0-14 0,-2-1 0,-2 0 0,-1-2 0,-2 0 0,-1-1 0,-2 0 0,-51 57 0,62-79 0,-1-1 0,0 0 0,-1-1 0,-16 10 0,26-18 0,-1 0 0,0-1 0,0 1 0,0-1 0,0 0 0,0 0 0,0 0 0,-1-1 0,1 0 0,-1 0 0,1 0 0,-1-1 0,1 1 0,-1-1 0,0-1 0,-9-1 0,12 1 0,0 0 0,0 0 0,1-1 0,-1 1 0,1-1 0,-1 0 0,1 0 0,0 0 0,-1 0 0,1 0 0,0 0 0,0-1 0,1 1 0,-1-1 0,0 1 0,1-1 0,-1 0 0,1 1 0,0-1 0,0 0 0,0 0 0,0 0 0,1 0 0,-1 0 0,1 0 0,0 0 0,0 0 0,0 0 0,0 0 0,1-5 0,0-4 0,1 0 0,0 0 0,1 0 0,0 1 0,1-1 0,7-16 0,-4 13 0,1-1 0,1 1 0,0 1 0,1 0 0,21-24 0,-29 35 0,1 1 0,-1-1 0,1 1 0,0 0 0,-1 0 0,1 0 0,0 0 0,0 1 0,0-1 0,0 1 0,1 0 0,-1 0 0,0 0 0,0 0 0,1 0 0,-1 1 0,1-1 0,-1 1 0,0 0 0,1 0 0,-1 1 0,1-1 0,-1 1 0,0-1 0,1 1 0,-1 0 0,0 0 0,0 0 0,0 1 0,0-1 0,0 1 0,0 0 0,0 0 0,0 0 0,-1 0 0,4 3 0,6 7 0,-1 0 0,0 1 0,-1 0 0,-1 1 0,0 0 0,13 27 0,-14-24 0,1-1 0,0-1 0,1 1 0,1-2 0,20 23 0,-25-31-80,0 0 0,1-1-1,-1-1 1,1 1 0,0-1-1,0 0 1,1 0 0,-1-1-1,1 0 1,-1 0 0,1-1 0,0 0-1,0 0 1,0-1 0,0 0-1,14 0 1,10-6-6746</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48.245"/>
    </inkml:context>
    <inkml:brush xml:id="br0">
      <inkml:brushProperty name="width" value="0.05" units="cm"/>
      <inkml:brushProperty name="height" value="0.05" units="cm"/>
    </inkml:brush>
  </inkml:definitions>
  <inkml:trace contextRef="#ctx0" brushRef="#br0">1 17 24575,'1'-1'0,"0"-1"0,0 1 0,0 0 0,1-1 0,-1 1 0,0 0 0,1 0 0,-1 0 0,1 0 0,-1 1 0,1-1 0,0 0 0,-1 0 0,1 1 0,0-1 0,-1 1 0,1 0 0,0 0 0,0-1 0,0 1 0,-1 0 0,1 0 0,0 1 0,0-1 0,-1 0 0,1 0 0,0 1 0,-1-1 0,1 1 0,0 0 0,-1 0 0,1-1 0,-1 1 0,1 0 0,-1 0 0,1 0 0,-1 0 0,1 1 0,-1-1 0,0 0 0,0 1 0,2 1 0,1 3 0,1 0 0,-1 1 0,0-1 0,-1 1 0,0 0 0,0 0 0,0 0 0,3 14 0,22 256 0,-23-188 0,12 232 120,-16-241-615,-4-1 0,-14 80 0,9-111-6331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29:48.585"/>
    </inkml:context>
    <inkml:brush xml:id="br0">
      <inkml:brushProperty name="width" value="0.05" units="cm"/>
      <inkml:brushProperty name="height" value="0.05" units="cm"/>
    </inkml:brush>
  </inkml:definitions>
  <inkml:trace contextRef="#ctx0" brushRef="#br0">0 0 24575,'17'1'0,"0"1"0,1 0 0,-1 2 0,-1-1 0,1 2 0,0 0 0,-1 1 0,0 1 0,-1 1 0,0 0 0,0 0 0,0 2 0,-1 0 0,0 1 0,-1 0 0,-1 0 0,0 2 0,13 15 0,-1 3 0,-1 1 0,-2 1 0,-1 0 0,-1 2 0,-2 0 0,-2 1 0,11 38 0,-17-45 0,-2 0 0,-1 0 0,-1 1 0,-1-1 0,-2 1 0,-1 0 0,-1 0 0,-2 0 0,-7 42 0,4-48 0,-2 0 0,0-1 0,-1 1 0,-1-2 0,-2 1 0,0-1 0,-1-1 0,-1 0 0,-1 0 0,-1-2 0,-32 33 0,25-31-195,-1-1 0,-1-2 0,-1 0 0,-1-2 0,0-1 0,-46 19 0,-1-5-6631</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30:49.855"/>
    </inkml:context>
    <inkml:brush xml:id="br0">
      <inkml:brushProperty name="width" value="0.05" units="cm"/>
      <inkml:brushProperty name="height" value="0.05" units="cm"/>
    </inkml:brush>
  </inkml:definitions>
  <inkml:trace contextRef="#ctx0" brushRef="#br0">1 0 24575,'1'0'0,"0"0"0,-1 0 0,1 1 0,0-1 0,0 0 0,-1 0 0,1 1 0,0-1 0,-1 1 0,1-1 0,0 0 0,-1 1 0,1-1 0,-1 1 0,1-1 0,0 1 0,-1 0 0,0-1 0,1 1 0,-1 0 0,1-1 0,-1 1 0,0 0 0,1-1 0,-1 1 0,0 0 0,0 0 0,1-1 0,-1 1 0,0 0 0,0 0 0,0-1 0,0 1 0,0 0 0,0 0 0,0 0 0,-1 0 0,-4 40 0,2-27 0,3 10 0,0 0 0,1-1 0,1 1 0,9 35 0,3 42 0,-14-3 0,-1-73 0,0 1 0,2-1 0,1 0 0,0 1 0,12 43 0,-13-64-124,1-1 0,-1 0 0,1 0 0,0-1 0,0 1 0,0 0-1,1-1 1,-1 1 0,1-1 0,5 5 0,4 0-6702</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30:50.541"/>
    </inkml:context>
    <inkml:brush xml:id="br0">
      <inkml:brushProperty name="width" value="0.05" units="cm"/>
      <inkml:brushProperty name="height" value="0.05" units="cm"/>
    </inkml:brush>
  </inkml:definitions>
  <inkml:trace contextRef="#ctx0" brushRef="#br0">1 40 24575,'12'-1'0,"0"0"0,0-1 0,-1-1 0,22-6 0,34-7 0,-58 15 0,25-3 0,0 1 0,65 4 0,-92 0 0,0-1 0,0 1 0,1 0 0,-2 1 0,1 0 0,0 0 0,0 0 0,0 1 0,-1 0 0,0 0 0,1 0 0,-1 1 0,-1 0 0,1 1 0,0-1 0,-1 1 0,0 0 0,0 0 0,0 1 0,5 7 0,-8-8 0,-1-1 0,1 0 0,-1 0 0,0 1 0,0-1 0,0 0 0,-1 1 0,0-1 0,1 1 0,-2-1 0,1 1 0,0-1 0,-1 1 0,0-1 0,0 0 0,0 1 0,-1-1 0,1 0 0,-1 0 0,0 0 0,0 0 0,0 0 0,-1 0 0,-5 6 0,-6 7 0,-1 0 0,-1-1 0,-27 22 0,35-31 0,-65 46 0,67-49 0,0-1 0,0 0 0,0 0 0,0 0 0,-1-1 0,1 0 0,-1 0 0,0-1 0,0 0 0,-10 1 0,16-2 0,0 0 0,1 1 0,-1-1 0,1 0 0,-1 0 0,0 0 0,1 0 0,-1 0 0,0 0 0,1 0 0,-1 0 0,0 0 0,1-1 0,-1 1 0,0 0 0,1 0 0,-1 0 0,1-1 0,-1 1 0,0 0 0,1-1 0,-1 1 0,1 0 0,-1-1 0,1 1 0,-1-1 0,1 1 0,0-1 0,-1 1 0,1-1 0,-1 1 0,1-1 0,0 0 0,0 1 0,-1-1 0,1 1 0,0-1 0,0 0 0,0 1 0,-1-1 0,1 0 0,0 1 0,0-1 0,0 0 0,0 1 0,0-1 0,1-1 0,0 0 0,-1 1 0,1-1 0,0 0 0,0 0 0,1 1 0,-1-1 0,0 0 0,0 1 0,1-1 0,-1 1 0,1 0 0,-1 0 0,1-1 0,2 0 0,8-3 0,0 0 0,0 1 0,0 0 0,1 1 0,-1 1 0,1 0 0,23-1 0,-12 3 0,-1 0 0,1 2 0,32 6 0,-45-5 0,0-1 0,0 2 0,-1-1 0,0 2 0,0-1 0,0 1 0,0 1 0,-1 0 0,0 0 0,0 1 0,0 0 0,-1 1 0,0-1 0,-1 2 0,12 14 0,-16-17 0,1 0 0,-1 0 0,0 1 0,0-1 0,-1 1 0,1 0 0,-2 0 0,1 0 0,-1 0 0,0 0 0,0 0 0,-1 0 0,0 0 0,0 0 0,-1 0 0,0 0 0,0 0 0,-1 0 0,0 0 0,0 0 0,0 0 0,-1-1 0,0 1 0,0-1 0,-6 9 0,1-5 0,0 0 0,-1 0 0,0-1 0,0-1 0,-1 1 0,0-1 0,0-1 0,-1 0 0,0 0 0,0-1 0,-22 8 0,14-7 0,0-1 0,0 0 0,0-1 0,-1-1 0,1-1 0,-40 1 0,44-5-85,0 1 0,-1-2-1,1 0 1,0-1 0,0-1-1,0 0 1,0-1 0,1 0-1,0-1 1,0-1 0,0 0-1,1-1 1,0-1 0,1 0-1,-18-16 1,3-5-6741</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30:50.884"/>
    </inkml:context>
    <inkml:brush xml:id="br0">
      <inkml:brushProperty name="width" value="0.05" units="cm"/>
      <inkml:brushProperty name="height" value="0.05" units="cm"/>
    </inkml:brush>
  </inkml:definitions>
  <inkml:trace contextRef="#ctx0" brushRef="#br0">0 1 24575,'6'0'0,"-1"0"0,1 0 0,-1 0 0,1 1 0,-1 0 0,1 0 0,-1 0 0,0 1 0,0 0 0,1 0 0,6 4 0,-9-4 0,0 1 0,0 0 0,-1-1 0,1 1 0,-1 0 0,1 1 0,-1-1 0,0 0 0,0 1 0,-1-1 0,1 1 0,-1-1 0,1 1 0,-1 0 0,0 0 0,0 7 0,6 38 0,-1 77 0,1 11 0,14 271-1365,-21-390-5461</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30:58.695"/>
    </inkml:context>
    <inkml:brush xml:id="br0">
      <inkml:brushProperty name="width" value="0.05" units="cm"/>
      <inkml:brushProperty name="height" value="0.05" units="cm"/>
    </inkml:brush>
  </inkml:definitions>
  <inkml:trace contextRef="#ctx0" brushRef="#br0">300 1 24575,'20'1'0,"-17"3"0,-30 9 0,-1-1 0,9-1 0,1 0 0,0 1 0,1 1 0,1 1 0,0 1 0,0 0 0,2 1 0,0 0 0,1 1 0,-18 30 0,19-24 0,1 0 0,1 1 0,1 0 0,2 1 0,0 0 0,1 0 0,1 0 0,-1 40 0,4-14 0,1 1 0,4 0 0,1-1 0,14 66 0,-11-85 0,2 1 0,1-2 0,1 1 0,2-2 0,1 0 0,1 0 0,34 47 0,-45-70-36,2-1 0,-1 1 0,1-1 1,0 0-1,0 0 0,0-1 0,1 0 0,0 0 0,0-1 0,0 0 0,1 0 0,-1 0 0,1-1 0,0 0 0,0-1 0,0 0 0,0 0 1,1 0-1,-1-1 0,0-1 0,1 1 0,-1-1 0,1-1 0,-1 0 0,0 0 0,1 0 0,-1-1 0,0 0 0,0-1 0,0 0 0,-1 0 1,1-1-1,-1 0 0,1 0 0,-1 0 0,0-1 0,6-6 0,24-20-6790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30:59.336"/>
    </inkml:context>
    <inkml:brush xml:id="br0">
      <inkml:brushProperty name="width" value="0.05" units="cm"/>
      <inkml:brushProperty name="height" value="0.05" units="cm"/>
    </inkml:brush>
  </inkml:definitions>
  <inkml:trace contextRef="#ctx0" brushRef="#br0">76 115 24575,'0'-5'0,"0"1"0,1-1 0,0 1 0,0 0 0,0 0 0,1-1 0,0 1 0,-1 0 0,1 0 0,1 0 0,-1 1 0,0-1 0,1 0 0,0 1 0,0 0 0,0 0 0,0 0 0,0 0 0,1 0 0,0 0 0,-1 1 0,1 0 0,0 0 0,0 0 0,0 0 0,0 0 0,0 1 0,7-2 0,9-2 0,-1 1 0,1 0 0,0 1 0,38 1 0,-39 1 0,6 0 0,0 1 0,-1 1 0,1 1 0,-1 1 0,35 9 0,-54-10 0,0-1 0,-1 1 0,1 0 0,-1 0 0,1 0 0,-1 1 0,0 0 0,0 0 0,0 0 0,0 0 0,-1 0 0,1 1 0,-1 0 0,0-1 0,0 1 0,0 1 0,0-1 0,-1 0 0,0 1 0,0-1 0,0 1 0,0-1 0,-1 1 0,1 0 0,-1 0 0,-1 0 0,1 0 0,-1 0 0,1 0 0,-2 0 0,1 0 0,0 0 0,-2 6 0,-2 12 0,-1-1 0,-1 0 0,-1-1 0,-1 1 0,0-1 0,-2-1 0,-17 29 0,-100 128 0,93-135 0,-68 65 0,83-89 0,-1-2 0,-1 0 0,0-1 0,-1-1 0,-40 18 0,60-31 0,-1 1 0,0-1 0,1 0 0,-1 0 0,0-1 0,1 1 0,-1-1 0,0 1 0,0-1 0,0 0 0,0 0 0,1 0 0,-1 0 0,0 0 0,0-1 0,-5-1 0,7 1 0,-1 0 0,1 0 0,-1 0 0,1 0 0,-1 0 0,1-1 0,0 1 0,0 0 0,0-1 0,-1 1 0,1-1 0,1 1 0,-1-1 0,0 0 0,0 1 0,1-1 0,-1 0 0,1 1 0,-1-4 0,0-3 0,0 0 0,1 1 0,0-1 0,0 0 0,1 1 0,0-1 0,1 0 0,0 1 0,0-1 0,5-10 0,13-21 0,1 1 0,3 1 0,1 1 0,1 1 0,2 1 0,36-33 0,-62 65 0,0 0 0,0 0 0,0 0 0,0 0 0,0 0 0,0 0 0,0 1 0,0-1 0,1 1 0,-1 0 0,1 0 0,-1-1 0,1 2 0,0-1 0,-1 0 0,1 0 0,0 1 0,-1 0 0,1-1 0,0 1 0,4 1 0,-3 0 0,-1 0 0,0 1 0,0 0 0,0 0 0,0 0 0,0 0 0,0 0 0,0 0 0,-1 1 0,1-1 0,-1 1 0,0 0 0,1 0 0,-1 0 0,-1 0 0,3 5 0,36 68 0,-26-49 0,0 0 0,31 43 0,-38-62 0,0 0 0,1 0 0,-1 0 0,1-1 0,1 0 0,0-1 0,0 0 0,0 0 0,0-1 0,1 0 0,17 5 0,-15-6-151,0 0-1,1-1 0,0-1 0,-1 0 1,1-1-1,0 0 0,0-1 1,19-2-1,5-5-6674</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30:59.768"/>
    </inkml:context>
    <inkml:brush xml:id="br0">
      <inkml:brushProperty name="width" value="0.05" units="cm"/>
      <inkml:brushProperty name="height" value="0.05" units="cm"/>
    </inkml:brush>
  </inkml:definitions>
  <inkml:trace contextRef="#ctx0" brushRef="#br0">198 36 24575,'1'-3'0,"0"0"0,0 0 0,0 0 0,0 0 0,0 0 0,1 0 0,0 0 0,3-4 0,-2 2 0,-15 21 0,-15 21 0,-38 69 0,42-64 0,-45 60 0,65-99 0,0 0 0,1 0 0,0 1 0,0-1 0,0 1 0,0-1 0,-3 8 0,5-10 0,0 0 0,0 1 0,0-1 0,0 0 0,0 0 0,0 0 0,1 0 0,-1 0 0,0 0 0,0 0 0,1 0 0,-1 0 0,1 0 0,-1 0 0,1 0 0,-1 0 0,1 0 0,0 0 0,-1 0 0,1 0 0,0-1 0,0 1 0,0 0 0,0 0 0,-1-1 0,1 1 0,0-1 0,0 1 0,0-1 0,0 1 0,0-1 0,0 0 0,2 1 0,31 11 0,0-2 0,1-2 0,0-1 0,51 4 0,16 3 0,-86-11-170,0-1-1,0-1 0,0 0 1,0-1-1,1-1 0,-1 0 1,17-4-1,-1-3-6655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3:25.117"/>
    </inkml:context>
    <inkml:brush xml:id="br0">
      <inkml:brushProperty name="width" value="0.05" units="cm"/>
      <inkml:brushProperty name="height" value="0.05" units="cm"/>
    </inkml:brush>
  </inkml:definitions>
  <inkml:trace contextRef="#ctx0" brushRef="#br0">1922 46 24575,'-29'-12'0,"8"1"0,-17 3 0,0 2 0,0 2 0,0 1 0,0 2 0,-55 5 0,2-1 0,-888-3 0,938 3 0,0 1 0,-54 13 0,18-3 0,52-9 0,1 0 0,-1 2 0,-24 10 0,38-13 0,0 1 0,0 0 0,0 1 0,1 1 0,0-1 0,0 1 0,0 1 0,-10 11 0,15-13 0,1 0 0,0 1 0,1-1 0,-1 1 0,1 0 0,0 0 0,1 0 0,0 0 0,0 0 0,1 1 0,-1-1 0,1 11 0,0 15 0,4 52 0,0-36 0,1 2 0,11 58 0,4 41 0,-18 119 0,-2-147 0,-1-85 0,-1-1 0,-10 41 0,8-56 0,1 1 0,0 0 0,2 0 0,1 0 0,0 0 0,2 1 0,0-1 0,9 42 0,-5-48 0,-3-6 0,1 0 0,0-1 0,0 1 0,1-1 0,8 13 0,-10-19 0,1 0 0,0 0 0,0 0 0,-1 0 0,2 0 0,-1-1 0,0 1 0,0-1 0,1 0 0,-1 0 0,1-1 0,0 1 0,0-1 0,-1 1 0,1-1 0,0 0 0,6 0 0,37 4 0,1-3 0,92-6 0,-28 0 0,8 2 0,211 26 0,-212-11 0,1-6 0,137-9 0,-76-1 0,296 3 0,-449 2 18,0 1 0,47 11 0,-57-9-176,0-1 1,0 0-1,0-2 0,1 0 1,-1-1-1,1-1 0,-1 0 1,29-6-1,-24-1-6668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092"/>
    </inkml:context>
    <inkml:brush xml:id="br0">
      <inkml:brushProperty name="width" value="0.05" units="cm"/>
      <inkml:brushProperty name="height" value="0.05" units="cm"/>
    </inkml:brush>
  </inkml:definitions>
  <inkml:trace contextRef="#ctx0" brushRef="#br0">2506 114 24575,'-9'-1'0,"1"-1"0,0 1 0,0-1 0,0 0 0,-12-6 0,-25-6 0,-81-6 0,-194-6 0,213 26 0,-291-13 0,-599-12 0,689 27 0,303-2 0,0 0 0,0 0 0,0 0 0,0 1 0,0-1 0,0 1 0,1 0 0,-1 1 0,0-1 0,1 1 0,-1 0 0,1 0 0,-1 0 0,1 1 0,-7 5 0,8-4 0,0 0 0,0 0 0,0 0 0,0 1 0,1-1 0,0 1 0,0 0 0,0-1 0,1 1 0,0 0 0,0 0 0,0 0 0,0 0 0,1 0 0,0 8 0,2 248 0,2-85 0,-4 516 0,-2-661 0,-1 1 0,-11 48 0,7-46 0,-5 65 0,12-96 0,-1 9 0,0-1 0,2 1 0,-1 0 0,2 0 0,4 20 0,-5-29 0,0 0 0,0 0 0,1 0 0,0 0 0,-1 0 0,1 0 0,0 0 0,1 0 0,-1-1 0,0 1 0,1-1 0,-1 0 0,1 0 0,0 0 0,0 0 0,0 0 0,0-1 0,0 1 0,0-1 0,0 0 0,0 1 0,1-2 0,-1 1 0,5 1 0,29 2 0,-1-2 0,1-1 0,60-6 0,0 1 0,24 2 0,275 4 0,-237 16 0,37 0 0,67-20 0,119 4 0,-229 17 0,-88-10 0,74 2 0,-87-11 0,-1 2 0,0-2 0,1-3 0,71-13 0,-87 10 0,44-3 0,10-1 0,-89 10 2,-1 0-1,1 0 0,-1 0 1,0 0-1,1 0 1,-1 0-1,1 0 1,-1 0-1,1 0 0,-1 0 1,1 0-1,-1 0 1,1 0-1,-1 0 0,1 0 1,-1-1-1,1 1 1,-1 0-1,0 0 0,1 0 1,-1-1-1,1 1 1,-1 0-1,0-1 0,1 1 1,-1 0-1,0-1 1,1 1-1,-1-1 0,0 1 1,0 0-1,1-1 1,-1 1-1,0-1 0,0 1 1,0-1-1,0 1 1,0-1-1,0 1 0,1 0 1,-1-1-1,0 1 1,0-1-1,0 1 1,0-1-1,-1 1 0,1-1 1,0 1-1,0-1 1,0 1-1,0-1 0,0 1 1,-1-1-1,1 1 1,0 0-1,0-1 0,-1 1 1,1-1-1,0 1 1,-1 0-1,1-1 0,0 1 1,-1 0-1,1-1 1,0 1-1,-1 0 0,0-1 1,-28-19-1463,4 7-5365</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31:00.096"/>
    </inkml:context>
    <inkml:brush xml:id="br0">
      <inkml:brushProperty name="width" value="0.05" units="cm"/>
      <inkml:brushProperty name="height" value="0.05" units="cm"/>
    </inkml:brush>
  </inkml:definitions>
  <inkml:trace contextRef="#ctx0" brushRef="#br0">0 1 24575,'0'90'0,"22"453"0,-8-387-1365,-13-113-5461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31:00.542"/>
    </inkml:context>
    <inkml:brush xml:id="br0">
      <inkml:brushProperty name="width" value="0.05" units="cm"/>
      <inkml:brushProperty name="height" value="0.05" units="cm"/>
    </inkml:brush>
  </inkml:definitions>
  <inkml:trace contextRef="#ctx0" brushRef="#br0">56 87 24575,'12'-9'0,"0"-1"0,0 2 0,1-1 0,0 2 0,0 0 0,1 0 0,0 2 0,0-1 0,1 2 0,-1 0 0,1 0 0,0 2 0,0 0 0,0 0 0,0 1 0,26 3 0,-31-2 0,0 1 0,0 0 0,0 1 0,0 0 0,-1 1 0,1 0 0,-1 0 0,0 1 0,0 0 0,0 1 0,0 0 0,-1 0 0,0 1 0,0 0 0,0 0 0,-1 1 0,0 0 0,0 1 0,-1-1 0,0 1 0,0 0 0,-1 1 0,0-1 0,0 1 0,-1 0 0,4 12 0,-6-13 0,-1 1 0,0-1 0,-1 1 0,0-1 0,0 1 0,0 0 0,-1-1 0,-1 1 0,1-1 0,-1 1 0,-1-1 0,0 0 0,0 0 0,0 0 0,-1 0 0,0-1 0,-1 1 0,0-1 0,0 0 0,-12 12 0,2-2 0,-1-1 0,0-1 0,-1 0 0,-1-1 0,0-1 0,-1-1 0,-20 10 0,28-17 0,0-1 0,0 0 0,0 0 0,0-1 0,-20 3 0,28-6 0,0 1 0,0-1 0,0 0 0,0 1 0,0-1 0,0-1 0,0 1 0,0 0 0,1-1 0,-1 1 0,0-1 0,0 0 0,0 0 0,0 0 0,1 0 0,-1-1 0,0 1 0,1-1 0,-1 1 0,1-1 0,0 0 0,-1 0 0,1 0 0,0-1 0,0 1 0,-2-4 0,4 5 0,-1-1 0,1 1 0,0-1 0,0 1 0,0-1 0,0 1 0,0-1 0,0 1 0,0-1 0,1 1 0,-1-1 0,0 1 0,1 0 0,-1-1 0,1 1 0,0-1 0,-1 1 0,1 0 0,0 0 0,0-1 0,0 1 0,0 0 0,0 0 0,0 0 0,0 0 0,0 0 0,0 0 0,1 0 0,-1 0 0,0 1 0,1-1 0,-1 0 0,0 1 0,3-1 0,49-20 0,-38 18 0,-1 0 0,1 2 0,0 0 0,0 0 0,0 1 0,0 1 0,0 1 0,21 4 0,-13 0 0,0 0 0,0 2 0,0 0 0,32 19 0,-48-24 0,0 1 0,0 1 0,-1-1 0,0 1 0,0 1 0,0-1 0,0 1 0,-1 0 0,0 0 0,0 0 0,0 1 0,-1 0 0,0 0 0,0 0 0,-1 0 0,0 1 0,3 10 0,-5-11 0,0 0 0,0 0 0,-1 0 0,0 0 0,0 0 0,0 0 0,-1 0 0,0 0 0,0 0 0,-1 0 0,0-1 0,0 1 0,-1 0 0,0-1 0,0 0 0,0 0 0,-1 0 0,0 0 0,-9 10 0,-3 2 11,-1-2 0,-1 0 0,0 0 0,-1-2 0,-1-1 0,0 0-1,-1-1 1,0-2 0,0 0 0,-38 11 0,38-14-135,-1-1 0,0-1 1,-1-1-1,1-1 0,-1-2 0,1 0 1,-1-1-1,0-1 0,1-1 0,-1-1 1,-25-7-1,-2-6-6702</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31:00.898"/>
    </inkml:context>
    <inkml:brush xml:id="br0">
      <inkml:brushProperty name="width" value="0.05" units="cm"/>
      <inkml:brushProperty name="height" value="0.05" units="cm"/>
    </inkml:brush>
  </inkml:definitions>
  <inkml:trace contextRef="#ctx0" brushRef="#br0">329 1 24575,'6'0'0,"8"6"0,3 8 0,-3 9 0,-3 6 0,-10 4 0,-11 3 0,-11 2 0,-7 7 0,-6 2 0,-9-1 0,-4 4 0,0 1 0,2-3 0,2-10 0,2-4 0,8-9-8191</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31:03.968"/>
    </inkml:context>
    <inkml:brush xml:id="br0">
      <inkml:brushProperty name="width" value="0.05" units="cm"/>
      <inkml:brushProperty name="height" value="0.05" units="cm"/>
    </inkml:brush>
  </inkml:definitions>
  <inkml:trace contextRef="#ctx0" brushRef="#br0">1 77 24575,'10'-8'0,"0"1"0,0 0 0,1 0 0,0 1 0,0 0 0,0 1 0,1 0 0,0 1 0,0 0 0,18-3 0,-7 3 0,0 1 0,0 0 0,0 2 0,39 3 0,-58-2 0,-1 0 0,1 0 0,-1 1 0,0 0 0,0-1 0,1 1 0,-1 0 0,0 0 0,0 1 0,0-1 0,0 1 0,0-1 0,0 1 0,0 0 0,-1 0 0,1 0 0,-1 1 0,4 4 0,-4-5 0,-1 1 0,1 0 0,-1 0 0,0 0 0,0 0 0,-1 0 0,1 0 0,-1 0 0,1 0 0,-1 0 0,0 0 0,0 0 0,0 0 0,-1 0 0,1 1 0,-2 3 0,-1 4 0,-1 0 0,0-1 0,-1 1 0,0-1 0,0 0 0,-1 0 0,-1-1 0,0 0 0,-13 14 0,-7 6 0,3-4 0,-39 32 0,57-52 0,-1 0 0,-1 0 0,1 0 0,-1-1 0,0 0 0,0 0 0,0-1 0,0 0 0,-1-1 0,-15 3 0,23-5 0,1 1 0,-1-1 0,0 0 0,1 0 0,-1 0 0,1 0 0,-1 0 0,0 0 0,1 0 0,-1 0 0,0 0 0,1 0 0,-1 0 0,0 0 0,1 0 0,-1-1 0,1 1 0,-1 0 0,1 0 0,-1-1 0,0 1 0,1 0 0,-1-1 0,1 1 0,-1-1 0,8-10 0,26-10 0,-13 14 0,0 1 0,0 2 0,0 0 0,0 1 0,1 0 0,0 2 0,29 2 0,-33 0 0,0 1 0,0 0 0,-1 1 0,1 1 0,-1 1 0,1 0 0,-2 1 0,1 1 0,21 12 0,-29-14 0,-1 0 0,0 0 0,0 0 0,-1 1 0,1 0 0,-1 1 0,-1-1 0,1 1 0,-1 0 0,0 1 0,-1-1 0,0 1 0,6 13 0,-9-14 0,1 0 0,-1 0 0,0 0 0,0 0 0,0 0 0,-1 0 0,-1 0 0,1 1 0,-1-1 0,0 0 0,0 0 0,-1-1 0,0 1 0,-1 0 0,1 0 0,-1-1 0,-5 9 0,-2 0 0,-1 0 0,0-1 0,-1 0 0,-1-1 0,0 0 0,-1-1 0,0 0 0,0-1 0,-2-1 0,1 0 0,-1-1 0,-1-1 0,1-1 0,-1 0 0,-1-1 0,1-1 0,-1 0 0,0-1 0,0-2 0,0 1 0,-26-2 0,36-1-80,1 0 0,-1-1-1,0-1 1,0 1 0,1-1-1,-1 0 1,1-1 0,-1 0-1,1 0 1,0-1 0,0 1 0,1-1-1,-1-1 1,1 0 0,0 0-1,-9-9 1,-2-7-6746</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31:04.324"/>
    </inkml:context>
    <inkml:brush xml:id="br0">
      <inkml:brushProperty name="width" value="0.05" units="cm"/>
      <inkml:brushProperty name="height" value="0.05" units="cm"/>
    </inkml:brush>
  </inkml:definitions>
  <inkml:trace contextRef="#ctx0" brushRef="#br0">1 1 24575,'3'1'0,"0"-1"0,1 1 0,-1 0 0,0 1 0,1-1 0,-1 1 0,0-1 0,0 1 0,0 0 0,0 0 0,-1 0 0,1 0 0,0 1 0,-1-1 0,0 1 0,1 0 0,-1-1 0,0 1 0,2 6 0,3 2 0,-1 0 0,0 0 0,-1 1 0,4 12 0,-2 9 0,0-1 0,-3 1 0,2 65 0,-1-2 0,5 16 0,4 0 0,47 176 0,-46-249-1365,-1-10-5461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31:04.810"/>
    </inkml:context>
    <inkml:brush xml:id="br0">
      <inkml:brushProperty name="width" value="0.05" units="cm"/>
      <inkml:brushProperty name="height" value="0.05" units="cm"/>
    </inkml:brush>
  </inkml:definitions>
  <inkml:trace contextRef="#ctx0" brushRef="#br0">1 79 24575,'2'-1'0,"0"0"0,1 0 0,-1-1 0,0 1 0,0 0 0,1-1 0,-1 1 0,0-1 0,-1 0 0,1 0 0,0 1 0,0-1 0,-1 0 0,3-5 0,20-17 0,-14 20 0,1-1 0,0 1 0,0 1 0,0 0 0,0 1 0,0 0 0,1 0 0,-1 1 0,1 1 0,-1 0 0,1 1 0,21 3 0,-16-1 0,-1 0 0,-1 2 0,1-1 0,-1 2 0,0 0 0,0 1 0,0 0 0,22 16 0,-31-18 0,0 0 0,1 0 0,-2 0 0,1 1 0,0 0 0,-1 0 0,0 1 0,-1-1 0,0 1 0,0 0 0,0 0 0,-1 1 0,0-1 0,0 1 0,0-1 0,-1 1 0,-1 0 0,1 0 0,-1 0 0,-1 0 0,1 0 0,-2 12 0,-1-9 0,0 1 0,-1 0 0,-1-1 0,1 0 0,-2 0 0,0 0 0,0 0 0,-1-1 0,0 0 0,0 0 0,-1 0 0,-1-1 0,0 0 0,-15 13 0,9-10 0,0 0 0,-1-1 0,0-1 0,-1 0 0,0-1 0,-1-1 0,0 0 0,0-1 0,-1-1 0,0-1 0,0 0 0,0-2 0,-29 3 0,44-6 0,1 0 0,-1 0 0,0 0 0,0-1 0,0 1 0,1-1 0,-1 0 0,0 0 0,1 0 0,-1 0 0,1 0 0,-1 0 0,1-1 0,-4-2 0,5 3 0,1 1 0,-1-1 0,1 0 0,-1 0 0,1 0 0,-1 0 0,1 0 0,-1 0 0,1 0 0,0 0 0,0 0 0,0 0 0,-1 0 0,1 0 0,0 0 0,0 0 0,0 0 0,0 0 0,1 0 0,-1 0 0,0 0 0,0 0 0,1 0 0,-1 0 0,0 0 0,1 1 0,-1-1 0,1 0 0,-1 0 0,1 0 0,-1 0 0,1 0 0,0 1 0,-1-1 0,1 0 0,0 1 0,0-1 0,0 0 0,0 1 0,-1-1 0,3 0 0,9-7 0,0 0 0,1 1 0,0 0 0,0 1 0,1 1 0,-1 0 0,1 0 0,0 2 0,1 0 0,-1 0 0,17 0 0,5 1 0,-1 0 0,1 3 0,50 7 0,-70-6 0,0 1 0,0 1 0,-1 0 0,0 1 0,0 1 0,0 0 0,0 1 0,-1 0 0,23 18 0,-30-21 0,-1 2 0,0-1 0,0 1 0,-1 0 0,0 0 0,0 1 0,0-1 0,-1 1 0,0 0 0,0 1 0,-1-1 0,1 0 0,-2 1 0,1 0 0,-1 0 0,0 0 0,-1 0 0,0 0 0,0 0 0,-1 16 0,-2-9 6,-1 1 0,0-1 0,0 0 0,-2 0 0,0-1 0,-1 1 0,0-1 0,-1 0 0,0 0 0,-2-1 0,1 0 0,-2-1 0,1 0 0,-2 0 0,1-1 0,-2 0 0,1-1 0,-2 0 0,-15 9 0,18-12-65,0-1-1,-1 0 1,0 0-1,0-1 1,0-1 0,-1 0-1,0 0 1,0-1-1,0-1 1,0 0 0,0 0-1,0-1 1,-1-1-1,1 0 1,0-1 0,0 0-1,-1-1 1,1 0-1,0-1 1,1 0 0,-1-1-1,0-1 1,1 1-1,-18-12 1,-6-8-6767</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31:05.231"/>
    </inkml:context>
    <inkml:brush xml:id="br0">
      <inkml:brushProperty name="width" value="0.05" units="cm"/>
      <inkml:brushProperty name="height" value="0.05" units="cm"/>
    </inkml:brush>
  </inkml:definitions>
  <inkml:trace contextRef="#ctx0" brushRef="#br0">1 1 24575,'32'-1'0,"1"1"0,-1 2 0,1 1 0,-1 2 0,0 1 0,0 1 0,58 22 0,-51-11 0,-1 2 0,-1 2 0,-1 1 0,-1 2 0,0 1 0,-3 1 0,0 2 0,-2 2 0,-1 1 0,-1 0 0,-2 3 0,-1 0 0,38 75 0,-45-74 0,-1 2 0,-2 0 0,-2 0 0,-2 1 0,-1 1 0,-2 0 0,-1 0 0,-3 1 0,-1-1 0,-2 1 0,-2 0 0,-2 0 0,-1-1 0,-17 71 0,8-70-195,-1 0 0,-2 0 0,-2-1 0,-1-2 0,-3 0 0,-49 68 0,0-22-6631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31:06.647"/>
    </inkml:context>
    <inkml:brush xml:id="br0">
      <inkml:brushProperty name="width" value="0.05" units="cm"/>
      <inkml:brushProperty name="height" value="0.05" units="cm"/>
    </inkml:brush>
  </inkml:definitions>
  <inkml:trace contextRef="#ctx0" brushRef="#br0">483 1 24575,'-23'0'0,"-18"-1"0,-52 7 0,78-3 0,1-1 0,-1 2 0,1 0 0,0 1 0,0 0 0,0 1 0,-14 8 0,8-2 0,0 0 0,1 1 0,-34 31 0,45-36 0,1 0 0,0 1 0,0 0 0,1 0 0,0 0 0,1 1 0,0 0 0,1 0 0,0 0 0,-5 17 0,4-2 0,0 0 0,2 1 0,0-1 0,2 1 0,1-1 0,1 1 0,1-1 0,1 1 0,1-1 0,1 0 0,2 0 0,0 0 0,21 43 0,-21-53 0,0-1 0,2 1 0,0-1 0,0-1 0,1 0 0,1 0 0,0-1 0,1 0 0,0-1 0,1 0 0,0-1 0,1 0 0,0-1 0,0-1 0,1-1 0,0 0 0,0 0 0,1-1 0,0-2 0,0 1 0,0-2 0,20 3 0,-13-5 0,0 0 0,0-2 0,1-1 0,-1 0 0,0-2 0,0-1 0,-1 0 0,1-2 0,-1 0 0,-1-2 0,1 0 0,-1-2 0,-1 0 0,23-17 0,-26 16 0,-1-1 0,-1 0 0,0-1 0,-1-1 0,-1 0 0,0-1 0,-1 0 0,0-1 0,-2 0 0,0-1 0,-1 0 0,-1-1 0,0 0 0,-1 0 0,-2 0 0,6-33 0,-9 38 0,-1-1 0,-1 1 0,0 0 0,-1-1 0,0 1 0,-1 0 0,-1 0 0,0 0 0,-1 0 0,-1 0 0,0 1 0,-1 0 0,0 0 0,-1 0 0,0 1 0,-1 0 0,0 0 0,-1 1 0,-1 0 0,1 1 0,-2 0 0,1 0 0,-14-7 0,4 2 0,-1 1 0,-1 1 0,0 1 0,-1 1 0,0 2 0,-1 0 0,0 1 0,0 1 0,-1 1 0,1 2 0,-1 0 0,-35 0 0,44 4-195,0 0 0,0 1 0,1 0 0,-1 1 0,1 1 0,-27 9 0,19-3-6631</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31:07.238"/>
    </inkml:context>
    <inkml:brush xml:id="br0">
      <inkml:brushProperty name="width" value="0.05" units="cm"/>
      <inkml:brushProperty name="height" value="0.05" units="cm"/>
    </inkml:brush>
  </inkml:definitions>
  <inkml:trace contextRef="#ctx0" brushRef="#br0">335 47 24575,'-108'62'0,"87"-52"0,0 2 0,1 1 0,0 0 0,1 1 0,1 2 0,-22 22 0,32-29 0,1 0 0,0 0 0,1 1 0,0 0 0,1 1 0,0-1 0,0 1 0,1 0 0,1 0 0,0 1 0,0-1 0,1 1 0,1-1 0,-1 23 0,2-22 0,1-1 0,0 1 0,0-1 0,1 1 0,1-1 0,0 0 0,0 0 0,1 0 0,1 0 0,0-1 0,0 0 0,1 0 0,9 12 0,-4-9 0,0-1 0,0 0 0,1-1 0,1 0 0,0 0 0,1-2 0,0 0 0,24 12 0,-14-10 0,2-1 0,0 0 0,0-2 0,0-1 0,1-2 0,0 0 0,0-2 0,1-1 0,-1-1 0,0-1 0,30-4 0,-35 0 0,-1 0 0,-1-2 0,1 0 0,-1-1 0,0-1 0,-1-1 0,0-1 0,0 0 0,-1-2 0,0 0 0,-1-1 0,24-23 0,-34 29 0,0-1 0,0 0 0,0 0 0,-1-1 0,-1 0 0,1 0 0,-1 0 0,-1 0 0,0-1 0,0 0 0,-1 0 0,0 0 0,-1 0 0,0-1 0,0 1 0,-1 0 0,-1-1 0,0 1 0,0-1 0,-1 1 0,0-1 0,-1 1 0,0 0 0,-1-1 0,0 1 0,0 0 0,-7-12 0,2 7 0,-1 0 0,-1 1 0,0 0 0,-1 1 0,0 0 0,-1 0 0,-1 2 0,-25-20 0,-6 0 0,-71-37 0,88 54 20,-1 2 0,0 0 0,0 2 0,-1 2 0,-45-9 0,59 14-126,1 1 0,-1 1 0,0 0 0,1 1 0,-1 1 0,0 0-1,0 1 1,1 0 0,-1 1 0,1 1 0,0 0 0,0 1 0,-14 7 0,3 4-6720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31:07.752"/>
    </inkml:context>
    <inkml:brush xml:id="br0">
      <inkml:brushProperty name="width" value="0.05" units="cm"/>
      <inkml:brushProperty name="height" value="0.05" units="cm"/>
    </inkml:brush>
  </inkml:definitions>
  <inkml:trace contextRef="#ctx0" brushRef="#br0">395 57 24575,'0'-3'0,"-1"1"0,1 0 0,0 0 0,-1-1 0,0 1 0,1 0 0,-1 0 0,0 0 0,0 0 0,0 0 0,0 0 0,-1 0 0,1 0 0,0 1 0,-1-1 0,0 0 0,1 1 0,-1-1 0,0 1 0,1-1 0,-1 1 0,0 0 0,0 0 0,0 0 0,0 0 0,-1 0 0,1 0 0,-3 0 0,-2-1 0,-1 0 0,1 1 0,-1 0 0,1 0 0,-1 1 0,-15 0 0,9 3 0,1 0 0,0 0 0,0 1 0,0 1 0,0 0 0,0 1 0,1 1 0,0 0 0,1 0 0,-17 14 0,14-10 0,1 0 0,1 1 0,-1 1 0,2 0 0,0 1 0,1 0 0,0 0 0,-8 16 0,15-20 0,-1 0 0,2 0 0,-1 0 0,1 0 0,0 0 0,1 0 0,1 1 0,-1-1 0,2 0 0,-1 1 0,1-1 0,1 0 0,0 0 0,0 0 0,1 0 0,1 0 0,-1-1 0,1 1 0,1-1 0,10 17 0,-3-8 0,0-1 0,1 0 0,1 0 0,0-1 0,2-1 0,-1 0 0,2-2 0,0 0 0,22 14 0,-17-16 0,1 0 0,1-1 0,0-2 0,0 0 0,0-2 0,1 0 0,0-2 0,0-1 0,0 0 0,0-2 0,1-1 0,-1-2 0,0 0 0,0-1 0,0-2 0,0 0 0,-1-2 0,0 0 0,0-2 0,-1-1 0,0 0 0,0-2 0,-1-1 0,-1 0 0,0-2 0,-1 0 0,18-19 0,-29 25 0,0-1 0,-1 0 0,0 0 0,-1 0 0,0-1 0,0 0 0,-1-1 0,-1 1 0,0-1 0,4-14 0,-8 19 0,1 0 0,-1-1 0,0 1 0,-1-1 0,1 0 0,-1 1 0,-1-1 0,0 1 0,0-1 0,0 1 0,-1-1 0,0 1 0,0 0 0,-1 0 0,0 0 0,-1 0 0,1 0 0,-7-7 0,-2-2 9,-2 1 1,0 0-1,-1 2 0,0 0 0,-1 0 1,-1 1-1,0 1 0,0 1 0,-1 1 0,0 0 1,-1 1-1,-35-10 0,3 4-380,0 2-1,-1 3 1,-90-6 0,100 14-6455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093"/>
    </inkml:context>
    <inkml:brush xml:id="br0">
      <inkml:brushProperty name="width" value="0.05" units="cm"/>
      <inkml:brushProperty name="height" value="0.05" units="cm"/>
    </inkml:brush>
  </inkml:definitions>
  <inkml:trace contextRef="#ctx0" brushRef="#br0">41 1 24575,'-1'34'0,"1"82"0,15 116 0,0-98 0,-6-1 0,-10 166 0,-4-249 0,-2-1 0,-18 61 0,-5 27 0,26-115 0,1 1 0,0-1 0,2 1 0,1 0 0,3 30 0,3-45-1365,3-8-5461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31:16.292"/>
    </inkml:context>
    <inkml:brush xml:id="br0">
      <inkml:brushProperty name="width" value="0.05" units="cm"/>
      <inkml:brushProperty name="height" value="0.05" units="cm"/>
    </inkml:brush>
  </inkml:definitions>
  <inkml:trace contextRef="#ctx0" brushRef="#br0">200 1 24575,'1'0'0,"1"0"0,0 0 0,0 1 0,0-1 0,0 1 0,0-1 0,0 1 0,0-1 0,-1 1 0,1 0 0,0 0 0,0 0 0,-1 0 0,1 1 0,-1-1 0,1 0 0,-1 0 0,1 1 0,-1-1 0,0 1 0,0 0 0,0-1 0,0 1 0,0 0 0,0-1 0,0 1 0,-1 0 0,1 0 0,0 0 0,-1 0 0,0 0 0,1 0 0,-1 0 0,0 0 0,0-1 0,0 1 0,0 0 0,-1 0 0,1 0 0,0 0 0,-1 0 0,1 0 0,-1 0 0,0 0 0,0-1 0,1 1 0,-1 0 0,0 0 0,-1-1 0,1 1 0,0-1 0,0 1 0,-1-1 0,-1 2 0,-104 96 0,10-11 0,95-86 0,0-1 0,0 1 0,1 0 0,-1 0 0,0 0 0,1 0 0,-1 0 0,1 1 0,0-1 0,0 0 0,0 0 0,0 1 0,0-1 0,1 1 0,-1-1 0,1 1 0,-1-1 0,1 4 0,0-4 0,1 0 0,-1 0 0,1 0 0,0-1 0,-1 1 0,1 0 0,0 0 0,0-1 0,0 1 0,1 0 0,-1-1 0,0 0 0,0 1 0,1-1 0,-1 0 0,1 1 0,-1-1 0,4 1 0,3 3 0,1-1 0,0-1 0,-1 1 0,1-1 0,1-1 0,-1 0 0,0 0 0,14 0 0,25-2 0,-1-2 0,1-1 0,51-12 0,-55 7 0,2 2 0,-1 2 0,68 2 0,-82 8-1365,-8 2-5461</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31:16.639"/>
    </inkml:context>
    <inkml:brush xml:id="br0">
      <inkml:brushProperty name="width" value="0.05" units="cm"/>
      <inkml:brushProperty name="height" value="0.05" units="cm"/>
    </inkml:brush>
  </inkml:definitions>
  <inkml:trace contextRef="#ctx0" brushRef="#br0">28 1 24575,'1'0'0,"-1"1"0,1-1 0,-1 1 0,1-1 0,0 1 0,-1 0 0,1-1 0,-1 1 0,0 0 0,1 0 0,-1-1 0,0 1 0,1 0 0,-1 0 0,0-1 0,0 1 0,0 0 0,1 0 0,-1 0 0,0 0 0,0-1 0,0 1 0,-1 0 0,1 0 0,0 0 0,0 1 0,-3 36 0,2-24 0,-1 361 0,0-13 0,-12-259 48,9-80-330,2 1-1,0-1 0,1 1 1,3 38-1,4-38-6543</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31:17.029"/>
    </inkml:context>
    <inkml:brush xml:id="br0">
      <inkml:brushProperty name="width" value="0.05" units="cm"/>
      <inkml:brushProperty name="height" value="0.05" units="cm"/>
    </inkml:brush>
  </inkml:definitions>
  <inkml:trace contextRef="#ctx0" brushRef="#br0">75 1 24575,'1'0'0,"-1"0"0,1 0 0,-1 0 0,1 0 0,-1 0 0,1 0 0,-1 0 0,1 1 0,0-1 0,-1 0 0,1 0 0,-1 1 0,1-1 0,-1 0 0,0 0 0,1 1 0,-1-1 0,1 1 0,-1-1 0,1 0 0,-1 1 0,0-1 0,1 1 0,-1-1 0,0 1 0,0-1 0,1 1 0,-1-1 0,0 1 0,0-1 0,0 1 0,0 0 0,0-1 0,1 1 0,-1-1 0,0 1 0,0-1 0,0 1 0,-1-1 0,1 1 0,0 0 0,0-1 0,0 1 0,0-1 0,0 1 0,-1-1 0,1 1 0,0-1 0,-1 1 0,-16 38 0,8-20 0,1 13 0,2-1 0,1 1 0,-2 56 0,2-9 0,0-27 0,-9 68 0,6 0 0,7 125 0,1-239-151,0-1-1,1 0 0,0 1 0,0-1 1,0 0-1,1 0 0,-1 1 1,6 8-1,1-5-6674</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31:17.624"/>
    </inkml:context>
    <inkml:brush xml:id="br0">
      <inkml:brushProperty name="width" value="0.05" units="cm"/>
      <inkml:brushProperty name="height" value="0.05" units="cm"/>
    </inkml:brush>
  </inkml:definitions>
  <inkml:trace contextRef="#ctx0" brushRef="#br0">216 79 24575,'4'-1'0,"0"0"0,0-1 0,0 1 0,1-1 0,-2 0 0,1 0 0,0-1 0,0 1 0,-1-1 0,1 0 0,5-5 0,26-17 0,-18 19 0,1 1 0,0 1 0,0 1 0,0 1 0,1 0 0,-1 1 0,0 1 0,1 1 0,-1 0 0,0 2 0,0 0 0,0 1 0,0 0 0,-1 2 0,1 0 0,-1 1 0,19 11 0,-32-16 0,0 0 0,0 1 0,-1 0 0,1-1 0,-1 1 0,1 0 0,-1 1 0,0-1 0,0 1 0,-1-1 0,1 1 0,-1 0 0,0 0 0,0 0 0,0 0 0,0 0 0,-1 0 0,2 9 0,-2-7 0,-1 0 0,0 1 0,0-1 0,-1 0 0,1 0 0,-1 1 0,-1-1 0,1 0 0,-1 0 0,0 0 0,-1 0 0,-3 6 0,0 0 0,-2-1 0,1 1 0,-1-1 0,-1-1 0,0 0 0,0 0 0,-1 0 0,0-1 0,-1-1 0,0 0 0,-20 11 0,-4-10 0,25-9 0,20-3 0,15-2 0,-1 1 0,1 0 0,0 2 0,1 1 0,-1 1 0,0 1 0,0 1 0,0 1 0,25 7 0,-39-7 0,-1 0 0,1 1 0,-1 0 0,0 1 0,0 0 0,-1 0 0,1 1 0,-1 0 0,0 1 0,-1 0 0,0 0 0,0 1 0,0 0 0,-1 0 0,0 1 0,-1-1 0,0 2 0,0-1 0,-1 1 0,-1 0 0,1 0 0,-1 0 0,2 12 0,-3-12 0,-1 1 0,0 0 0,-1 0 0,0 0 0,0 0 0,-1-1 0,-1 1 0,0 0 0,0 0 0,-1 0 0,-1 0 0,0-1 0,0 1 0,-7 14 0,2-10 0,-1-1 0,0 0 0,0-1 0,-2 0 0,1-1 0,-2 0 0,0 0 0,-24 18 0,0-6 0,-2-1 0,-1-1 0,0-2 0,-2-3 0,0 0 0,-59 14 0,69-23-105,0-1 0,0-1 0,-1-2 0,1-1 0,-1-1 0,0-2 0,1-1 0,-1-2 0,0-1 0,1-1 0,0-2 0,-39-13 0,2-10-6721</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31:51.237"/>
    </inkml:context>
    <inkml:brush xml:id="br0">
      <inkml:brushProperty name="width" value="0.05" units="cm"/>
      <inkml:brushProperty name="height" value="0.05" units="cm"/>
    </inkml:brush>
  </inkml:definitions>
  <inkml:trace contextRef="#ctx0" brushRef="#br0">47 372 24575,'7'-3'0,"0"0"0,0-1 0,0 1 0,0-1 0,-1-1 0,1 1 0,-1-1 0,0 0 0,-1-1 0,7-6 0,-3 3 0,303-270 0,-311 278 0,0 0 0,-1 1 0,1-1 0,0 0 0,0 0 0,0 1 0,-1-1 0,1 0 0,0 0 0,-1 0 0,1 0 0,0 0 0,-1 0 0,0 0 0,1 0 0,-1 0 0,0 0 0,1-2 0,-1 3 0,-1-1 0,1 1 0,0-1 0,-1 1 0,1 0 0,0-1 0,-1 1 0,1 0 0,-1-1 0,1 1 0,-1 0 0,1 0 0,-1 0 0,1-1 0,-1 1 0,1 0 0,-1 0 0,1 0 0,-1 0 0,1 0 0,-1 0 0,1 0 0,-1 0 0,1 0 0,-2 0 0,-41 8 0,-142 63 0,89-33 0,39-22 0,54-16 0,0 1 0,-1-1 0,1 0 0,-1 0 0,1 0 0,-1 0 0,1 0 0,-1-1 0,1 0 0,0 1 0,-1-1 0,1-1 0,0 1 0,-5-3 0,7 4 0,0-1 0,1 1 0,-1-1 0,1 1 0,-1-1 0,1 1 0,0-1 0,-1 1 0,1-1 0,-1 1 0,1-1 0,0 0 0,0 1 0,-1-1 0,1 1 0,0-1 0,0 0 0,0 1 0,-1-1 0,1 0 0,0 1 0,0-1 0,0 0 0,0 0 0,0 1 0,1-1 0,-1 0 0,0 1 0,0-1 0,0 0 0,0 1 0,1-1 0,-1 1 0,0-1 0,1 0 0,-1 1 0,0-1 0,1 1 0,-1-1 0,1 1 0,-1-1 0,1 1 0,-1-1 0,1 1 0,-1 0 0,1-1 0,1 0 0,32-20 0,-33 20 0,29-13 0,1 1 0,0 2 0,1 1 0,0 1 0,0 2 0,1 1 0,0 1 0,0 2 0,0 1 0,55 5 0,-84-3 0,-1 1 0,0-1 0,1 1 0,-1 0 0,0-1 0,0 1 0,0 1 0,0-1 0,0 0 0,0 1 0,3 1 0,-5-2 0,0 0 0,0 0 0,0 1 0,-1-1 0,1 0 0,0 0 0,0 0 0,-1 1 0,1-1 0,-1 0 0,0 0 0,1 1 0,-1-1 0,0 0 0,1 1 0,-1-1 0,0 0 0,0 1 0,0-1 0,-1 1 0,1-1 0,0 0 0,0 1 0,-1-1 0,1 0 0,-1 1 0,1-1 0,-1 2 0,-13 34-116,-81 244-1133,87-249-5577</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31:52.595"/>
    </inkml:context>
    <inkml:brush xml:id="br0">
      <inkml:brushProperty name="width" value="0.05" units="cm"/>
      <inkml:brushProperty name="height" value="0.05" units="cm"/>
    </inkml:brush>
  </inkml:definitions>
  <inkml:trace contextRef="#ctx0" brushRef="#br0">29 40 24575,'4'-1'0,"1"0"0,0 0 0,0-1 0,-1 1 0,1-1 0,8-4 0,23-8 0,-20 10 0,0 1 0,0 1 0,0 0 0,0 2 0,1 0 0,-1 0 0,0 2 0,0 0 0,0 1 0,24 6 0,-38-8 0,0 0 0,0 0 0,1 0 0,-1 0 0,0 0 0,0 1 0,-1-1 0,1 1 0,0-1 0,0 1 0,-1 0 0,1-1 0,0 1 0,-1 0 0,0 0 0,0 0 0,1 0 0,-1 0 0,0 0 0,-1 1 0,1-1 0,0 0 0,0 3 0,-1 0 0,0-1 0,0 0 0,-1 1 0,1-1 0,-1 0 0,0 0 0,0 0 0,-1 0 0,1 0 0,-1 0 0,-4 7 0,-5 6 0,0-1 0,-1-1 0,-1 0 0,-21 20 0,23-25 0,-1-1 0,0 0 0,0-1 0,-1-1 0,0 1 0,0-2 0,0 0 0,-1-1 0,0 0 0,-26 5 0,59-18 0,1 1 0,25-5 0,-12 7 0,1 1 0,0 2 0,0 1 0,49 5 0,-73-3 0,0 0 0,0 0 0,-1 1 0,1 1 0,-1 0 0,0 0 0,0 1 0,0 0 0,0 0 0,-1 1 0,1 0 0,-1 1 0,0-1 0,-1 2 0,1-1 0,-1 1 0,-1 0 0,1 0 0,-1 1 0,6 10 0,-10-14 0,1 1 0,-1 1 0,0-1 0,0 0 0,-1 1 0,1-1 0,-1 0 0,-1 1 0,1 0 0,-1-1 0,0 1 0,0-1 0,0 1 0,-1 0 0,-1 6 0,-1-4 0,1 0 0,-1 0 0,-1-1 0,0 1 0,0-1 0,0 0 0,-1 0 0,0-1 0,-8 9 0,-4 2 0,-1-2 0,0 0 0,-1-1 0,0 0 0,-2-2 0,-27 13 0,46-24 0,-46 22 0,-50 16 0,86-35 0,-2 0 0,1 0 0,0-1 0,0-1 0,-1-1 0,0 1 0,1-2 0,-1 0 0,-19-3 0,28 2-151,0 0-1,0-1 0,0 1 0,0-1 1,1 0-1,-1 0 0,1-1 1,-9-5-1,-4-8-6674</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094"/>
    </inkml:context>
    <inkml:brush xml:id="br0">
      <inkml:brushProperty name="width" value="0.05" units="cm"/>
      <inkml:brushProperty name="height" value="0.05" units="cm"/>
    </inkml:brush>
  </inkml:definitions>
  <inkml:trace contextRef="#ctx0" brushRef="#br0">1922 46 24575,'-29'-12'0,"8"1"0,-17 3 0,0 2 0,0 2 0,0 1 0,0 2 0,-55 5 0,2-1 0,-888-3 0,938 3 0,0 1 0,-54 13 0,18-3 0,52-9 0,1 0 0,-1 2 0,-24 10 0,38-13 0,0 1 0,0 0 0,0 1 0,1 1 0,0-1 0,0 1 0,0 1 0,-10 11 0,15-13 0,1 0 0,0 1 0,1-1 0,-1 1 0,1 0 0,0 0 0,1 0 0,0 0 0,0 0 0,1 1 0,-1-1 0,1 11 0,0 15 0,4 52 0,0-36 0,1 2 0,11 58 0,4 41 0,-18 119 0,-2-147 0,-1-85 0,-1-1 0,-10 41 0,8-56 0,1 1 0,0 0 0,2 0 0,1 0 0,0 0 0,2 1 0,0-1 0,9 42 0,-5-48 0,-3-6 0,1 0 0,0-1 0,0 1 0,1-1 0,8 13 0,-10-19 0,1 0 0,0 0 0,0 0 0,-1 0 0,2 0 0,-1-1 0,0 1 0,0-1 0,1 0 0,-1 0 0,1-1 0,0 1 0,0-1 0,-1 1 0,1-1 0,0 0 0,6 0 0,37 4 0,1-3 0,92-6 0,-28 0 0,8 2 0,211 26 0,-212-11 0,1-6 0,137-9 0,-76-1 0,296 3 0,-449 2 18,0 1 0,47 11 0,-57-9-176,0-1 1,0 0-1,0-2 0,1 0 1,-1-1-1,1-1 0,-1 0 1,29-6-1,-24-1-6668</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095"/>
    </inkml:context>
    <inkml:brush xml:id="br0">
      <inkml:brushProperty name="width" value="0.05" units="cm"/>
      <inkml:brushProperty name="height" value="0.05" units="cm"/>
    </inkml:brush>
  </inkml:definitions>
  <inkml:trace contextRef="#ctx0" brushRef="#br0">1 4 24575,'65'-1'0,"-33"-1"0,1 2 0,0 1 0,0 2 0,51 10 0,-34-2 0,80 6 0,0 1 0,-64-9 0,-45-7 0,1 1 0,-1 1 0,1 0 0,-1 2 0,21 9 0,-36-13 0,-1 1 0,0 0 0,0 0 0,0 0 0,0 1 0,-1 0 0,1 0 0,-1 0 0,0 0 0,0 1 0,-1-1 0,1 1 0,-1 0 0,0 0 0,0 1 0,-1-1 0,1 0 0,-1 1 0,-1 0 0,1-1 0,-1 1 0,0 0 0,1 8 0,-2 8 0,0 0 0,-2 0 0,0 0 0,-2-1 0,-6 23 0,-7 54 0,9 421 0,11-290 0,-2-191 0,-4 71 0,2-97 0,-1-1 0,0 1 0,0-1 0,-1 1 0,-1-1 0,-9 20 0,8-26-1365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096"/>
    </inkml:context>
    <inkml:brush xml:id="br0">
      <inkml:brushProperty name="width" value="0.05" units="cm"/>
      <inkml:brushProperty name="height" value="0.05" units="cm"/>
    </inkml:brush>
  </inkml:definitions>
  <inkml:trace contextRef="#ctx0" brushRef="#br0">1512 65 24575,'4'0'0,"0"-1"0,-1 1 0,1-1 0,0 0 0,0 0 0,-1 0 0,7-4 0,-4-4 0,-23 0 0,-15 3 0,-1 2 0,-1 1 0,1 1 0,-55 6 0,13-2 0,-66 0 0,-197-4 0,211-12 0,90 8 0,-1 2 0,1 1 0,-1 2 0,-57 6 0,-149 21 0,238-25 0,0 1 0,0 0 0,1 0 0,-1 1 0,1-1 0,0 1 0,0 0 0,0 1 0,0-1 0,0 1 0,1 0 0,0 0 0,0 0 0,0 1 0,0-1 0,0 1 0,1 0 0,0 0 0,0 0 0,1 1 0,-3 6 0,-4 8 0,1 1 0,1 0 0,1 1 0,-5 31 0,9-28 0,1-1 0,2 0 0,0 1 0,2-1 0,10 48 0,-6-35 0,5 58 0,-14 274 0,-15-244 0,8-72 0,-2 62 0,10-80 0,4 225 0,-1-244 0,0 0 0,2 0 0,5 17 0,-7-27 0,0 0 0,1 0 0,0 0 0,0 0 0,0 0 0,0-1 0,1 1 0,0-1 0,0 0 0,6 6 0,-8-10 0,-1-1 0,1 1 0,-1 0 0,1-1 0,-1 1 0,1-1 0,0 1 0,-1-1 0,1 0 0,-1 0 0,1 0 0,0 0 0,-1 0 0,1 0 0,0 0 0,-1 0 0,1-1 0,1 0 0,35-12 0,-18 5 0,11 1 0,0 0 0,0 2 0,54-2 0,100 8 0,-69 2 0,-53-1 0,-32-1 0,0 0 0,0-2 0,0-1 0,-1-2 0,33-8 0,-30 4 0,0 1 0,1 2 0,50-2 0,105 9 0,-69 1 0,837-3 0,-951 0 0,-1 0 0,0 0 0,0 0 0,1-1 0,-1 0 0,0 0 0,0 0 0,0 0 0,0-1 0,0 0 0,0 0 0,0 0 0,0-1 0,7-5 0,-9 4 0,1 1 0,-1-1 0,-1 0 0,1-1 0,-1 1 0,1 0 0,-1-1 0,0 1 0,-1-1 0,1 0 0,-1 0 0,0 1 0,0-1 0,-1 0 0,1 0 0,-1-6 0,0-55 0,-3 0 0,-20-117 0,14 123 0,4 8 0,4-94 0,-1-13 0,0 138 0,-1 1 0,0-1 0,-2 1 0,0-1 0,-12-28 0,-27-58 0,18 41 0,-54-99 0,43 92 0,28 51 0,-2 1 0,-1 0 0,-24-34 0,31 50 0,0-1 0,0 1 0,0 0 0,-1 0 0,0 1 0,0-1 0,0 1 0,-1 0 0,1 1 0,-1 0 0,0 0 0,0 0 0,0 1 0,0 0 0,0 1 0,-10-2 0,-44-1 0,-81 6 0,49 1 0,55-1 0,-75 14 0,73-8 0,-63 3 0,-18-13 0,-52 4 0,171-2-76,-1 0 1,1 0-1,-1 1 0,0-1 0,1 1 0,-1-1 0,1 1 0,-1 0 1,1 0-1,0 0 0,-1 0 0,1 1 0,0-1 0,0 1 1,0-1-1,0 1 0,-4 3 0,-1 11-6750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097"/>
    </inkml:context>
    <inkml:brush xml:id="br0">
      <inkml:brushProperty name="width" value="0.05" units="cm"/>
      <inkml:brushProperty name="height" value="0.05" units="cm"/>
    </inkml:brush>
  </inkml:definitions>
  <inkml:trace contextRef="#ctx0" brushRef="#br0">0 247 24575,'6'-1'0,"-1"1"0,1-2 0,0 1 0,-1 0 0,0-1 0,1 0 0,-1 0 0,0-1 0,0 1 0,0-1 0,0 0 0,7-6 0,54-54 0,-41 38 0,9-9 0,-25 22 0,1 1 0,1 1 0,0 0 0,0 0 0,1 1 0,0 1 0,22-13 0,-32 21 0,0-1 0,-1 1 0,1-1 0,0 1 0,-1 0 0,1 0 0,0 0 0,-1 0 0,1 0 0,0 0 0,0 0 0,-1 1 0,1-1 0,0 1 0,-1-1 0,1 1 0,-1-1 0,1 1 0,-1 0 0,1 0 0,-1 0 0,1 0 0,-1 0 0,0 0 0,1 0 0,-1 0 0,0 1 0,0-1 0,0 0 0,0 1 0,0-1 0,0 1 0,-1-1 0,1 1 0,0-1 0,-1 1 0,1 0 0,-1-1 0,1 1 0,-1 0 0,0 2 0,3 11 0,-1-1 0,0 1 0,-1 24 0,-1-32 0,16 167 0,0-25 0,-16-44 0,3 30 0,-3-131-124,0 0 0,0-1 0,1 1 0,0 0 0,0 0 0,0-1-1,0 1 1,1-1 0,-1 1 0,3 4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098"/>
    </inkml:context>
    <inkml:brush xml:id="br0">
      <inkml:brushProperty name="width" value="0.05" units="cm"/>
      <inkml:brushProperty name="height" value="0.05" units="cm"/>
    </inkml:brush>
  </inkml:definitions>
  <inkml:trace contextRef="#ctx0" brushRef="#br0">0 255 24575,'15'2'0,"-14"-1"0,0-1 0,-1 0 0,1 0 0,0 0 0,0 0 0,0 0 0,0 0 0,0 0 0,-1 0 0,1 0 0,0 0 0,0 0 0,0 0 0,0-1 0,-1 1 0,1 0 0,0-1 0,0 1 0,-1 0 0,1-1 0,0 1 0,0-1 0,-1 0 0,1 1 0,-1-1 0,1 1 0,0-1 0,-1 0 0,1 1 0,-1-1 0,1 0 0,0-1 0,67-72 0,-36 41 0,-1-1 0,28-43 0,-58 76 0,0-1 0,0 0 0,0 0 0,1 0 0,-1 1 0,0-1 0,1 1 0,-1-1 0,1 1 0,0-1 0,-1 1 0,1 0 0,0 0 0,0 0 0,0 0 0,0 0 0,0 0 0,0 0 0,4 0 0,-5 1 0,0 1 0,1-1 0,-1 1 0,1 0 0,-1-1 0,0 1 0,0 0 0,1 0 0,-1 0 0,0 0 0,0 0 0,0 0 0,0 0 0,0 0 0,0 1 0,-1-1 0,1 0 0,0 0 0,0 1 0,-1-1 0,1 1 0,-1-1 0,0 0 0,1 1 0,-1-1 0,0 1 0,0-1 0,0 4 0,7 49 0,-3 1 0,-2 0 0,-8 77 0,5-109 0,-18 154 0,10-109 0,2-1 0,4 70 0,3-127-227,1-1-1,0 1 1,1-1-1,0 0 1,5 14-1,1-6-6598</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099"/>
    </inkml:context>
    <inkml:brush xml:id="br0">
      <inkml:brushProperty name="width" value="0.05" units="cm"/>
      <inkml:brushProperty name="height" value="0.05" units="cm"/>
    </inkml:brush>
  </inkml:definitions>
  <inkml:trace contextRef="#ctx0" brushRef="#br0">1 1 24575,'6'0'0,"2"6"0,6 2 0,1 0-8191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100"/>
    </inkml:context>
    <inkml:brush xml:id="br0">
      <inkml:brushProperty name="width" value="0.05" units="cm"/>
      <inkml:brushProperty name="height" value="0.05" units="cm"/>
    </inkml:brush>
  </inkml:definitions>
  <inkml:trace contextRef="#ctx0" brushRef="#br0">46 143 24575,'1'22'0,"2"-30"0,9-23 0,-6 21 0,1-1 0,1 1 0,-1 0 0,2 1 0,-1 0 0,1 0 0,1 1 0,-1 0 0,1 1 0,17-10 0,-23 15 0,0-1 0,1 1 0,-1 0 0,0 0 0,1 1 0,-1 0 0,1-1 0,-1 1 0,1 1 0,0-1 0,-1 1 0,1 0 0,0 0 0,-1 0 0,1 0 0,0 1 0,-1 0 0,1 0 0,-1 0 0,1 1 0,-1-1 0,1 1 0,-1 0 0,0 1 0,0-1 0,0 1 0,0-1 0,-1 1 0,1 0 0,4 5 0,-2-1 0,0 1 0,0-1 0,0 1 0,-1 0 0,-1 0 0,1 1 0,-1-1 0,-1 1 0,0 0 0,0 0 0,0 0 0,-1 0 0,-1 1 0,1-1 0,-2 1 0,1-1 0,-2 11 0,0-7 0,-2-1 0,1 1 0,-1 0 0,-1-1 0,-1 0 0,1 0 0,-2 0 0,0 0 0,0-1 0,-1 0 0,0 0 0,-10 10 0,-16 19 0,4-3 0,-1-1 0,-1-1 0,-2-2 0,-67 51 0,97-82 0,-25 19 0,27-20 0,0-1 0,1 1 0,-1 0 0,0-1 0,0 1 0,1 0 0,-1 0 0,0 0 0,1-1 0,-1 1 0,1 0 0,-1 0 0,1 0 0,-1 0 0,1 0 0,0 0 0,-1 0 0,1 0 0,0 0 0,0 0 0,0 0 0,0 0 0,0 0 0,0 0 0,0 0 0,0 0 0,0 2 0,3-3 0,-1 1 0,0-1 0,1 1 0,-1-1 0,0 0 0,1 0 0,-1 0 0,0 0 0,1 0 0,-1-1 0,0 1 0,1-1 0,-1 1 0,0-1 0,1 0 0,1-1 0,3 0 0,113-25 0,-42 7 0,0 3 0,2 4 0,117-4 0,-125 18-1365,-41-1-5461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101"/>
    </inkml:context>
    <inkml:brush xml:id="br0">
      <inkml:brushProperty name="width" value="0.05" units="cm"/>
      <inkml:brushProperty name="height" value="0.05" units="cm"/>
    </inkml:brush>
  </inkml:definitions>
  <inkml:trace contextRef="#ctx0" brushRef="#br0">0 111 24575,'19'2'0,"-17"-1"0,0 0 0,1-1 0,-1 0 0,0 0 0,0 0 0,1 0 0,-1 0 0,0 0 0,1 0 0,-1-1 0,0 1 0,3-2 0,162-64 0,-133 54 0,0 2 0,67-11 0,-89 20 0,0 0 0,0 1 0,0 0 0,1 1 0,-1 0 0,-1 1 0,1 1 0,0 0 0,0 0 0,-1 1 0,0 0 0,16 9 0,-24-11 0,1 0 0,0 0 0,0 0 0,-1 1 0,1-1 0,-1 1 0,0 0 0,0 0 0,0 0 0,0 0 0,-1 1 0,1-1 0,-1 1 0,0 0 0,0-1 0,0 1 0,0 0 0,-1 0 0,2 7 0,-2-6 0,-1 0 0,-1 0 0,1-1 0,-1 1 0,0 0 0,0 0 0,0-1 0,0 1 0,-1-1 0,0 1 0,0-1 0,0 0 0,0 1 0,-1-1 0,0 0 0,0-1 0,-5 6 0,-2 2 0,0-1 0,-1 0 0,0-1 0,-1 0 0,0-1 0,0 0 0,-1-1 0,-26 12 0,6-8 0,0 0 0,-57 10 0,28-20 0,61-1 0,-1 0 0,0 0 0,0-1 0,0 1 0,0-1 0,0 1 0,0-1 0,1 0 0,-1 1 0,0-1 0,0 0 0,-2-2 0,4 2 0,-1 0 0,1 1 0,0-1 0,-1 0 0,1 1 0,0-1 0,0 0 0,0 0 0,0 1 0,-1-1 0,1 0 0,0 1 0,0-1 0,0 0 0,1 0 0,-1 1 0,0-1 0,0 0 0,0 0 0,0 1 0,1-1 0,-1 0 0,0 1 0,1-1 0,-1 0 0,0 1 0,1-1 0,-1 1 0,1-1 0,-1 0 0,1 1 0,-1-1 0,1 1 0,0-1 0,6-5 0,-1 1 0,1-1 0,0 1 0,0 1 0,0-1 0,0 1 0,1 1 0,0-1 0,0 1 0,0 1 0,14-4 0,11 0 0,52-4 0,-57 8 0,0 0 0,0 3 0,0 0 0,0 1 0,0 2 0,53 14 0,-69-14 0,0 1 0,0 0 0,0 0 0,0 1 0,-1 1 0,0 0 0,0 0 0,-1 1 0,0 1 0,0 0 0,-1 0 0,0 1 0,-1 0 0,0 0 0,-1 1 0,0 0 0,7 14 0,-10-16 0,0 1 0,-1-1 0,0 1 0,-1-1 0,0 1 0,0 0 0,-1 0 0,0-1 0,-1 1 0,0 0 0,0 0 0,-1 0 0,-1 0 0,0 0 0,0-1 0,-1 1 0,0-1 0,0 1 0,-1-1 0,-1 0 0,1-1 0,-1 1 0,-1-1 0,0 0 0,0 0 0,0 0 0,-12 9 0,2-2 0,0-1 0,-1 0 0,-1-2 0,0 0 0,0-1 0,-1 0 0,-1-2 0,1 0 0,-2-2 0,1 0 0,-40 7 0,30-8-97,-1-3-1,0 0 1,0-2-1,0-2 1,0 0-1,0-2 1,0-2-1,0 0 1,1-2-1,0-2 1,1 0-1,0-2 0,-38-20 1,24 4-6729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3:26.489"/>
    </inkml:context>
    <inkml:brush xml:id="br0">
      <inkml:brushProperty name="width" value="0.05" units="cm"/>
      <inkml:brushProperty name="height" value="0.05" units="cm"/>
    </inkml:brush>
  </inkml:definitions>
  <inkml:trace contextRef="#ctx0" brushRef="#br0">1 4 24575,'65'-1'0,"-33"-1"0,1 2 0,0 1 0,0 2 0,51 10 0,-34-2 0,80 6 0,0 1 0,-64-9 0,-45-7 0,1 1 0,-1 1 0,1 0 0,-1 2 0,21 9 0,-36-13 0,-1 1 0,0 0 0,0 0 0,0 0 0,0 1 0,-1 0 0,1 0 0,-1 0 0,0 0 0,0 1 0,-1-1 0,1 1 0,-1 0 0,0 0 0,0 1 0,-1-1 0,1 0 0,-1 1 0,-1 0 0,1-1 0,-1 1 0,0 0 0,1 8 0,-2 8 0,0 0 0,-2 0 0,0 0 0,-2-1 0,-6 23 0,-7 54 0,9 421 0,11-290 0,-2-191 0,-4 71 0,2-97 0,-1-1 0,0 1 0,0-1 0,-1 1 0,-1-1 0,-9 20 0,8-26-1365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102"/>
    </inkml:context>
    <inkml:brush xml:id="br0">
      <inkml:brushProperty name="width" value="0.05" units="cm"/>
      <inkml:brushProperty name="height" value="0.05" units="cm"/>
    </inkml:brush>
  </inkml:definitions>
  <inkml:trace contextRef="#ctx0" brushRef="#br0">592 185 24575,'0'-3'0,"1"0"0,-1 1 0,1-1 0,0 0 0,0 0 0,0 0 0,0 1 0,0-1 0,3-3 0,-3 3 0,1 0 0,-1 1 0,0-1 0,0 0 0,0 0 0,0 1 0,0-1 0,0 0 0,-1 0 0,1 0 0,-1-6 0,-1 4 0,0 0 0,-1 0 0,1 0 0,-1 0 0,0 0 0,-1 0 0,1 1 0,-1-1 0,0 1 0,0 0 0,0-1 0,0 1 0,-1 1 0,0-1 0,0 1 0,0-1 0,0 1 0,0 0 0,-1 0 0,1 1 0,-1-1 0,0 1 0,0 0 0,0 1 0,-8-3 0,0 0 0,0 1 0,-1 0 0,1 1 0,-1 0 0,0 1 0,1 1 0,-1 0 0,-25 4 0,2 3 0,0 1 0,1 2 0,0 1 0,1 2 0,-35 18 0,60-26 0,1 1 0,-1 0 0,1 1 0,1 0 0,-1 0 0,1 1 0,0 0 0,1 0 0,-9 14 0,12-15 0,0 0 0,1-1 0,0 1 0,0 1 0,1-1 0,0 0 0,0 1 0,1-1 0,0 1 0,0-1 0,1 1 0,0 0 0,0-1 0,1 1 0,2 9 0,1-2 0,0 1 0,1-2 0,1 1 0,1-1 0,0 0 0,1 0 0,0-1 0,1 0 0,1 0 0,0-1 0,0 0 0,2-1 0,-1 0 0,1-1 0,17 11 0,-8-6 0,1-1 0,1-1 0,0-1 0,0-1 0,1-1 0,0-1 0,1-1 0,41 7 0,-43-12 0,0-1 0,1-1 0,0-1 0,-1-1 0,0-2 0,1 0 0,-1-1 0,0-1 0,0-1 0,21-10 0,-28 10 0,0-1 0,0-1 0,-1-1 0,-1 0 0,1 0 0,-2-2 0,1 0 0,-1 0 0,-1-1 0,0-1 0,-1 0 0,0-1 0,-1 0 0,11-21 0,-16 27 0,-2 0 0,1 0 0,-1-1 0,0 1 0,-1-1 0,0 0 0,0 0 0,-1 0 0,0 0 0,-1 0 0,0 0 0,0 0 0,-1 0 0,0 0 0,-1 0 0,0 0 0,0 0 0,-1 1 0,0-1 0,0 1 0,-1 0 0,0-1 0,0 2 0,-1-1 0,-1 0 0,1 1 0,-1 0 0,0 1 0,-8-8 0,0 1 0,0 2 0,-1-1 0,0 2 0,-1 0 0,0 1 0,-1 0 0,1 2 0,-1 0 0,-1 1 0,0 0 0,1 1 0,-2 1 0,-27-2 0,31 5-86,-108-2 303,112 3-383,0 1 0,0 0-1,0 1 1,1 0 0,-1 1 0,1 0-1,0 0 1,-18 10 0,4 3-6660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103"/>
    </inkml:context>
    <inkml:brush xml:id="br0">
      <inkml:brushProperty name="width" value="0.05" units="cm"/>
      <inkml:brushProperty name="height" value="0.05" units="cm"/>
    </inkml:brush>
  </inkml:definitions>
  <inkml:trace contextRef="#ctx0" brushRef="#br0">298 145 24575,'0'0'0,"1"1"0,-1-1 0,1 0 0,0 0 0,-1 0 0,1 0 0,0 0 0,-1-1 0,1 1 0,0 0 0,-1 0 0,1 0 0,-1 0 0,1-1 0,-1 1 0,1 0 0,0-1 0,-1 1 0,1 0 0,-1-1 0,1 1 0,-1-1 0,1 1 0,-1 0 0,0-1 0,1 1 0,-1-1 0,0 0 0,1 1 0,-1-1 0,0 1 0,1-1 0,-1 1 0,0-1 0,0 0 0,0 1 0,0-1 0,0 0 0,0 1 0,0-1 0,0 1 0,0-1 0,0 0 0,0 1 0,0-1 0,0 0 0,0 1 0,0-1 0,-1 1 0,1-1 0,0 0 0,-1 1 0,1-1 0,0 1 0,-1-1 0,1 1 0,0-1 0,-1 0 0,-1-2 0,0 0 0,0 0 0,0 0 0,0 0 0,-1 1 0,1-1 0,-1 1 0,1-1 0,-6-2 0,2 1 0,-1 1 0,0 0 0,0 1 0,0-1 0,-1 2 0,1-1 0,0 1 0,-1 0 0,1 0 0,0 1 0,-1 0 0,1 0 0,-1 1 0,1 0 0,-1 0 0,1 1 0,0 0 0,0 0 0,0 1 0,0 0 0,0 0 0,1 0 0,-1 1 0,1 0 0,0 0 0,0 1 0,0 0 0,1 0 0,-1 0 0,-5 9 0,3-4 0,1 0 0,0 0 0,1 0 0,0 1 0,0 0 0,1 1 0,1-1 0,0 1 0,1 0 0,0 0 0,0 0 0,2 0 0,-1 0 0,1 0 0,1 1 0,1-1 0,3 24 0,-1-22 0,0 0 0,2-1 0,0 1 0,0-1 0,1 0 0,1 0 0,0-1 0,1 0 0,0 0 0,0 0 0,2-1 0,-1-1 0,1 0 0,1 0 0,0-1 0,0 0 0,1-1 0,0 0 0,1-1 0,-1 0 0,1-1 0,1-1 0,-1 0 0,1 0 0,26 4 0,0-5 0,0-1 0,0-2 0,0-2 0,66-9 0,-88 7 0,-1-1 0,1 0 0,-1-1 0,0-1 0,0-1 0,0 0 0,-1-1 0,0-1 0,-1 0 0,0-1 0,0-1 0,21-21 0,-26 21 0,0-1 0,0-1 0,-1 1 0,0-2 0,-2 1 0,1-1 0,-2 0 0,0-1 0,0 0 0,-1 0 0,-1 0 0,-1 0 0,3-27 0,-5 32 0,-1 0 0,-1 0 0,1 0 0,-1 0 0,-1 0 0,0 1 0,0-1 0,-1 0 0,0 1 0,-1 0 0,0 0 0,0 0 0,-1 0 0,0 0 0,-1 1 0,0 0 0,0 0 0,-1 1 0,0 0 0,0 0 0,0 0 0,-12-7 0,-5 1 0,0 2 0,0 0 0,-1 2 0,0 0 0,-1 2 0,0 1 0,0 1 0,-30-2 0,39 6 15,-1 0 0,1 1 0,0 1 0,0 1 0,0 0 0,0 1 0,-30 10 0,36-9-129,0 0 0,0 0-1,0 1 1,0 1 0,1 0 0,0 0-1,0 1 1,1 0 0,0 1 0,0 0-1,1 0 1,-8 10 0,-1 8-6712</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08.104"/>
    </inkml:context>
    <inkml:brush xml:id="br0">
      <inkml:brushProperty name="width" value="0.05" units="cm"/>
      <inkml:brushProperty name="height" value="0.05" units="cm"/>
    </inkml:brush>
  </inkml:definitions>
  <inkml:trace contextRef="#ctx0" brushRef="#br0">359 76 24575,'-9'1'0,"0"0"0,0 1 0,0 0 0,0 1 0,1 0 0,-1 0 0,1 1 0,0 0 0,0 1 0,0-1 0,1 1 0,-1 1 0,1-1 0,-8 10 0,-13 13 0,-46 56 0,45-52 0,22-26 0,0 1 0,0 1 0,1-1 0,-10 16 0,59-52 0,116-101 0,-42 31 0,-225 207 0,81-79 0,0 1 0,2 1 0,-39 65 0,109-138 0,133-174 0,-176 215 0,-1 0 0,0-1 0,0 1 0,1 0 0,-1-1 0,0 1 0,0-1 0,0 1 0,0-1 0,-1 0 0,1 1 0,0-1 0,-1 0 0,1-2 0,-1 4 0,-1 0 0,1-1 0,-1 1 0,1 0 0,-1-1 0,1 1 0,-1 0 0,1 0 0,-1 0 0,1 0 0,-1 0 0,1 0 0,-1 0 0,1 0 0,-1 0 0,0 0 0,1 0 0,-1 0 0,1 0 0,-1 0 0,1 0 0,-1 0 0,1 0 0,-1 1 0,1-1 0,-1 0 0,1 1 0,-1-1 0,-51 27 0,-97 81 0,128-90 0,0 1 0,1 1 0,1 0 0,-26 37 0,43-53 0,-1 0 0,1 0 0,0 0 0,0 0 0,1 0 0,-1 1 0,-1 6 0,3-10 0,0-1 0,0 1 0,0 0 0,0-1 0,0 1 0,0-1 0,0 1 0,0 0 0,0-1 0,0 1 0,0-1 0,1 1 0,-1 0 0,0-1 0,0 1 0,1-1 0,-1 1 0,0-1 0,1 1 0,-1-1 0,0 1 0,1-1 0,0 1 0,0 0 0,0-1 0,1 1 0,-1-1 0,0 0 0,0 0 0,0 0 0,1 0 0,-1 0 0,0 0 0,0 0 0,0 0 0,1 0 0,-1 0 0,0-1 0,0 1 0,0 0 0,2-2 0,20-7 0,-1 0 0,-1-2 0,0-1 0,0-1 0,-1-1 0,35-30 0,101-115 0,-119 119 0,-34 37 0,0 0 0,1-1 0,0 1 0,-1-1 0,0 0 0,0 0 0,0 0 0,0-1 0,-1 1 0,1-1 0,-1 1 0,0-1 0,-1 0 0,3-8 0,-5 13 0,1-1 0,0 1 0,-1 0 0,1-1 0,-1 1 0,1-1 0,0 1 0,-1-1 0,1 1 0,-1 0 0,1-1 0,-1 1 0,1 0 0,-1 0 0,0-1 0,1 1 0,-1 0 0,1 0 0,-1 0 0,1 0 0,-1-1 0,0 1 0,1 0 0,-1 0 0,1 0 0,-1 1 0,0-1 0,1 0 0,-1 0 0,1 0 0,-1 0 0,1 0 0,-1 1 0,0-1 0,1 0 0,-1 1 0,-23 8 0,-2 5 0,0 2 0,1 0 0,1 2 0,-38 35 0,-78 93 0,133-138 0,-45 53 0,48-55 0,0 0 0,0 0 0,0 0 0,1 0 0,0 1 0,0-1 0,1 1 0,-3 9 0,5-16 0,0 1 0,0-1 0,0 0 0,0 0 0,0 0 0,-1 0 0,1 1 0,0-1 0,0 0 0,0 0 0,0 0 0,0 1 0,0-1 0,0 0 0,1 0 0,-1 0 0,0 1 0,0-1 0,0 0 0,0 0 0,0 0 0,0 0 0,0 1 0,0-1 0,0 0 0,1 0 0,-1 0 0,0 0 0,0 1 0,0-1 0,0 0 0,0 0 0,1 0 0,-1 0 0,0 0 0,0 0 0,0 0 0,0 0 0,1 0 0,-1 1 0,0-1 0,0 0 0,0 0 0,1 0 0,-1 0 0,0 0 0,0 0 0,0 0 0,1 0 0,-1 0 0,0-1 0,15-5 0,13-14 0,272-278 0,-273 262 0,-27 35 0,0 1 0,1 0 0,-1 0 0,0 0 0,0-1 0,0 1 0,0 0 0,0 0 0,0 0 0,1-1 0,-1 1 0,0 0 0,0 0 0,0-1 0,0 1 0,0 0 0,0 0 0,0-1 0,0 1 0,0 0 0,0 0 0,0-1 0,0 1 0,0 0 0,0 0 0,0-1 0,-1 1 0,1 0 0,0 0 0,0 0 0,0-1 0,0 1 0,0 0 0,0 0 0,-1 0 0,1-1 0,0 1 0,0 0 0,0 0 0,-1 0 0,1-1 0,-22 8 0,-5 8 0,1 1 0,1 2 0,0 0 0,1 2 0,-22 23 0,7-2 0,-63 85 0,97-120 0,0 1 0,0-1 0,1 1 0,0 0 0,0 0 0,1 0 0,-1 1 0,2-1 0,-1 1 0,1 0 0,0-1 0,-1 12 0,3-18 0,0 0 0,1 0 0,-1 0 0,0 1 0,0-1 0,1 0 0,-1 0 0,1 0 0,-1 0 0,1 0 0,-1 0 0,1 0 0,0 0 0,-1-1 0,1 1 0,0 0 0,0 0 0,0 0 0,0-1 0,0 1 0,-1 0 0,1-1 0,0 1 0,0-1 0,1 1 0,-1-1 0,0 0 0,0 1 0,0-1 0,0 0 0,0 0 0,0 0 0,0 0 0,0 0 0,1 0 0,-1 0 0,0 0 0,0 0 0,0 0 0,0-1 0,0 1 0,0 0 0,0-1 0,2 0 0,4-1 0,0 0 0,0-1 0,0 0 0,-1 0 0,10-6 0,6-9 0,0-2 0,-2 0 0,0-1 0,-1-1 0,-1 0 0,23-39 0,32-38 0,-47 67 0,-1 0 0,-1-2 0,23-44 0,-43 64 0,-14 23 0,-15 25 0,-217 400 0,234-412 0,8-21 0,0-1 0,1 0 0,-1 0 0,0 0 0,0 1 0,0-1 0,0 0 0,0 0 0,0 0 0,0 0 0,1 0 0,-1 1 0,0-1 0,0 0 0,0 0 0,0 0 0,0 0 0,1 0 0,-1 0 0,0 0 0,0 1 0,0-1 0,1 0 0,-1 0 0,0 0 0,0 0 0,0 0 0,1 0 0,-1 0 0,0 0 0,0 0 0,0 0 0,1 0 0,-1 0 0,0 0 0,0 0 0,0 0 0,0 0 0,1-1 0,-1 1 0,0 0 0,0 0 0,0 0 0,1 0 0,-1 0 0,0 0 0,0 0 0,0-1 0,37-26 0,8-16 0,71-89 0,-19 19 0,-81 97 0,-8 8 0,1 0 0,-2-1 0,1 1 0,-2-1 0,1-1 0,-1 1 0,9-20 0,-15 29 0,0 0 0,1-1 0,-1 1 0,0-1 0,0 1 0,0 0 0,1-1 0,-1 1 0,0-1 0,0 1 0,0-1 0,0 1 0,0-1 0,0 1 0,0-1 0,0 1 0,0 0 0,0-1 0,0 1 0,0-1 0,0 1 0,0-1 0,-1 1 0,1 0 0,0-1 0,0 1 0,0-1 0,-1 1 0,1 0 0,0-1 0,0 1 0,-1 0 0,1-1 0,0 1 0,-1 0 0,1-1 0,0 1 0,-1 0 0,0-1 0,-21 5 0,-23 19 0,5 10 0,1 2 0,2 1 0,2 2 0,-31 42 0,12-15 0,36-45 0,10-12 0,0 0 0,1 1 0,-1 0 0,2 0 0,-1 0 0,1 1 0,1 0 0,0 0 0,-7 19 0,12-28 0,0-1 0,0 1 0,0-1 0,0 1 0,0-1 0,0 1 0,0-1 0,0 1 0,0-1 0,0 1 0,0-1 0,0 1 0,1-1 0,-1 1 0,0-1 0,0 0 0,0 1 0,1-1 0,-1 1 0,0-1 0,1 1 0,-1-1 0,0 0 0,1 1 0,-1-1 0,1 0 0,-1 0 0,0 1 0,1-1 0,-1 0 0,1 0 0,-1 1 0,1-1 0,-1 0 0,1 0 0,-1 0 0,1 0 0,-1 0 0,1 0 0,-1 0 0,1 0 0,-1 0 0,1 0 0,-1 0 0,1 0 0,-1 0 0,1 0 0,-1 0 0,1-1 0,-1 1 0,1 0 0,-1 0 0,0 0 0,1-1 0,0 1 0,28-15 0,8-11 0,-2-2 0,57-58 0,-32 29 0,-49 46 0,32-28 0,-1-1 0,-2-3 0,36-49 0,-75 91 0,0 1 0,-1-1 0,1 1 0,-1-1 0,1 0 0,-1 1 0,1-1 0,-1 0 0,1 0 0,-1 1 0,0-1 0,1 0 0,-1 0 0,0 0 0,1 1 0,-1-1 0,0 0 0,0 0 0,0 0 0,0 0 0,0 1 0,0-1 0,0 0 0,0 0 0,0 0 0,-1-1 0,-19 5 0,-39 29 0,54-28 0,-44 29 0,1 2 0,2 3 0,-53 54 0,-14 13 0,79-72 0,25-24 0,0 1 0,-1-2 0,-18 13 0,42-31 0,0-1 0,-1 0 0,15-18 0,4-3 0,12-9 0,251-217 0,-258 232 0,-37 26 0,0 0 0,0 0 0,0 0 0,0 0 0,0 1 0,0-1 0,0 0 0,0 0 0,0 0 0,0 0 0,0 0 0,0 0 0,0 0 0,0 0 0,0 0 0,0 0 0,0 0 0,1 0 0,-1 0 0,0 0 0,0 0 0,0 0 0,0 0 0,0 0 0,0 0 0,0 0 0,0 0 0,-19 18 0,-101 81 0,67-57 0,1 2 0,-49 54 0,86-82 0,10-12 0,1 0 0,0 0 0,0 0 0,1 1 0,-1-1 0,1 1 0,0 0 0,0 0 0,1 0 0,-1 0 0,1 0 0,-2 7 0,4-12 0,0 1 0,0 0 0,0-1 0,0 1 0,0-1 0,0 1 0,0 0 0,0-1 0,0 1 0,0 0 0,0-1 0,0 1 0,0 0 0,0-1 0,0 1 0,1-1 0,-1 1 0,0-1 0,0 1 0,1 0 0,-1-1 0,1 1 0,-1-1 0,0 1 0,1-1 0,-1 0 0,1 1 0,-1-1 0,1 1 0,-1-1 0,1 0 0,-1 1 0,2-1 0,23-3 0,24-23 0,37-31 0,-3-4 0,127-121 0,-201 174 0,-1 0 0,0-1 0,-1 0 0,8-13 0,-14 22 0,-1 0 0,0 0 0,0 0 0,0 0 0,0 0 0,0 0 0,0-1 0,0 1 0,0 0 0,0 0 0,0 0 0,0 0 0,1 0 0,-1 0 0,0-1 0,0 1 0,0 0 0,0 0 0,0 0 0,0 0 0,0 0 0,0-1 0,0 1 0,0 0 0,0 0 0,0 0 0,0 0 0,0 0 0,0 0 0,-1-1 0,1 1 0,0 0 0,0 0 0,0 0 0,0 0 0,0 0 0,0 0 0,0-1 0,0 1 0,0 0 0,0 0 0,-1 0 0,1 0 0,0 0 0,0 0 0,0 0 0,0 0 0,0 0 0,0 0 0,0 0 0,-1 0 0,1 0 0,0 0 0,0-1 0,0 1 0,0 0 0,-1 0 0,-12 3 0,-12 9 0,-46 30 0,3 3 0,2 3 0,2 3 0,2 2 0,-63 73 0,110-112 0,12-11 0,-1 0 0,1 1 0,0-1 0,0 1 0,0 0 0,0-1 0,0 1 0,1 0 0,0 1 0,-2 4 0,33-22 0,32-30 0,-2-4 0,84-85 0,32-27 0,-151 140 0,-23 17 0,-4 4 0,-39 28 0,14-10 0,-22 14 0,-195 146 0,231-168 0,-3 1 0,1 1 0,1 1 0,0 0 0,-24 33 0,38-47 0,0 0 0,0 0 0,1 0 0,-1-1 0,0 1 0,1 0 0,-1 0 0,1 0 0,-1 0 0,1 0 0,0 0 0,-1 0 0,1 0 0,0 0 0,0 0 0,-1 0 0,1 1 0,0-1 0,0 0 0,0 0 0,0 0 0,1 0 0,-1 0 0,0 0 0,0 0 0,1 1 0,0-1 0,0-1 0,1 1 0,-1-1 0,0 0 0,0 1 0,1-1 0,-1 0 0,0 0 0,0 0 0,1 0 0,-1 0 0,0-1 0,0 1 0,1 0 0,-1 0 0,0-1 0,0 1 0,1-1 0,60-27 0,227-161 0,-239 153 0,127-100 0,-160 116 0,-32 23 0,-41 26 0,51-26 0,-75 43 0,3 4 0,2 3 0,2 3 0,3 3 0,2 3 0,-79 95 0,146-156 0,-1 1 0,1-1 0,-1 1 0,1 0 0,0-1 0,0 1 0,0 0 0,0 0 0,0 0 0,0 0 0,0 0 0,0 0 0,1 0 0,-1 2 0,1-3 0,1-1 0,-1 0 0,0 1 0,1-1 0,-1 0 0,1 1 0,-1-1 0,1 0 0,-1 0 0,1 1 0,-1-1 0,1 0 0,-1 0 0,1 0 0,-1 0 0,1 0 0,-1 0 0,1 0 0,0 0 0,-1 0 0,1 0 0,-1 0 0,1 0 0,-1 0 0,1 0 0,-1 0 0,1 0 0,-1-1 0,1 1 0,-1 0 0,2-1 0,56-26 0,19-26 0,-2-3 0,-3-4 0,-2-2 0,79-93 0,-138 143 0,-6 8 0,0-1 0,0 0 0,-1 0 0,0 0 0,0-1 0,0 0 0,0 0 0,-1 0 0,0 0 0,-1 0 0,4-9 0,-6 15 0,0-1 0,0 1 0,0 0 0,0-1 0,0 1 0,0 0 0,0-1 0,0 1 0,0 0 0,0-1 0,0 1 0,0 0 0,0-1 0,0 1 0,0 0 0,0 0 0,-1-1 0,1 1 0,0 0 0,0-1 0,0 1 0,0 0 0,0 0 0,-1-1 0,1 1 0,0 0 0,0 0 0,-1-1 0,1 1 0,0 0 0,0 0 0,-1 0 0,1 0 0,0-1 0,-1 1 0,1 0 0,0 0 0,-1 0 0,-15 5 0,-20 19 0,32-21 0,-34 25 0,2 2 0,1 1 0,1 2 0,2 1 0,1 2 0,-40 61 0,52-71 0,-35 37 0,-4 6 0,48-48 0,23-21 0,31-25 0,-41 23 0,71-51 0,-1-4 0,119-122 0,-17 15 0,-285 281 0,86-96 0,-125 111 0,125-108 0,1 1 0,0 1 0,-30 48 0,47-60 0,8-10 0,20-13 0,30-28 0,319-304 0,-339 305 0,-30 32 0,-21 21 0,-103 94 0,66-62 0,1 2 0,-63 78 0,148-143 0,23-21 0,44-34 0,-16 12 0,107-97 0,-314 282 0,85-82 0,19-23 0,1 0 0,-31 49 0,52-73 0,0 1 0,1 0 0,-1 0 0,0 0 0,0 0 0,1 0 0,-1 0 0,0 0 0,0 0 0,1 0 0,-1 0 0,0 0 0,0 0 0,1 1 0,-1-1 0,0 0 0,0 0 0,0 0 0,1 0 0,-1 0 0,0 0 0,0 0 0,0 1 0,1-1 0,-1 0 0,0 0 0,0 0 0,0 0 0,0 1 0,1-1 0,-1 0 0,0 0 0,0 1 0,0-1 0,0 0 0,0 0 0,0 0 0,0 1 0,0-1 0,0 0 0,0 0 0,0 1 0,0-1 0,0 0 0,0 0 0,0 1 0,0-1 0,0 0 0,0 0 0,0 1 0,0-1 0,0 0 0,0 0 0,0 1 0,0-1 0,0 0 0,-1 0 0,1 0 0,0 1 0,20-11 0,-1-5 0,13-8 0,-2-1 0,-1-2 0,47-52 0,-76 78 0,1 0 0,-1 0 0,0-1 0,0 1 0,0 0 0,0 0 0,1 0 0,-1 0 0,0 0 0,0-1 0,0 1 0,0 0 0,1 0 0,-1 0 0,0 0 0,0-1 0,0 1 0,0 0 0,0 0 0,0 0 0,0-1 0,0 1 0,0 0 0,1 0 0,-1 0 0,0-1 0,0 1 0,0 0 0,0 0 0,0 0 0,0-1 0,-1 1 0,1 0 0,0 0 0,0-1 0,0 1 0,0 0 0,0 0 0,0 0 0,0-1 0,0 1 0,0 0 0,0 0 0,-1 0 0,1 0 0,0-1 0,0 1 0,0 0 0,0 0 0,-1 0 0,1 0 0,0 0 0,0 0 0,0-1 0,-1 1 0,-17 3 0,-21 12 0,18-6 0,1 1 0,0 1 0,0 1 0,1 1 0,0 0 0,-24 24 0,44-35 0,10-6 0,21-10 0,-16 7 0,-22 11 0,-12 8 0,1 2 0,-25 23 0,32-27 0,-1 1 0,0-2 0,-1 1 0,0-2 0,0 0 0,0 0 0,-1-1 0,-17 7 0,30-14 0,0 0 0,0 0 0,-1 0 0,1 0 0,0 1 0,0-1 0,-1 0 0,1 0 0,0 0 0,0 0 0,0 0 0,-1 0 0,1 0 0,0 0 0,0 0 0,-1 0 0,1 0 0,0 0 0,0 0 0,-1 0 0,1 0 0,0 0 0,0 0 0,-1 0 0,1 0 0,0 0 0,0 0 0,-1 0 0,1 0 0,0-1 0,0 1 0,-1 0 0,1 0 0,0 0 0,0 0 0,0-1 0,0 1 0,-1 0 0,1 0 0,0 0 0,0-1 0,0 1 0,0 0 0,0 0 0,0-1 0,-1 1 0,1 0 0,0 0 0,0 0 0,0-1 0,0 1 0,0-1 0,8-18 0,20-19 0,-28 38 0,9-10 0,-6 7 0,0 1 0,1-1 0,-2-1 0,1 1 0,0 0 0,-1-1 0,1 1 0,-1-1 0,0 0 0,0 0 0,-1 1 0,3-9 0,-4 12 0,-1-1 0,1 1 0,-1-1 0,1 1 0,-1-1 0,1 1 0,-1-1 0,0 1 0,1-1 0,-1 1 0,1 0 0,-1-1 0,0 1 0,1 0 0,-1 0 0,0 0 0,1-1 0,-1 1 0,0 0 0,0 0 0,1 0 0,-1 0 0,0 0 0,1 0 0,-1 0 0,0 0 0,0 0 0,1 1 0,-1-1 0,0 0 0,1 0 0,-1 1 0,0-1 0,1 0 0,-2 1 0,-28 13 0,27-13 0,-51 28 0,22-11 0,-56 22 0,109-58 0,2 1 0,24-15 0,-17 16 0,-16 9 0,0 0 0,0 0 0,25-7 0,-40 16 0,1 1 0,-1-1 0,0 1 0,0-1 0,-1 1 0,1-1 0,0 0 0,-1 0 0,0 0 0,-3 4 0,-32 31 0,29-31 0,0 1 0,1 0 0,0 0 0,1 1 0,0 0 0,-8 12 0,14-20 0,0 0 0,-1 0 0,1 1 0,0-1 0,0 0 0,0 0 0,-1 1 0,1-1 0,0 0 0,0 1 0,0-1 0,0 0 0,0 1 0,0-1 0,0 0 0,0 1 0,0-1 0,0 0 0,0 1 0,0-1 0,0 0 0,0 0 0,0 1 0,0-1 0,0 0 0,0 1 0,0-1 0,0 0 0,0 1 0,1-1 0,-1 0 0,0 0 0,0 1 0,0-1 0,1 0 0,-1 0 0,0 1 0,0-1 0,0 0 0,1 0 0,-1 1 0,0-1 0,1 0 0,-1 0 0,1 0 0,19-1 0,23-14 0,-38 13 0,33-17 0,-36 18 0,0 0 0,0-1 0,0 1 0,0 0 0,-1-1 0,1 1 0,0-1 0,-1 1 0,1-1 0,-1 0 0,0 0 0,1 1 0,-1-1 0,0 0 0,1-4 0,-2 6 0,0-1 0,0 1 0,0-1 0,0 1 0,0-1 0,0 0 0,-1 1 0,1-1 0,0 1 0,0-1 0,0 1 0,-1 0 0,1-1 0,0 1 0,0-1 0,-1 1 0,1-1 0,-1 1 0,1 0 0,0-1 0,-1 1 0,1 0 0,-1-1 0,1 1 0,-1 0 0,1-1 0,0 1 0,-1 0 0,0 0 0,1 0 0,-1 0 0,1 0 0,-1-1 0,1 1 0,-1 0 0,1 0 0,-1 0 0,1 0 0,-1 0 0,1 1 0,-1-1 0,1 0 0,-1 0 0,-30 4 0,27-4 0,-29 7-1365,1-1-5461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39.743"/>
    </inkml:context>
    <inkml:brush xml:id="br0">
      <inkml:brushProperty name="width" value="0.05" units="cm"/>
      <inkml:brushProperty name="height" value="0.05" units="cm"/>
    </inkml:brush>
  </inkml:definitions>
  <inkml:trace contextRef="#ctx0" brushRef="#br0">741 227 24575,'1'0'0,"0"0"0,0 0 0,0-1 0,0 1 0,0 0 0,0 0 0,0-1 0,0 1 0,0 0 0,0-1 0,-1 1 0,1-1 0,0 1 0,0-1 0,0 0 0,-1 1 0,1-1 0,0 0 0,0 0 0,-1 1 0,1-1 0,-1 0 0,1 0 0,-1 0 0,1 0 0,-1 0 0,1 0 0,-1 0 0,0 0 0,0 0 0,1 0 0,-1 0 0,0 0 0,0 0 0,0 0 0,0 0 0,0 0 0,0 0 0,-1-1 0,1-3 0,-1-1 0,0 1 0,0 0 0,0 0 0,-1 0 0,-3-7 0,0 1 0,-1 1 0,-1 0 0,0 1 0,0 0 0,-1 0 0,0 0 0,0 1 0,-1 0 0,0 1 0,-1 0 0,1 0 0,-1 1 0,-1 0 0,1 1 0,-1 0 0,0 1 0,-17-5 0,10 5 0,1 0 0,0 1 0,-1 1 0,0 0 0,1 2 0,-1 0 0,0 1 0,1 1 0,-1 0 0,1 1 0,-20 7 0,31-8 0,-31 9 0,0 2 0,0 1 0,-48 27 0,74-34 0,1-1 0,0 1 0,1 1 0,0 0 0,0 0 0,0 1 0,1 0 0,1 1 0,-1-1 0,2 1 0,-1 1 0,1-1 0,1 1 0,0 0 0,-5 17 0,6-14 0,0 0 0,1 1 0,1-1 0,0 1 0,1-1 0,0 1 0,2 0 0,-1 0 0,4 15 0,-2-21 0,0-1 0,1 1 0,-1-1 0,2 0 0,-1 0 0,1 0 0,0 0 0,1-1 0,0 0 0,0 0 0,1 0 0,-1 0 0,1-1 0,1 0 0,-1 0 0,12 7 0,-6-5 0,1 1 0,0-2 0,1 0 0,0 0 0,0-2 0,0 1 0,0-2 0,1 0 0,0-1 0,0 0 0,0-1 0,0-1 0,0 0 0,1-1 0,-1-1 0,0 0 0,23-6 0,59-16 0,-72 15 0,1 1 0,0 2 0,0 0 0,0 2 0,42 0 0,-61 3 0,1 1 0,-1 1 0,0-1 0,1 1 0,-1 0 0,0 1 0,0-1 0,0 2 0,-1-1 0,1 1 0,-1 0 0,0 0 0,0 0 0,0 1 0,0 0 0,-1 0 0,6 8 0,3 6 0,-1 0 0,-1 2 0,-1 0 0,10 22 0,1 4 0,-13-28 0,-1 1 0,-1 0 0,-1 0 0,-1 0 0,0 1 0,-2 0 0,0 0 0,-1 0 0,-1 0 0,-4 35 0,2-42 0,-1 0 0,0-1 0,-1 1 0,0 0 0,-1-1 0,-1 0 0,0 0 0,-1 0 0,0 0 0,-1-1 0,-1 0 0,0-1 0,0 1 0,-1-2 0,0 1 0,-20 16 0,11-14 0,0 0 0,-1-1 0,-1-1 0,0-1 0,0-1 0,-1 0 0,0-2 0,-1 0 0,1-1 0,-1-2 0,0 0 0,-1-1 0,1-2 0,0 0 0,-1-1 0,1-1 0,-1-1 0,1-1 0,0-2 0,0 0 0,1-1 0,-1 0 0,1-2 0,-33-17 0,-99-79-1365,110 71-5461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40.647"/>
    </inkml:context>
    <inkml:brush xml:id="br0">
      <inkml:brushProperty name="width" value="0.05" units="cm"/>
      <inkml:brushProperty name="height" value="0.05" units="cm"/>
    </inkml:brush>
  </inkml:definitions>
  <inkml:trace contextRef="#ctx0" brushRef="#br0">1 72 24575,'6'0'0,"9"0"0,1-6 0,5-3 0,4 1 0,5 1 0,3 3 0,3 1 0,0-5 0,2-1 0,0 2 0,0 1 0,-1 1 0,1 9 0,-1 3 0,0 7 0,-7 1-8191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40.971"/>
    </inkml:context>
    <inkml:brush xml:id="br0">
      <inkml:brushProperty name="width" value="0.05" units="cm"/>
      <inkml:brushProperty name="height" value="0.05" units="cm"/>
    </inkml:brush>
  </inkml:definitions>
  <inkml:trace contextRef="#ctx0" brushRef="#br0">0 39 24575,'7'0'0,"7"0"0,3-7 0,3-1 0,6 0 0,3 2 0,5 2 0,1 1 0,2 1 0,7 2 0,2 0 0,0 0 0,-2 0 0,4 1 0,-6-1-8191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41.809"/>
    </inkml:context>
    <inkml:brush xml:id="br0">
      <inkml:brushProperty name="width" value="0.05" units="cm"/>
      <inkml:brushProperty name="height" value="0.05" units="cm"/>
    </inkml:brush>
  </inkml:definitions>
  <inkml:trace contextRef="#ctx0" brushRef="#br0">737 2 24575,'-94'-1'0,"-173"3"0,99 25 0,142-21 0,22-5 0,0-1 0,0 2 0,1-1 0,-1 0 0,0 1 0,1 0 0,-1-1 0,1 2 0,0-1 0,0 0 0,0 0 0,0 1 0,0 0 0,0 0 0,1 0 0,-1 0 0,1 0 0,0 0 0,0 0 0,0 1 0,0-1 0,1 1 0,-2 4 0,-1 8 0,0 0 0,1 0 0,1 1 0,-1 22 0,-1 17 0,-51 423 0,38-319 0,7-92 0,4 1 0,2 77 0,5-131 0,0 0 0,1 0 0,1 0 0,0-1 0,1 1 0,6 14 0,-9-24 0,1-1 0,1 0 0,-1 1 0,1-1 0,-1 0 0,1-1 0,0 1 0,0 0 0,1-1 0,-1 0 0,1 1 0,0-2 0,0 1 0,0 0 0,0-1 0,0 1 0,1-1 0,-1-1 0,0 1 0,1 0 0,0-1 0,6 1 0,37 2 0,1-1 0,79-8 0,-24 1 0,258-19 2,-216 10-1369,-103 10-5459</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43.182"/>
    </inkml:context>
    <inkml:brush xml:id="br0">
      <inkml:brushProperty name="width" value="0.05" units="cm"/>
      <inkml:brushProperty name="height" value="0.05" units="cm"/>
    </inkml:brush>
  </inkml:definitions>
  <inkml:trace contextRef="#ctx0" brushRef="#br0">2 1 24575,'0'762'0,"0"-752"-104,-1-4 13,1 1 1,0-1 0,0 1 0,0-1 0,1 0 0,0 1 0,0-1 0,1 0 0,0 0 0,0 1 0,0-1 0,1-1 0,5 11 0,8 0-6736</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43.555"/>
    </inkml:context>
    <inkml:brush xml:id="br0">
      <inkml:brushProperty name="width" value="0.05" units="cm"/>
      <inkml:brushProperty name="height" value="0.05" units="cm"/>
    </inkml:brush>
  </inkml:definitions>
  <inkml:trace contextRef="#ctx0" brushRef="#br0">38 1 24575,'0'56'0,"-2"-1"0,-11 59 0,0-3 0,4 1 0,8 136 0,2-173 0,-1-62-341,0 0 0,1 1-1,5 20 1,2-10-6485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44.255"/>
    </inkml:context>
    <inkml:brush xml:id="br0">
      <inkml:brushProperty name="width" value="0.05" units="cm"/>
      <inkml:brushProperty name="height" value="0.05" units="cm"/>
    </inkml:brush>
  </inkml:definitions>
  <inkml:trace contextRef="#ctx0" brushRef="#br0">3 1 24575,'-2'229'0,"5"252"0,16-319 60,-11-107-535,-2 0 0,-1 67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3:35.112"/>
    </inkml:context>
    <inkml:brush xml:id="br0">
      <inkml:brushProperty name="width" value="0.05" units="cm"/>
      <inkml:brushProperty name="height" value="0.05" units="cm"/>
    </inkml:brush>
  </inkml:definitions>
  <inkml:trace contextRef="#ctx0" brushRef="#br0">1512 65 24575,'4'0'0,"0"-1"0,-1 1 0,1-1 0,0 0 0,0 0 0,-1 0 0,7-4 0,-4-4 0,-23 0 0,-15 3 0,-1 2 0,-1 1 0,1 1 0,-55 6 0,13-2 0,-66 0 0,-197-4 0,211-12 0,90 8 0,-1 2 0,1 1 0,-1 2 0,-57 6 0,-149 21 0,238-25 0,0 1 0,0 0 0,1 0 0,-1 1 0,1-1 0,0 1 0,0 0 0,0 1 0,0-1 0,0 1 0,1 0 0,0 0 0,0 0 0,0 1 0,0-1 0,0 1 0,1 0 0,0 0 0,0 0 0,1 1 0,-3 6 0,-4 8 0,1 1 0,1 0 0,1 1 0,-5 31 0,9-28 0,1-1 0,2 0 0,0 1 0,2-1 0,10 48 0,-6-35 0,5 58 0,-14 274 0,-15-244 0,8-72 0,-2 62 0,10-80 0,4 225 0,-1-244 0,0 0 0,2 0 0,5 17 0,-7-27 0,0 0 0,1 0 0,0 0 0,0 0 0,0 0 0,0-1 0,1 1 0,0-1 0,0 0 0,6 6 0,-8-10 0,-1-1 0,1 1 0,-1 0 0,1-1 0,-1 1 0,1-1 0,0 1 0,-1-1 0,1 0 0,-1 0 0,1 0 0,0 0 0,-1 0 0,1 0 0,0 0 0,-1 0 0,1-1 0,1 0 0,35-12 0,-18 5 0,11 1 0,0 0 0,0 2 0,54-2 0,100 8 0,-69 2 0,-53-1 0,-32-1 0,0 0 0,0-2 0,0-1 0,-1-2 0,33-8 0,-30 4 0,0 1 0,1 2 0,50-2 0,105 9 0,-69 1 0,837-3 0,-951 0 0,-1 0 0,0 0 0,0 0 0,1-1 0,-1 0 0,0 0 0,0 0 0,0 0 0,0-1 0,0 0 0,0 0 0,0 0 0,0-1 0,7-5 0,-9 4 0,1 1 0,-1-1 0,-1 0 0,1-1 0,-1 1 0,1 0 0,-1-1 0,0 1 0,-1-1 0,1 0 0,-1 0 0,0 1 0,0-1 0,-1 0 0,1 0 0,-1-6 0,0-55 0,-3 0 0,-20-117 0,14 123 0,4 8 0,4-94 0,-1-13 0,0 138 0,-1 1 0,0-1 0,-2 1 0,0-1 0,-12-28 0,-27-58 0,18 41 0,-54-99 0,43 92 0,28 51 0,-2 1 0,-1 0 0,-24-34 0,31 50 0,0-1 0,0 1 0,0 0 0,-1 0 0,0 1 0,0-1 0,0 1 0,-1 0 0,1 1 0,-1 0 0,0 0 0,0 0 0,0 1 0,0 0 0,0 1 0,-10-2 0,-44-1 0,-81 6 0,49 1 0,55-1 0,-75 14 0,73-8 0,-63 3 0,-18-13 0,-52 4 0,171-2-76,-1 0 1,1 0-1,-1 1 0,0-1 0,1 1 0,-1-1 0,1 1 0,-1 0 1,1 0-1,0 0 0,-1 0 0,1 1 0,0-1 0,0 1 1,0-1-1,0 1 0,-4 3 0,-1 11-6750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44.738"/>
    </inkml:context>
    <inkml:brush xml:id="br0">
      <inkml:brushProperty name="width" value="0.05" units="cm"/>
      <inkml:brushProperty name="height" value="0.05" units="cm"/>
    </inkml:brush>
  </inkml:definitions>
  <inkml:trace contextRef="#ctx0" brushRef="#br0">165 0 24575,'6'0'0,"3"6"0,-1 9 0,-2 7 0,-7 7 0,-5 4 0,-7 3 0,-1 2 0,-4-6 0,0-2 0,-2-6 0,1 0 0,-1-6 0,-5-4 0,3-12 0,5-6-8191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45.123"/>
    </inkml:context>
    <inkml:brush xml:id="br0">
      <inkml:brushProperty name="width" value="0.05" units="cm"/>
      <inkml:brushProperty name="height" value="0.05" units="cm"/>
    </inkml:brush>
  </inkml:definitions>
  <inkml:trace contextRef="#ctx0" brushRef="#br0">1 1 24575,'0'6'0,"6"2"0,2 6 0,1 7 0,-3 0-8191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45.451"/>
    </inkml:context>
    <inkml:brush xml:id="br0">
      <inkml:brushProperty name="width" value="0.05" units="cm"/>
      <inkml:brushProperty name="height" value="0.05" units="cm"/>
    </inkml:brush>
  </inkml:definitions>
  <inkml:trace contextRef="#ctx0" brushRef="#br0">1 37 24575,'6'6'0,"8"3"0,3-1-8191</inkml:trace>
  <inkml:trace contextRef="#ctx0" brushRef="#br0" timeOffset="1">442 1 24575,'6'6'0,"3"8"0,5 3 0,-6-9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45.981"/>
    </inkml:context>
    <inkml:brush xml:id="br0">
      <inkml:brushProperty name="width" value="0.05" units="cm"/>
      <inkml:brushProperty name="height" value="0.05" units="cm"/>
    </inkml:brush>
  </inkml:definitions>
  <inkml:trace contextRef="#ctx0" brushRef="#br0">0 71 24575,'4'0'0,"42"0"0,-1-1 0,79-13 0,-38 0 0,93-1 0,15-2 0,-170 13 0,-1 1 0,1 2 0,-1 0 0,1 1 0,25 4 0,-44-3 0,1 0 0,-1 0 0,0 0 0,1 1 0,-1 0 0,0 0 0,0 1 0,0-1 0,-1 1 0,1 0 0,0 0 0,-1 0 0,0 1 0,0 0 0,0 0 0,0 0 0,-1 0 0,1 0 0,-1 1 0,0 0 0,-1-1 0,1 1 0,-1 0 0,0 0 0,0 1 0,0-1 0,1 10 0,2 25 0,-3 0 0,-1 0 0,-2 0 0,-1 0 0,-15 73 0,-2 50 0,-20 208 0,38-365 0,0 1 0,-1 0 0,1 0 0,-1-1 0,-1 1 0,1-1 0,-1 0 0,0 0 0,-1 0 0,0 0 0,0 0 0,0-1 0,0 0 0,-1 1 0,0-2 0,0 1 0,0-1 0,0 1 0,-1-1 0,0-1 0,0 1 0,0-1 0,0 0 0,-1 0 0,1-1 0,-1 0 0,-7 1 0,-16 3 0,-1-2 0,0-1 0,0-2 0,-56-4 0,31 0 0,-161-15 110,91 5-1585,62 8-5351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50.817"/>
    </inkml:context>
    <inkml:brush xml:id="br0">
      <inkml:brushProperty name="width" value="0.05" units="cm"/>
      <inkml:brushProperty name="height" value="0.05" units="cm"/>
    </inkml:brush>
  </inkml:definitions>
  <inkml:trace contextRef="#ctx0" brushRef="#br0">687 61 24575,'11'2'0,"15"2"0,-25-4 0,-1 0 0,1 0 0,-1 0 0,1 0 0,0 0 0,-1 0 0,1-1 0,-1 1 0,1 0 0,-1 0 0,1 0 0,-1-1 0,1 1 0,-1 0 0,1-1 0,-1 1 0,0-1 0,1 1 0,-1 0 0,0-1 0,1 1 0,-1-1 0,0 1 0,1-1 0,-1 1 0,0-1 0,0 1 0,1-1 0,-1 1 0,0-1 0,0 1 0,0-1 0,0 1 0,0-1 0,0 0 0,0 1 0,0-1 0,0 1 0,0-1 0,0 0 0,-1-1 0,1 1 0,-1 0 0,0 0 0,1 0 0,-1 0 0,0 0 0,1 0 0,-1 0 0,0 0 0,0 1 0,0-1 0,0 0 0,0 0 0,0 1 0,0-1 0,0 1 0,0-1 0,0 1 0,-1-1 0,-1 0 0,-33-9 0,18 5 0,5 0 0,-1 2 0,-1-1 0,1 2 0,0 0 0,-1 1 0,1 0 0,-1 1 0,1 1 0,-1 0 0,1 1 0,0 1 0,0 0 0,-23 8 0,17-3 0,1 0 0,0 1 0,0 1 0,1 1 0,0 0 0,0 2 0,2 0 0,-27 26 0,3-1 0,27-26 0,0-1 0,1 2 0,0 0 0,1 0 0,0 1 0,-15 28 0,24-38 0,0 0 0,1 1 0,0 0 0,0-1 0,0 1 0,0 0 0,1-1 0,-1 1 0,1 0 0,1 0 0,-1 0 0,1-1 0,0 1 0,0 0 0,2 6 0,0-3 0,1 1 0,0-1 0,1 0 0,0-1 0,0 1 0,0-1 0,12 12 0,-2-4 0,2-1 0,0 0 0,1-1 0,0 0 0,1-2 0,20 10 0,-29-17 0,-1-1 0,1 0 0,-1 0 0,1 0 0,0-2 0,0 1 0,0-1 0,0 0 0,0-1 0,0-1 0,0 1 0,0-1 0,0-1 0,11-3 0,10-4 0,0-2 0,-1-2 0,29-16 0,-29 14 0,-23 12 0,0 0 0,0 0 0,0 0 0,0 1 0,1 0 0,-1 1 0,1 0 0,-1 0 0,1 0 0,-1 1 0,1 0 0,-1 1 0,1 0 0,-1 0 0,1 0 0,-1 1 0,0 0 0,0 0 0,1 1 0,-2 0 0,1 0 0,0 1 0,-1 0 0,1 0 0,6 6 0,-2 0 0,0 0 0,-1 1 0,-1 0 0,1 1 0,-2 0 0,0 0 0,0 1 0,-1 0 0,0 0 0,-2 0 0,1 1 0,3 17 0,-2-6 0,-1 0 0,-1 1 0,2 30 0,-7-46 0,0-1 0,0 0 0,-1 1 0,-1-1 0,0 0 0,0 0 0,-1 0 0,0 0 0,0 0 0,-1 0 0,0-1 0,-7 11 0,0-3 0,-1 0 0,0-1 0,-1 0 0,-1-1 0,0-1 0,-1 0 0,0-1 0,-1-1 0,-27 15 0,20-14 0,-1-1 0,-1-1 0,1-2 0,-2 0 0,1-2 0,-45 6 0,37-9 0,1-1 0,-1-2 0,1-1 0,-1-1 0,1-2 0,-1-2 0,1-1 0,1-1 0,-1-1 0,2-2 0,-1-1 0,-29-17 0,47 21-273,0-1 0,1 1 0,0-2 0,-17-16 0,3-4-6553</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51.879"/>
    </inkml:context>
    <inkml:brush xml:id="br0">
      <inkml:brushProperty name="width" value="0.05" units="cm"/>
      <inkml:brushProperty name="height" value="0.05" units="cm"/>
    </inkml:brush>
  </inkml:definitions>
  <inkml:trace contextRef="#ctx0" brushRef="#br0">845 0 24575,'3'1'0,"1"-1"0,0 1 0,-1-1 0,1 1 0,-1 0 0,1 0 0,-1 1 0,5 1 0,-2 7 0,-23 0 0,-13-5 0,0-1 0,0-1 0,0-1 0,-57-5 0,20 1 0,7 1 0,-137 4 0,165-1 0,1 2 0,0 1 0,0 1 0,-36 13 0,63-17 0,-1-1 0,1 1 0,0 0 0,0 0 0,-1 1 0,2-1 0,-1 1 0,0 0 0,0 0 0,1 0 0,0 0 0,-1 1 0,1-1 0,1 1 0,-1 0 0,-4 7 0,4-2 0,0-1 0,1 1 0,0 0 0,0 0 0,1 0 0,0 0 0,0 17 0,-1 9 0,-12 61 0,8-58 0,-4 55 0,-7 80 0,9-114 0,-1 89 0,11-108 0,1 0 0,2-1 0,2 1 0,1-1 0,16 43 0,-21-75 0,1-1 0,-1 1 0,1-1 0,0 0 0,1 0 0,0-1 0,-1 1 0,2-1 0,-1 0 0,0-1 0,1 1 0,0-1 0,0 0 0,1 0 0,-1-1 0,1 0 0,-1 0 0,1-1 0,0 1 0,0-2 0,9 2 0,17 3 0,1-1 0,-1-2 0,43-2 0,-56-1 0,809-3-1365,-784 3-5461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53.363"/>
    </inkml:context>
    <inkml:brush xml:id="br0">
      <inkml:brushProperty name="width" value="0.05" units="cm"/>
      <inkml:brushProperty name="height" value="0.05" units="cm"/>
    </inkml:brush>
  </inkml:definitions>
  <inkml:trace contextRef="#ctx0" brushRef="#br0">1 39 24575,'0'-6'0,"6"-3"0,9 1 0,7 2 0,7 1 0,5 2 0,-4 2-8191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7:53.722"/>
    </inkml:context>
    <inkml:brush xml:id="br0">
      <inkml:brushProperty name="width" value="0.05" units="cm"/>
      <inkml:brushProperty name="height" value="0.05" units="cm"/>
    </inkml:brush>
  </inkml:definitions>
  <inkml:trace contextRef="#ctx0" brushRef="#br0">1 38 24575,'6'0'0,"9"0"0,7 0 0,1-6 0,2-2 0,3 0 0,3 2 0,3 1 0,1 2 0,2 2 0,-6 0-8191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05.895"/>
    </inkml:context>
    <inkml:brush xml:id="br0">
      <inkml:brushProperty name="width" value="0.05" units="cm"/>
      <inkml:brushProperty name="height" value="0.05" units="cm"/>
    </inkml:brush>
  </inkml:definitions>
  <inkml:trace contextRef="#ctx0" brushRef="#br0">410 73 24575,'0'0'0,"0"0"0,0 0 0,1 0 0,-1 0 0,0 0 0,0 0 0,0 0 0,1 0 0,-1 0 0,0 0 0,0 0 0,0 0 0,0 0 0,1 0 0,-1 0 0,0 0 0,0-1 0,0 1 0,0 0 0,1 0 0,-1 0 0,0 0 0,0 0 0,0 0 0,0-1 0,0 1 0,0 0 0,0 0 0,1 0 0,-1 0 0,0-1 0,0 1 0,0 0 0,0 0 0,0 0 0,0-1 0,0 1 0,0 0 0,0 0 0,0 0 0,0-1 0,0 1 0,0 0 0,0 0 0,0 0 0,0 0 0,0-1 0,0 1 0,0 0 0,-1 0 0,1 0 0,0 0 0,0-1 0,0 1 0,0 0 0,0 0 0,0 0 0,0 0 0,-1-1 0,-13-16 0,-24-14 0,27 28 0,1-1 0,-1 1 0,0 1 0,0 0 0,-1 1 0,1 0 0,0 0 0,0 1 0,-1 1 0,1 0 0,0 0 0,-20 6 0,18-4 0,1 1 0,-1 1 0,1 0 0,0 1 0,0 0 0,0 1 0,1 0 0,0 0 0,0 1 0,-15 16 0,24-22 0,0 0 0,0 0 0,0 0 0,0 0 0,0 0 0,1 1 0,-1-1 0,1 1 0,-1-1 0,1 1 0,0-1 0,0 1 0,0 0 0,0 0 0,1-1 0,-1 1 0,1 0 0,0 0 0,-1 0 0,1 0 0,1-1 0,-1 1 0,0 0 0,1 0 0,-1 0 0,1 0 0,0-1 0,0 1 0,0 0 0,0-1 0,0 1 0,1-1 0,-1 1 0,1-1 0,0 0 0,0 1 0,0-1 0,0 0 0,0 0 0,0 0 0,0-1 0,4 3 0,4 3 0,1 0 0,0 0 0,1-1 0,-1-1 0,1 0 0,0 0 0,1-1 0,17 3 0,69 2 0,-75-8 0,0 0 0,0 2 0,0 1 0,41 11 0,-59-12 0,1-1 0,-1 1 0,0 0 0,0 1 0,0 0 0,-1 0 0,1 0 0,-1 0 0,0 1 0,0 0 0,0 0 0,-1 0 0,0 1 0,0-1 0,0 1 0,-1 0 0,1 0 0,-1 0 0,-1 1 0,1-1 0,1 10 0,-3-11 0,0 0 0,0 1 0,0-1 0,-1 1 0,0-1 0,0 1 0,0-1 0,-1 1 0,0-1 0,0 1 0,0-1 0,0 0 0,-1 1 0,0-1 0,-3 6 0,0-3 0,0-1 0,0 1 0,0-1 0,-1 0 0,0 0 0,0-1 0,-1 0 0,-13 10 0,9-9 0,0 0 0,0 0 0,-1-1 0,0-1 0,0 0 0,0 0 0,-1-1 0,1-1 0,-1 0 0,0-1 0,0 0 0,-25-1 0,16-3 20,-1-1 0,1-1 0,1-1 0,-1-1 0,-30-13 0,44 16-107,0-1-1,0 0 1,0-1 0,0 1-1,1-1 1,-1-1 0,1 1-1,1-1 1,-1-1-1,1 1 1,0-1 0,1 0-1,-1-1 1,1 1 0,1-1-1,-5-9 1,0-11-6739</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06.408"/>
    </inkml:context>
    <inkml:brush xml:id="br0">
      <inkml:brushProperty name="width" value="0.05" units="cm"/>
      <inkml:brushProperty name="height" value="0.05" units="cm"/>
    </inkml:brush>
  </inkml:definitions>
  <inkml:trace contextRef="#ctx0" brushRef="#br0">0 1 24575,'0'6'0,"0"9"0,0 7 0,0 7 0,0 11 0,0 5 0,0 1 0,0 5 0,0 0 0,0-2 0,0-4 0,0-2 0,0-3 0,0-8-8191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3:37.668"/>
    </inkml:context>
    <inkml:brush xml:id="br0">
      <inkml:brushProperty name="width" value="0.05" units="cm"/>
      <inkml:brushProperty name="height" value="0.05" units="cm"/>
    </inkml:brush>
  </inkml:definitions>
  <inkml:trace contextRef="#ctx0" brushRef="#br0">314 0 24575,'6'56'0,"-6"-25"0,1 0 0,1 0 0,2 0 0,1 0 0,12 38 0,-6-27 0,7 73 0,-17-106 0,0 1 0,-1-1 0,-1 1 0,0-1 0,0 1 0,0-1 0,-1 1 0,-1-1 0,0 0 0,0 0 0,-1 0 0,0 0 0,0-1 0,-1 1 0,0-1 0,-1-1 0,1 1 0,-14 13 0,9-13 0,-1 1 0,1-2 0,-2 1 0,1-2 0,-1 1 0,1-2 0,-2 1 0,1-2 0,-1 0 0,1 0 0,-1-1 0,0 0 0,-17 0 0,-38-2-1365,6-6-5461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06.782"/>
    </inkml:context>
    <inkml:brush xml:id="br0">
      <inkml:brushProperty name="width" value="0.05" units="cm"/>
      <inkml:brushProperty name="height" value="0.05" units="cm"/>
    </inkml:brush>
  </inkml:definitions>
  <inkml:trace contextRef="#ctx0" brushRef="#br0">515 1 24575,'6'0'0,"-4"0"0,-8 0 0,-10 0 0,-9 0 0,-5 0 0,-11 6 0,-5 2 0,-6 0 0,-2-2 0,3-1 0,4-3 0,3 0 0,3-2 0,3 0 0,7 0-8191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07.184"/>
    </inkml:context>
    <inkml:brush xml:id="br0">
      <inkml:brushProperty name="width" value="0.05" units="cm"/>
      <inkml:brushProperty name="height" value="0.05" units="cm"/>
    </inkml:brush>
  </inkml:definitions>
  <inkml:trace contextRef="#ctx0" brushRef="#br0">2 1 24575,'1'0'0,"0"0"0,1 1 0,-1-1 0,0 1 0,0-1 0,0 1 0,1-1 0,-1 1 0,0 0 0,0-1 0,0 1 0,0 0 0,0 0 0,0 0 0,-1 0 0,1 0 0,0 0 0,0 0 0,-1 0 0,1 0 0,0 0 0,-1 0 0,1 0 0,-1 1 0,1-1 0,-1 0 0,0 0 0,0 1 0,0-1 0,1 2 0,0 41 0,-11 37 0,2-26 0,2 0 0,3 1 0,4 67 0,-1-120 0,0 0 0,0 0 0,1 0 0,-1 0 0,1 0 0,0 0 0,-1 0 0,1 0 0,0-1 0,1 1 0,-1 0 0,1-1 0,-1 1 0,1-1 0,0 0 0,-1 1 0,1-1 0,0 0 0,1 0 0,-1 0 0,0 0 0,1-1 0,-1 1 0,1 0 0,-1-1 0,1 0 0,0 0 0,-1 0 0,1 0 0,0 0 0,0 0 0,0-1 0,0 1 0,0-1 0,0 0 0,0 0 0,0 0 0,3-1 0,14-1 0,0-2 0,-1 0 0,0-2 0,35-13 0,-8 3 0,-16 9-273,-1 1 0,1 2 0,1 1 0,36 2 0,-36 1-6553</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07.527"/>
    </inkml:context>
    <inkml:brush xml:id="br0">
      <inkml:brushProperty name="width" value="0.05" units="cm"/>
      <inkml:brushProperty name="height" value="0.05" units="cm"/>
    </inkml:brush>
  </inkml:definitions>
  <inkml:trace contextRef="#ctx0" brushRef="#br0">9 39 24575,'-6'0'0,"4"0"0,8 0 0,4-6 0,6-3 0,7 2 0,5 0 0,5 3 0,3 1 0,1 2 0,1 0 0,0 7 0,0 3 0,-7-1-8191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07.867"/>
    </inkml:context>
    <inkml:brush xml:id="br0">
      <inkml:brushProperty name="width" value="0.05" units="cm"/>
      <inkml:brushProperty name="height" value="0.05" units="cm"/>
    </inkml:brush>
  </inkml:definitions>
  <inkml:trace contextRef="#ctx0" brushRef="#br0">31 0 24575,'-6'0'0,"-9"0"0,5 0 0,10 0 0,12 0 0,10 0 0,7 0 0,5 0 0,3 0 0,2 0 0,0 0 0,0 0 0,-1 0 0,0 0 0,-1 0 0,1 0 0,-8 0-8191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08.210"/>
    </inkml:context>
    <inkml:brush xml:id="br0">
      <inkml:brushProperty name="width" value="0.05" units="cm"/>
      <inkml:brushProperty name="height" value="0.05" units="cm"/>
    </inkml:brush>
  </inkml:definitions>
  <inkml:trace contextRef="#ctx0" brushRef="#br0">1 0 24575,'6'0'0,"9"7"0,1 7 0,-2 9 0,-3 6 0,-3 4 0,2 3 0,1 9 0,-3 1 0,-2 7 0,-2 0 0,4-3 0,1-4 0,-1-2 0,-2-16 0,-2-13-8191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08.564"/>
    </inkml:context>
    <inkml:brush xml:id="br0">
      <inkml:brushProperty name="width" value="0.05" units="cm"/>
      <inkml:brushProperty name="height" value="0.05" units="cm"/>
    </inkml:brush>
  </inkml:definitions>
  <inkml:trace contextRef="#ctx0" brushRef="#br0">1 117 24575,'0'-2'0,"1"0"0,0 0 0,-1 0 0,1 1 0,0-1 0,0 0 0,0 0 0,0 0 0,0 1 0,0-1 0,1 0 0,-1 1 0,1-1 0,-1 1 0,1 0 0,-1-1 0,4-1 0,35-22 0,-30 20 0,7-4 0,0 1 0,1 1 0,0 0 0,0 1 0,37-7 0,-46 12 0,0-1 0,-1 1 0,1 0 0,0 1 0,0 0 0,-1 1 0,1 0 0,0 0 0,0 0 0,-1 1 0,1 1 0,-1-1 0,0 2 0,0-1 0,9 5 0,-14-6 0,0 0 0,0 1 0,0-1 0,0 0 0,-1 1 0,1 0 0,-1-1 0,1 1 0,-1 0 0,0 0 0,0 0 0,0 1 0,-1-1 0,1 0 0,-1 1 0,0-1 0,0 1 0,0-1 0,0 1 0,-1 0 0,1-1 0,-1 1 0,0 0 0,0-1 0,0 1 0,-1 0 0,1-1 0,-1 1 0,0-1 0,0 1 0,0-1 0,0 1 0,-1-1 0,1 1 0,-1-1 0,0 0 0,0 0 0,0 0 0,-3 3 0,-5 6 0,0 0 0,-1 0 0,0-1 0,-1-1 0,0 0 0,-1 0 0,-25 14 0,20-16-136,0 0-1,-1-1 1,0-1-1,0-1 1,-1 0-1,1-2 1,-1 0-1,0-1 0,-38-1 1,26-2-6690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09.356"/>
    </inkml:context>
    <inkml:brush xml:id="br0">
      <inkml:brushProperty name="width" value="0.05" units="cm"/>
      <inkml:brushProperty name="height" value="0.05" units="cm"/>
    </inkml:brush>
  </inkml:definitions>
  <inkml:trace contextRef="#ctx0" brushRef="#br0">1 77 24575,'7'-1'0,"1"0"0,-1-1 0,1 0 0,-1-1 0,0 1 0,0-1 0,0-1 0,7-4 0,20-8 0,-9 8 0,0 1 0,0 1 0,1 1 0,0 1 0,0 1 0,0 2 0,0 0 0,32 5 0,-54-4 0,-1 0 0,0 0 0,1 1 0,-1 0 0,1 0 0,-1 0 0,0 0 0,0 0 0,1 1 0,-1-1 0,0 1 0,0 0 0,-1 0 0,1 0 0,4 4 0,-5-4 0,-1 0 0,0 0 0,0 0 0,1 0 0,-2 1 0,1-1 0,0 0 0,0 0 0,-1 0 0,1 1 0,-1-1 0,1 0 0,-1 1 0,0-1 0,0 0 0,0 1 0,-1-1 0,1 3 0,-2 1 0,1-1 0,-1 1 0,-1-1 0,1 1 0,-1-1 0,1 0 0,-1 0 0,-1 0 0,1 0 0,-1-1 0,0 1 0,0-1 0,0 0 0,-1 0 0,1-1 0,-1 1 0,-6 2 0,4-1 0,-1-1 0,1-1 0,-1 0 0,0 0 0,0 0 0,0-1 0,0 0 0,0 0 0,0-1 0,-1-1 0,1 1 0,0-1 0,-1 0 0,-9-2 0,17 2 0,1 0 0,0 0 0,0 0 0,-1 0 0,1 0 0,0 0 0,-1 0 0,1 0 0,0-1 0,-1 1 0,1 0 0,0 0 0,-1 0 0,1 0 0,0 0 0,0 0 0,-1-1 0,1 1 0,0 0 0,0 0 0,-1 0 0,1-1 0,0 1 0,0 0 0,-1 0 0,1-1 0,0 1 0,0 0 0,0-1 0,0 1 0,0 0 0,0 0 0,-1-1 0,1 1 0,0 0 0,0-1 0,0 1 0,0 0 0,0-1 0,0 1 0,0 0 0,0-1 0,0 1 0,15-9 0,24-2 0,-10 7 0,1 1 0,0 2 0,-1 0 0,58 8 0,-75-5 0,1 0 0,-1 1 0,0 1 0,1 0 0,-1 0 0,-1 1 0,1 1 0,-1 0 0,0 1 0,0 0 0,-1 0 0,0 1 0,18 18 0,-25-22 0,0-1 0,0 1 0,0-1 0,-1 1 0,0 0 0,1 0 0,-1 0 0,-1 1 0,1-1 0,0 0 0,-1 1 0,0-1 0,0 1 0,0-1 0,-1 1 0,0-1 0,0 1 0,0 0 0,0-1 0,-1 1 0,1-1 0,-1 1 0,0-1 0,-1 1 0,1-1 0,-1 0 0,0 1 0,0-1 0,0 0 0,0 0 0,-1-1 0,0 1 0,0 0 0,-5 5 0,-1-1 0,0 1 0,0-2 0,0 1 0,-1-1 0,0-1 0,-1 0 0,1 0 0,-1-1 0,0 0 0,-1-1 0,1 0 0,-17 3 0,-3-3 40,0 0 0,-55-2 0,72-3-205,0 0 0,0 0 0,0-2 0,0 0 0,0 0 0,1-1 0,0-1 0,-19-9 0,8-1-6661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15.600"/>
    </inkml:context>
    <inkml:brush xml:id="br0">
      <inkml:brushProperty name="width" value="0.05" units="cm"/>
      <inkml:brushProperty name="height" value="0.05" units="cm"/>
    </inkml:brush>
  </inkml:definitions>
  <inkml:trace contextRef="#ctx0" brushRef="#br0">0 241 24575,'6'0'0,"-1"-1"0,1 1 0,0-1 0,-1 0 0,1-1 0,0 0 0,-1 1 0,0-2 0,0 1 0,1 0 0,-1-1 0,-1 0 0,1 0 0,7-7 0,2-3 0,-1-1 0,0 0 0,11-18 0,-15 20 0,0 0 0,1 0 0,0 1 0,1 1 0,17-15 0,-18 18 0,2-1 0,-1 1 0,1 0 0,22-10 0,-32 17 0,-1-1 0,1 0 0,-1 0 0,1 1 0,-1-1 0,1 1 0,0-1 0,-1 1 0,1 0 0,0 0 0,-1 0 0,1 0 0,0 0 0,-1 0 0,1 0 0,0 0 0,-1 1 0,1-1 0,-1 1 0,1-1 0,0 1 0,-1 0 0,1-1 0,-1 1 0,0 0 0,1 0 0,-1 0 0,0 0 0,1 0 0,-1 0 0,0 1 0,0-1 0,0 0 0,0 1 0,0-1 0,0 0 0,0 1 0,-1-1 0,2 3 0,8 30 0,-1 0 0,-1 1 0,-3 1 0,0-1 0,-2 1 0,-3 48 0,-30 212 0,27-269 0,-29 119 0,32-136 108,6-10-1581,1-8-5353</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16.123"/>
    </inkml:context>
    <inkml:brush xml:id="br0">
      <inkml:brushProperty name="width" value="0.05" units="cm"/>
      <inkml:brushProperty name="height" value="0.05" units="cm"/>
    </inkml:brush>
  </inkml:definitions>
  <inkml:trace contextRef="#ctx0" brushRef="#br0">0 172 24575,'0'1'0,"0"-1"0,0 1 0,0 0 0,0-1 0,0 1 0,1 0 0,-1-1 0,0 1 0,0 0 0,0-1 0,1 1 0,-1-1 0,0 1 0,0 0 0,1-1 0,-1 1 0,1-1 0,-1 1 0,0-1 0,1 1 0,-1-1 0,1 1 0,-1-1 0,1 0 0,0 1 0,-1-1 0,1 0 0,-1 1 0,1-1 0,0 0 0,-1 0 0,1 1 0,0-1 0,-1 0 0,1 0 0,0 0 0,-1 0 0,1 0 0,0 0 0,-1 0 0,1 0 0,0 0 0,-1 0 0,1-1 0,-1 1 0,1 0 0,0 0 0,-1-1 0,1 1 0,0 0 0,-1-1 0,1 1 0,0-1 0,35-19 0,-35 19 0,196-116 0,-175 104 0,-13 7 0,0 1 0,0 0 0,1 1 0,19-7 0,-27 10 0,0 1 0,-1-1 0,1 1 0,0 0 0,-1 0 0,1 0 0,0 0 0,0 0 0,0 0 0,-1 0 0,1 1 0,0-1 0,-1 0 0,1 1 0,0 0 0,-1-1 0,1 1 0,0 0 0,-1 0 0,0 0 0,1 0 0,-1 0 0,1 0 0,-1 0 0,0 0 0,0 1 0,0-1 0,1 1 0,-1-1 0,-1 0 0,1 1 0,0 0 0,0-1 0,0 1 0,0 1 0,3 16 0,0-1 0,-1 1 0,-1 0 0,-1-1 0,0 1 0,-1 0 0,-4 25 0,1 9 0,2 34 0,3-46 0,-3-1 0,-1 1 0,-2 0 0,-1-1 0,-15 52 0,16-83-1365</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16.700"/>
    </inkml:context>
    <inkml:brush xml:id="br0">
      <inkml:brushProperty name="width" value="0.05" units="cm"/>
      <inkml:brushProperty name="height" value="0.05" units="cm"/>
    </inkml:brush>
  </inkml:definitions>
  <inkml:trace contextRef="#ctx0" brushRef="#br0">104 115 24575,'0'-2'0,"1"0"0,-1 0 0,1-1 0,-1 1 0,1 0 0,0 0 0,0 0 0,0 0 0,0 0 0,1 0 0,-1 0 0,0 0 0,1 1 0,-1-1 0,1 0 0,3-2 0,34-24 0,-28 21 0,1 1 0,-1 0 0,1 0 0,-1 1 0,1 1 0,1 0 0,-1 0 0,1 1 0,-1 1 0,1 0 0,0 1 0,0 1 0,0-1 0,0 2 0,15 2 0,-17-2 0,1 1 0,-1 1 0,1 0 0,-1 0 0,0 1 0,0 0 0,-1 1 0,1 1 0,-1-1 0,0 2 0,-1-1 0,1 1 0,-1 1 0,-1 0 0,15 15 0,-19-17 0,-1-1 0,0 1 0,0-1 0,0 1 0,0 0 0,-1 0 0,0 0 0,0 0 0,-1 0 0,0 1 0,0-1 0,0 12 0,-1-6 0,-1-1 0,0 1 0,-1-1 0,-1 1 0,0-1 0,-7 18 0,-1-3 0,-2-1 0,0 0 0,-2-1 0,-1 0 0,-20 22 0,2-5 0,-3-2 0,-51 44 0,68-66 0,0-2 0,-2 0 0,0-1 0,0-1 0,-1-1 0,-45 16 0,63-26 0,0-1 0,0 1 0,0-1 0,-1-1 0,1 1 0,0-1 0,0 1 0,0-1 0,0-1 0,-1 1 0,1-1 0,-8-2 0,11 2 0,1 0 0,-1 0 0,0 0 0,0 0 0,1 0 0,-1-1 0,0 1 0,1-1 0,-1 1 0,1-1 0,0 1 0,0-1 0,0 0 0,-1 0 0,1 0 0,1 0 0,-1 0 0,0 1 0,0-1 0,1-1 0,-1 1 0,1 0 0,0 0 0,0 0 0,0 0 0,0 0 0,0 0 0,0 0 0,0 0 0,0 0 0,1 0 0,-1 0 0,2-3 0,1-6 0,1 0 0,0 0 0,0 0 0,1 1 0,0 0 0,1 0 0,0 0 0,1 1 0,0 0 0,0 0 0,1 1 0,0 0 0,1 0 0,15-11 0,-20 16 0,1-1 0,0 1 0,0 0 0,0 0 0,0 1 0,0 0 0,1-1 0,-1 2 0,1-1 0,-1 1 0,1 0 0,0 0 0,-1 0 0,1 1 0,0 0 0,0 0 0,-1 0 0,1 1 0,0 0 0,-1 0 0,1 0 0,-1 1 0,1 0 0,-1 0 0,1 0 0,-1 1 0,0-1 0,0 1 0,-1 1 0,7 4 0,-2 0 0,-1 1 0,-1-1 0,0 1 0,0 1 0,0-1 0,-1 1 0,8 19 0,-1 4 0,11 42 0,-17-48 0,2 0 0,22 50 0,-28-72-91,1 0 0,-1 1 0,1-1 0,0-1 0,0 1 0,0 0 0,1-1 0,-1 0 0,1 0 0,0-1 0,1 1 0,-1-1 0,0 0 0,12 4 0,11 2-6735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3:38.775"/>
    </inkml:context>
    <inkml:brush xml:id="br0">
      <inkml:brushProperty name="width" value="0.05" units="cm"/>
      <inkml:brushProperty name="height" value="0.05" units="cm"/>
    </inkml:brush>
  </inkml:definitions>
  <inkml:trace contextRef="#ctx0" brushRef="#br0">211 1 24575,'3'18'0,"-3"-16"0,1 0 0,-1 0 0,1-1 0,-1 1 0,0 0 0,0 0 0,0-1 0,0 1 0,0 0 0,0 0 0,-1 0 0,1-1 0,0 1 0,-1 0 0,1 0 0,-1-1 0,0 1 0,-1 3 0,-12 16 0,-1 0 0,-1-1 0,-31 32 0,34-40 0,0 2 0,0-1 0,2 2 0,-1-1 0,2 2 0,0-1 0,1 2 0,-14 33 0,23-48 0,-1 0 0,0 0 0,1 0 0,-1 0 0,1 0 0,0 0 0,0 1 0,0-1 0,0 0 0,0 0 0,0 0 0,1 0 0,-1 1 0,1-1 0,-1 0 0,1 0 0,0 0 0,0 0 0,0 0 0,0 0 0,0 0 0,0-1 0,3 4 0,-1-3 0,0 0 0,0 1 0,0-1 0,1 0 0,-1-1 0,1 1 0,0-1 0,-1 1 0,1-1 0,0 0 0,0 0 0,4 0 0,10 1 0,0-2 0,0 0 0,0 0 0,30-6 0,125-15 0,1 8 0,176 10 0,-339 3-273,-1 0 0,1-1 0,0 0 0,12-4 0,0-2-6553</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17.060"/>
    </inkml:context>
    <inkml:brush xml:id="br0">
      <inkml:brushProperty name="width" value="0.05" units="cm"/>
      <inkml:brushProperty name="height" value="0.05" units="cm"/>
    </inkml:brush>
  </inkml:definitions>
  <inkml:trace contextRef="#ctx0" brushRef="#br0">276 1 24575,'6'0'0,"2"6"0,0 9 0,-2 8 0,-8 5 0,-9 6 0,-4 2 0,-5 8 0,-6 3 0,-4 6 0,-4 0 0,-1-3 0,-3-3 0,0-4 0,7-3 0,8-8-8191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22.274"/>
    </inkml:context>
    <inkml:brush xml:id="br0">
      <inkml:brushProperty name="width" value="0.05" units="cm"/>
      <inkml:brushProperty name="height" value="0.05" units="cm"/>
    </inkml:brush>
  </inkml:definitions>
  <inkml:trace contextRef="#ctx0" brushRef="#br0">0 162 24575,'9'-1'0,"-1"-2"0,1 1 0,-1-1 0,0 0 0,0-1 0,0 0 0,0 0 0,-1-1 0,0 1 0,8-8 0,10-5 0,105-76 0,-129 92 0,0 1 0,-1-1 0,1 1 0,0-1 0,0 1 0,0-1 0,0 1 0,0-1 0,0 1 0,0 0 0,0-1 0,0 1 0,0 0 0,1 0 0,-1 0 0,0 0 0,0 0 0,0 0 0,0 0 0,0 0 0,0 1 0,0-1 0,0 0 0,0 0 0,0 1 0,0-1 0,2 2 0,-2-1 0,1 1 0,-1 0 0,0-1 0,1 1 0,-1 0 0,0 0 0,0 0 0,0 0 0,-1 0 0,1 0 0,0 0 0,-1 0 0,1 3 0,1 10 0,0 1 0,-1 0 0,-1 17 0,-1-24 0,-3 536 0,4-545-21,0-1-1,0 1 0,1 0 1,-1 0-1,0 0 0,0 0 1,0 0-1,1 0 0,-1 0 1,0 0-1,0 0 0,0 0 1,1 0-1,-1 0 0,0 0 1,0 0-1,1 0 0,-1 0 0,0 0 1,0 0-1,0 0 0,1 0 1,-1 0-1,0 0 0,0 0 1,0 0-1,0 1 0,1-1 1,-1 0-1,0 0 0,0 0 1,0 0-1,0 0 0,1 1 1,-1-1-1,0 0 0,0 0 1,0 0-1,0 0 0,0 1 1,0-1-1,0 0 0,0 0 1,0 0-1,0 1 0,1-1 1,-1 0-1,0 0 0,0 0 1,0 1-1,0-1 0,0 0 1,0 0-1,-1 0 0,1 1 1,0-1-1,0 0 0,0 0 1,0 0-1,0 1 0,0-1 1,0 0-1,8-6-6804</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22.957"/>
    </inkml:context>
    <inkml:brush xml:id="br0">
      <inkml:brushProperty name="width" value="0.05" units="cm"/>
      <inkml:brushProperty name="height" value="0.05" units="cm"/>
    </inkml:brush>
  </inkml:definitions>
  <inkml:trace contextRef="#ctx0" brushRef="#br0">0 110 24575,'4'-1'0,"1"-1"0,-1 1 0,0-1 0,0 0 0,0 0 0,0 0 0,-1 0 0,1-1 0,0 1 0,-1-1 0,6-6 0,26-16 0,-8 13 0,1 2 0,1 1 0,40-8 0,-62 15 0,-1 1 0,0 0 0,0 0 0,0 1 0,1 0 0,-1 0 0,0 0 0,1 1 0,-1 0 0,0 0 0,0 1 0,0-1 0,0 1 0,0 1 0,0-1 0,-1 1 0,1 0 0,-1 0 0,1 1 0,-1-1 0,0 1 0,-1 0 0,5 5 0,-6-6 0,-1 1 0,0-1 0,0 1 0,0-1 0,0 1 0,-1 0 0,1-1 0,-1 1 0,0 0 0,0 0 0,-1 0 0,1 0 0,-1 0 0,0 0 0,0 0 0,0 0 0,-1 4 0,-1 0 0,0-1 0,0 1 0,0-1 0,-1 0 0,0 1 0,-1-1 0,0-1 0,-6 10 0,-1-1 0,-1 0 0,-1-1 0,-1-1 0,0 0 0,0 0 0,-25 15 0,25-18 0,6-5 0,1 0 0,-1 0 0,1 0 0,-1-1 0,-1 0 0,1 0 0,0-1 0,-1 0 0,-11 2 0,70-39 0,-38 29 0,1 0 0,-1 0 0,1 1 0,0 1 0,0 0 0,0 1 0,0 1 0,1 0 0,-1 0 0,0 1 0,1 1 0,-1 0 0,0 1 0,16 4 0,-20-3 0,1 0 0,-1 0 0,0 0 0,0 1 0,0 1 0,0 0 0,-1 0 0,0 0 0,0 1 0,0 0 0,-1 1 0,0 0 0,0 0 0,-1 0 0,0 1 0,0 0 0,0 0 0,-1 1 0,7 16 0,-10-20 0,-1 1 0,0-1 0,0 1 0,0-1 0,-1 1 0,1-1 0,-1 1 0,-1-1 0,1 1 0,-1 0 0,0-1 0,0 0 0,0 1 0,-1-1 0,0 0 0,0 1 0,-1-1 0,1 0 0,-1-1 0,0 1 0,0 0 0,-1-1 0,1 0 0,-1 0 0,0 0 0,-7 6 0,0-1 0,-1 0 0,1 0 0,-2-1 0,1-1 0,-1 0 0,0-1 0,0 0 0,-1-1 0,-18 5 0,13-6 15,-1-1 0,0 0 0,0-2 0,0 0 0,0-1 0,0-1 0,-37-7 0,47 6-102,0 0-1,0-1 1,0-1 0,1 0-1,-1 0 1,1 0 0,0-2-1,0 1 1,0-1-1,1 0 1,0-1 0,0 1-1,1-2 1,0 1 0,0-1-1,-10-15 1,0-7-6739</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23.300"/>
    </inkml:context>
    <inkml:brush xml:id="br0">
      <inkml:brushProperty name="width" value="0.05" units="cm"/>
      <inkml:brushProperty name="height" value="0.05" units="cm"/>
    </inkml:brush>
  </inkml:definitions>
  <inkml:trace contextRef="#ctx0" brushRef="#br0">1 1 24575,'0'6'0,"0"9"0,0 14 0,0 8 0,0 5 0,0 7 0,0 7 0,0 2 0,0 2 0,0 5 0,0-4 0,0 1 0,6-3 0,2-7 0,0-5 0,-2-4 0,-1-17 0,-3-11-8191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23.641"/>
    </inkml:context>
    <inkml:brush xml:id="br0">
      <inkml:brushProperty name="width" value="0.05" units="cm"/>
      <inkml:brushProperty name="height" value="0.05" units="cm"/>
    </inkml:brush>
  </inkml:definitions>
  <inkml:trace contextRef="#ctx0" brushRef="#br0">158 1 24575,'6'6'0,"3"9"0,-2 7 0,0 7 0,-9 5 0,-3 2 0,-8 2 0,-1 0 0,-5 1 0,1-1 0,-2 0 0,1-1 0,-2-6 0,3-2 0,-2-7 0,3-6-8191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28.728"/>
    </inkml:context>
    <inkml:brush xml:id="br0">
      <inkml:brushProperty name="width" value="0.05" units="cm"/>
      <inkml:brushProperty name="height" value="0.05" units="cm"/>
    </inkml:brush>
  </inkml:definitions>
  <inkml:trace contextRef="#ctx0" brushRef="#br0">0 9 24575,'0'-6'0,"0"4"0,0 9 0,6 9 0,3 8 0,-2 7 0,0 10 0,-3 5 0,-1 6 0,-2 8 0,0 5 0,-1-1 0,0-6 0,-1 0 0,1-4 0,6-10 0,3-14-8191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29.386"/>
    </inkml:context>
    <inkml:brush xml:id="br0">
      <inkml:brushProperty name="width" value="0.05" units="cm"/>
      <inkml:brushProperty name="height" value="0.05" units="cm"/>
    </inkml:brush>
  </inkml:definitions>
  <inkml:trace contextRef="#ctx0" brushRef="#br0">70 43 24575,'12'-1'0,"0"0"0,0-1 0,-1-1 0,22-6 0,33-8 0,-49 16 0,86-7 0,-92 7 0,0 1 0,1 1 0,-1 0 0,0 1 0,1 0 0,16 5 0,-26-6 0,0 0 0,0 0 0,0 0 0,1 0 0,-1 0 0,0 0 0,0 0 0,0 0 0,-1 1 0,1-1 0,0 1 0,0 0 0,-1-1 0,1 1 0,-1 0 0,0 0 0,1 0 0,-1 0 0,0 0 0,0 0 0,0 0 0,-1 1 0,1-1 0,0 3 0,-1-1 0,0 0 0,0 0 0,-1 0 0,1-1 0,-1 1 0,0 0 0,-1 0 0,1-1 0,0 1 0,-1 0 0,0-1 0,0 1 0,-3 3 0,-6 7 0,0 1 0,-2-1 0,0-1 0,-28 23 0,-128 79 0,182-122 0,-1 0 0,1 2 0,0-1 0,0 2 0,1 0 0,-1 0 0,20-2 0,-24 5 0,-1 0 0,1 0 0,-1 1 0,1 0 0,-1 0 0,1 1 0,-1 0 0,0 0 0,1 1 0,-1 0 0,0 0 0,0 1 0,0 0 0,0 1 0,-1 0 0,10 6 0,-9-3 0,-1 0 0,0 0 0,0 1 0,-1-1 0,0 1 0,0 1 0,-1-1 0,0 1 0,-1 0 0,0 0 0,0 1 0,-1-1 0,0 1 0,-1-1 0,0 1 0,0 0 0,-1 0 0,0 0 0,-1 15 0,-1-16 0,0 0 0,0 0 0,-1-1 0,0 1 0,0-1 0,-1 1 0,0-1 0,0 0 0,-1 0 0,0 0 0,-1-1 0,0 1 0,0-1 0,0 0 0,-1-1 0,0 1 0,0-1 0,-1 0 0,1-1 0,-1 1 0,-1-2 0,-12 8 0,8-7 9,-1 0-1,0 0 1,0-1-1,0-1 1,0-1 0,0 1-1,-1-2 1,0 0-1,1-1 1,-1 0-1,1-1 1,-1 0-1,-22-6 1,14 1-195,1-1 1,0 0-1,0-2 0,0 0 1,1-1-1,0-1 1,-26-20-1,8 0-6640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29.852"/>
    </inkml:context>
    <inkml:brush xml:id="br0">
      <inkml:brushProperty name="width" value="0.05" units="cm"/>
      <inkml:brushProperty name="height" value="0.05" units="cm"/>
    </inkml:brush>
  </inkml:definitions>
  <inkml:trace contextRef="#ctx0" brushRef="#br0">124 0 24575,'0'3'0,"1"0"0,-1 0 0,1 0 0,-1-1 0,1 1 0,0 0 0,0-1 0,1 1 0,2 4 0,-3-4 0,1-1 0,-1 1 0,1-1 0,-1 1 0,0 0 0,0 0 0,-1-1 0,1 1 0,0 0 0,-1 0 0,0 0 0,0 4 0,-1 3 0,-1 0 0,0-1 0,0 1 0,-2 0 0,1-1 0,-1 0 0,-9 16 0,-44 60 0,9-17 0,47-67 0,0 0 0,1 0 0,-1 0 0,0 0 0,0 0 0,1 1 0,-1-1 0,0 0 0,1 0 0,0 1 0,-1-1 0,1 0 0,0 0 0,-1 1 0,1-1 0,0 0 0,0 1 0,0-1 0,0 0 0,0 1 0,0-1 0,1 0 0,-1 1 0,0-1 0,1 0 0,-1 1 0,1-1 0,-1 0 0,1 0 0,0 0 0,-1 1 0,1-1 0,0 0 0,0 0 0,0 0 0,0 0 0,0 0 0,0-1 0,0 1 0,0 0 0,0 0 0,0-1 0,1 1 0,-1 0 0,0-1 0,0 0 0,1 1 0,-1-1 0,0 0 0,3 1 0,8 1 0,0 0 0,1-1 0,0 0 0,17-2 0,-18 1 0,434-6-1365,-415 6-5461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30.179"/>
    </inkml:context>
    <inkml:brush xml:id="br0">
      <inkml:brushProperty name="width" value="0.05" units="cm"/>
      <inkml:brushProperty name="height" value="0.05" units="cm"/>
    </inkml:brush>
  </inkml:definitions>
  <inkml:trace contextRef="#ctx0" brushRef="#br0">39 0 24575,'0'7'0,"0"7"0,-6 9 0,-3 6 0,1 5 0,2 8 0,1 11 0,2 8 0,2 0 0,0 2 0,1 3 0,0-3 0,1-1 0,-1-3 0,0-7 0,1-5 0,-1-4 0,0-10-8191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30T12:18:30.599"/>
    </inkml:context>
    <inkml:brush xml:id="br0">
      <inkml:brushProperty name="width" value="0.05" units="cm"/>
      <inkml:brushProperty name="height" value="0.05" units="cm"/>
    </inkml:brush>
  </inkml:definitions>
  <inkml:trace contextRef="#ctx0" brushRef="#br0">172 0 24575,'0'7'0,"-6"7"0,-2 9 0,0 5 0,-4 6 0,-1 2 0,-4 2 0,1 1 0,-3-1 0,1 0 0,4 0 0,-1-1 0,0 0 0,4-6-8191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437D8-C7C8-628A-07C0-D1290A5F72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6A68128D-0074-7D3C-ACB1-0BE852784D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FA64998C-9E00-AB87-C54D-26F78C69545D}"/>
              </a:ext>
            </a:extLst>
          </p:cNvPr>
          <p:cNvSpPr>
            <a:spLocks noGrp="1"/>
          </p:cNvSpPr>
          <p:nvPr>
            <p:ph type="dt" sz="half" idx="10"/>
          </p:nvPr>
        </p:nvSpPr>
        <p:spPr/>
        <p:txBody>
          <a:bodyPr/>
          <a:lstStyle/>
          <a:p>
            <a:fld id="{9AE1C73C-2D97-46B2-BA60-1C312289550B}" type="datetimeFigureOut">
              <a:rPr lang="en-PH" smtClean="0"/>
              <a:t>30/01/2023</a:t>
            </a:fld>
            <a:endParaRPr lang="en-PH"/>
          </a:p>
        </p:txBody>
      </p:sp>
      <p:sp>
        <p:nvSpPr>
          <p:cNvPr id="5" name="Footer Placeholder 4">
            <a:extLst>
              <a:ext uri="{FF2B5EF4-FFF2-40B4-BE49-F238E27FC236}">
                <a16:creationId xmlns:a16="http://schemas.microsoft.com/office/drawing/2014/main" id="{1031782B-0317-E658-DA28-48008234B8F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ADF1D9D-8CF8-122F-B54A-228583FAD366}"/>
              </a:ext>
            </a:extLst>
          </p:cNvPr>
          <p:cNvSpPr>
            <a:spLocks noGrp="1"/>
          </p:cNvSpPr>
          <p:nvPr>
            <p:ph type="sldNum" sz="quarter" idx="12"/>
          </p:nvPr>
        </p:nvSpPr>
        <p:spPr/>
        <p:txBody>
          <a:bodyPr/>
          <a:lstStyle/>
          <a:p>
            <a:fld id="{D2ABDB10-DF45-4CE8-8E82-D1955CF7225E}" type="slidenum">
              <a:rPr lang="en-PH" smtClean="0"/>
              <a:t>‹#›</a:t>
            </a:fld>
            <a:endParaRPr lang="en-PH"/>
          </a:p>
        </p:txBody>
      </p:sp>
    </p:spTree>
    <p:extLst>
      <p:ext uri="{BB962C8B-B14F-4D97-AF65-F5344CB8AC3E}">
        <p14:creationId xmlns:p14="http://schemas.microsoft.com/office/powerpoint/2010/main" val="317772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860D5-AE3B-1F2A-4F31-D2480B189249}"/>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1769E14C-7ABB-05E4-BBB6-FDC4C430EF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FF9A3007-67C9-E2FF-BFD8-969FC96B7079}"/>
              </a:ext>
            </a:extLst>
          </p:cNvPr>
          <p:cNvSpPr>
            <a:spLocks noGrp="1"/>
          </p:cNvSpPr>
          <p:nvPr>
            <p:ph type="dt" sz="half" idx="10"/>
          </p:nvPr>
        </p:nvSpPr>
        <p:spPr/>
        <p:txBody>
          <a:bodyPr/>
          <a:lstStyle/>
          <a:p>
            <a:fld id="{9AE1C73C-2D97-46B2-BA60-1C312289550B}" type="datetimeFigureOut">
              <a:rPr lang="en-PH" smtClean="0"/>
              <a:t>30/01/2023</a:t>
            </a:fld>
            <a:endParaRPr lang="en-PH"/>
          </a:p>
        </p:txBody>
      </p:sp>
      <p:sp>
        <p:nvSpPr>
          <p:cNvPr id="5" name="Footer Placeholder 4">
            <a:extLst>
              <a:ext uri="{FF2B5EF4-FFF2-40B4-BE49-F238E27FC236}">
                <a16:creationId xmlns:a16="http://schemas.microsoft.com/office/drawing/2014/main" id="{27735A26-1B92-703D-6FB4-DA1203CA951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3923DC0-0F49-6F6C-5929-FDD9B35B6DB7}"/>
              </a:ext>
            </a:extLst>
          </p:cNvPr>
          <p:cNvSpPr>
            <a:spLocks noGrp="1"/>
          </p:cNvSpPr>
          <p:nvPr>
            <p:ph type="sldNum" sz="quarter" idx="12"/>
          </p:nvPr>
        </p:nvSpPr>
        <p:spPr/>
        <p:txBody>
          <a:bodyPr/>
          <a:lstStyle/>
          <a:p>
            <a:fld id="{D2ABDB10-DF45-4CE8-8E82-D1955CF7225E}" type="slidenum">
              <a:rPr lang="en-PH" smtClean="0"/>
              <a:t>‹#›</a:t>
            </a:fld>
            <a:endParaRPr lang="en-PH"/>
          </a:p>
        </p:txBody>
      </p:sp>
    </p:spTree>
    <p:extLst>
      <p:ext uri="{BB962C8B-B14F-4D97-AF65-F5344CB8AC3E}">
        <p14:creationId xmlns:p14="http://schemas.microsoft.com/office/powerpoint/2010/main" val="3033672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6D922A-F9E7-1D58-04F5-9E7988FAD3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EF73913-7618-3C2B-FF28-B0C6CAECF5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E6A3D05-51C8-63FC-7056-7CA8C119EE4D}"/>
              </a:ext>
            </a:extLst>
          </p:cNvPr>
          <p:cNvSpPr>
            <a:spLocks noGrp="1"/>
          </p:cNvSpPr>
          <p:nvPr>
            <p:ph type="dt" sz="half" idx="10"/>
          </p:nvPr>
        </p:nvSpPr>
        <p:spPr/>
        <p:txBody>
          <a:bodyPr/>
          <a:lstStyle/>
          <a:p>
            <a:fld id="{9AE1C73C-2D97-46B2-BA60-1C312289550B}" type="datetimeFigureOut">
              <a:rPr lang="en-PH" smtClean="0"/>
              <a:t>30/01/2023</a:t>
            </a:fld>
            <a:endParaRPr lang="en-PH"/>
          </a:p>
        </p:txBody>
      </p:sp>
      <p:sp>
        <p:nvSpPr>
          <p:cNvPr id="5" name="Footer Placeholder 4">
            <a:extLst>
              <a:ext uri="{FF2B5EF4-FFF2-40B4-BE49-F238E27FC236}">
                <a16:creationId xmlns:a16="http://schemas.microsoft.com/office/drawing/2014/main" id="{65B9A1C1-D1EC-EEAD-3D35-2C8DCDA523F8}"/>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240E484-C73C-0527-71F1-8BDD2482B216}"/>
              </a:ext>
            </a:extLst>
          </p:cNvPr>
          <p:cNvSpPr>
            <a:spLocks noGrp="1"/>
          </p:cNvSpPr>
          <p:nvPr>
            <p:ph type="sldNum" sz="quarter" idx="12"/>
          </p:nvPr>
        </p:nvSpPr>
        <p:spPr/>
        <p:txBody>
          <a:bodyPr/>
          <a:lstStyle/>
          <a:p>
            <a:fld id="{D2ABDB10-DF45-4CE8-8E82-D1955CF7225E}" type="slidenum">
              <a:rPr lang="en-PH" smtClean="0"/>
              <a:t>‹#›</a:t>
            </a:fld>
            <a:endParaRPr lang="en-PH"/>
          </a:p>
        </p:txBody>
      </p:sp>
    </p:spTree>
    <p:extLst>
      <p:ext uri="{BB962C8B-B14F-4D97-AF65-F5344CB8AC3E}">
        <p14:creationId xmlns:p14="http://schemas.microsoft.com/office/powerpoint/2010/main" val="2043896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192C5-0FE0-6C95-28A0-09CEEEFF83A8}"/>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6FEDD27C-9D9E-9488-7B04-B7EA0A7283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9ED5DA3-6EC3-B46D-DB2D-3A69265D956F}"/>
              </a:ext>
            </a:extLst>
          </p:cNvPr>
          <p:cNvSpPr>
            <a:spLocks noGrp="1"/>
          </p:cNvSpPr>
          <p:nvPr>
            <p:ph type="dt" sz="half" idx="10"/>
          </p:nvPr>
        </p:nvSpPr>
        <p:spPr/>
        <p:txBody>
          <a:bodyPr/>
          <a:lstStyle/>
          <a:p>
            <a:fld id="{9AE1C73C-2D97-46B2-BA60-1C312289550B}" type="datetimeFigureOut">
              <a:rPr lang="en-PH" smtClean="0"/>
              <a:t>30/01/2023</a:t>
            </a:fld>
            <a:endParaRPr lang="en-PH"/>
          </a:p>
        </p:txBody>
      </p:sp>
      <p:sp>
        <p:nvSpPr>
          <p:cNvPr id="5" name="Footer Placeholder 4">
            <a:extLst>
              <a:ext uri="{FF2B5EF4-FFF2-40B4-BE49-F238E27FC236}">
                <a16:creationId xmlns:a16="http://schemas.microsoft.com/office/drawing/2014/main" id="{0270BEF4-1240-7C34-A33B-3FD5E126475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EB9E004-0046-47CD-B5B8-FD01EE59A341}"/>
              </a:ext>
            </a:extLst>
          </p:cNvPr>
          <p:cNvSpPr>
            <a:spLocks noGrp="1"/>
          </p:cNvSpPr>
          <p:nvPr>
            <p:ph type="sldNum" sz="quarter" idx="12"/>
          </p:nvPr>
        </p:nvSpPr>
        <p:spPr/>
        <p:txBody>
          <a:bodyPr/>
          <a:lstStyle/>
          <a:p>
            <a:fld id="{D2ABDB10-DF45-4CE8-8E82-D1955CF7225E}" type="slidenum">
              <a:rPr lang="en-PH" smtClean="0"/>
              <a:t>‹#›</a:t>
            </a:fld>
            <a:endParaRPr lang="en-PH"/>
          </a:p>
        </p:txBody>
      </p:sp>
    </p:spTree>
    <p:extLst>
      <p:ext uri="{BB962C8B-B14F-4D97-AF65-F5344CB8AC3E}">
        <p14:creationId xmlns:p14="http://schemas.microsoft.com/office/powerpoint/2010/main" val="3886117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F5D3A-78EF-F3BB-46FC-7321824ADD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9D12DAD6-2B0D-B878-9714-416CE566EA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12F595-1379-63EE-3757-DE01EF8CF84C}"/>
              </a:ext>
            </a:extLst>
          </p:cNvPr>
          <p:cNvSpPr>
            <a:spLocks noGrp="1"/>
          </p:cNvSpPr>
          <p:nvPr>
            <p:ph type="dt" sz="half" idx="10"/>
          </p:nvPr>
        </p:nvSpPr>
        <p:spPr/>
        <p:txBody>
          <a:bodyPr/>
          <a:lstStyle/>
          <a:p>
            <a:fld id="{9AE1C73C-2D97-46B2-BA60-1C312289550B}" type="datetimeFigureOut">
              <a:rPr lang="en-PH" smtClean="0"/>
              <a:t>30/01/2023</a:t>
            </a:fld>
            <a:endParaRPr lang="en-PH"/>
          </a:p>
        </p:txBody>
      </p:sp>
      <p:sp>
        <p:nvSpPr>
          <p:cNvPr id="5" name="Footer Placeholder 4">
            <a:extLst>
              <a:ext uri="{FF2B5EF4-FFF2-40B4-BE49-F238E27FC236}">
                <a16:creationId xmlns:a16="http://schemas.microsoft.com/office/drawing/2014/main" id="{5648F2D5-2C1B-EE7C-DEAF-615E58D7BF4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F85CD655-0CA6-2877-4625-8E73E96C24D6}"/>
              </a:ext>
            </a:extLst>
          </p:cNvPr>
          <p:cNvSpPr>
            <a:spLocks noGrp="1"/>
          </p:cNvSpPr>
          <p:nvPr>
            <p:ph type="sldNum" sz="quarter" idx="12"/>
          </p:nvPr>
        </p:nvSpPr>
        <p:spPr/>
        <p:txBody>
          <a:bodyPr/>
          <a:lstStyle/>
          <a:p>
            <a:fld id="{D2ABDB10-DF45-4CE8-8E82-D1955CF7225E}" type="slidenum">
              <a:rPr lang="en-PH" smtClean="0"/>
              <a:t>‹#›</a:t>
            </a:fld>
            <a:endParaRPr lang="en-PH"/>
          </a:p>
        </p:txBody>
      </p:sp>
    </p:spTree>
    <p:extLst>
      <p:ext uri="{BB962C8B-B14F-4D97-AF65-F5344CB8AC3E}">
        <p14:creationId xmlns:p14="http://schemas.microsoft.com/office/powerpoint/2010/main" val="1054341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7D34-8AA6-2153-E206-6808C9EC5E89}"/>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F64CF4C6-54BB-E4A4-00CF-786FA78F74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022B222F-017D-D491-54D4-152EE2101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A6CA631E-B7BB-4763-C751-12AC0113B6F4}"/>
              </a:ext>
            </a:extLst>
          </p:cNvPr>
          <p:cNvSpPr>
            <a:spLocks noGrp="1"/>
          </p:cNvSpPr>
          <p:nvPr>
            <p:ph type="dt" sz="half" idx="10"/>
          </p:nvPr>
        </p:nvSpPr>
        <p:spPr/>
        <p:txBody>
          <a:bodyPr/>
          <a:lstStyle/>
          <a:p>
            <a:fld id="{9AE1C73C-2D97-46B2-BA60-1C312289550B}" type="datetimeFigureOut">
              <a:rPr lang="en-PH" smtClean="0"/>
              <a:t>30/01/2023</a:t>
            </a:fld>
            <a:endParaRPr lang="en-PH"/>
          </a:p>
        </p:txBody>
      </p:sp>
      <p:sp>
        <p:nvSpPr>
          <p:cNvPr id="6" name="Footer Placeholder 5">
            <a:extLst>
              <a:ext uri="{FF2B5EF4-FFF2-40B4-BE49-F238E27FC236}">
                <a16:creationId xmlns:a16="http://schemas.microsoft.com/office/drawing/2014/main" id="{E9EE786B-B42F-B8F2-0A3E-E9B0E8AF0746}"/>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0774C1D6-8420-CF7B-BCEB-0DBF8922EC64}"/>
              </a:ext>
            </a:extLst>
          </p:cNvPr>
          <p:cNvSpPr>
            <a:spLocks noGrp="1"/>
          </p:cNvSpPr>
          <p:nvPr>
            <p:ph type="sldNum" sz="quarter" idx="12"/>
          </p:nvPr>
        </p:nvSpPr>
        <p:spPr/>
        <p:txBody>
          <a:bodyPr/>
          <a:lstStyle/>
          <a:p>
            <a:fld id="{D2ABDB10-DF45-4CE8-8E82-D1955CF7225E}" type="slidenum">
              <a:rPr lang="en-PH" smtClean="0"/>
              <a:t>‹#›</a:t>
            </a:fld>
            <a:endParaRPr lang="en-PH"/>
          </a:p>
        </p:txBody>
      </p:sp>
    </p:spTree>
    <p:extLst>
      <p:ext uri="{BB962C8B-B14F-4D97-AF65-F5344CB8AC3E}">
        <p14:creationId xmlns:p14="http://schemas.microsoft.com/office/powerpoint/2010/main" val="1719272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3C19C-DAAC-195F-D511-8FBA2B4B497D}"/>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2A6DD6E-10B2-2F86-B409-854D5193BE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D66B21-4BB6-8E75-6259-A88EA04C8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24A76ABC-26B6-C3FE-FB74-E39AE8DF4E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93A6DD-66D8-9861-B85E-FD7B277AD4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14077921-2976-B04A-4A34-89553C8F1771}"/>
              </a:ext>
            </a:extLst>
          </p:cNvPr>
          <p:cNvSpPr>
            <a:spLocks noGrp="1"/>
          </p:cNvSpPr>
          <p:nvPr>
            <p:ph type="dt" sz="half" idx="10"/>
          </p:nvPr>
        </p:nvSpPr>
        <p:spPr/>
        <p:txBody>
          <a:bodyPr/>
          <a:lstStyle/>
          <a:p>
            <a:fld id="{9AE1C73C-2D97-46B2-BA60-1C312289550B}" type="datetimeFigureOut">
              <a:rPr lang="en-PH" smtClean="0"/>
              <a:t>30/01/2023</a:t>
            </a:fld>
            <a:endParaRPr lang="en-PH"/>
          </a:p>
        </p:txBody>
      </p:sp>
      <p:sp>
        <p:nvSpPr>
          <p:cNvPr id="8" name="Footer Placeholder 7">
            <a:extLst>
              <a:ext uri="{FF2B5EF4-FFF2-40B4-BE49-F238E27FC236}">
                <a16:creationId xmlns:a16="http://schemas.microsoft.com/office/drawing/2014/main" id="{034A0239-CAB0-5580-1E19-D1B1940CA1C7}"/>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DBEC12D0-4C64-812D-069B-56D907BFB693}"/>
              </a:ext>
            </a:extLst>
          </p:cNvPr>
          <p:cNvSpPr>
            <a:spLocks noGrp="1"/>
          </p:cNvSpPr>
          <p:nvPr>
            <p:ph type="sldNum" sz="quarter" idx="12"/>
          </p:nvPr>
        </p:nvSpPr>
        <p:spPr/>
        <p:txBody>
          <a:bodyPr/>
          <a:lstStyle/>
          <a:p>
            <a:fld id="{D2ABDB10-DF45-4CE8-8E82-D1955CF7225E}" type="slidenum">
              <a:rPr lang="en-PH" smtClean="0"/>
              <a:t>‹#›</a:t>
            </a:fld>
            <a:endParaRPr lang="en-PH"/>
          </a:p>
        </p:txBody>
      </p:sp>
    </p:spTree>
    <p:extLst>
      <p:ext uri="{BB962C8B-B14F-4D97-AF65-F5344CB8AC3E}">
        <p14:creationId xmlns:p14="http://schemas.microsoft.com/office/powerpoint/2010/main" val="336804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6B3E-941B-440E-D829-5AA6DCF9AA8E}"/>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7CA062AF-BE3B-7FB3-38D9-0C3B8BF827B2}"/>
              </a:ext>
            </a:extLst>
          </p:cNvPr>
          <p:cNvSpPr>
            <a:spLocks noGrp="1"/>
          </p:cNvSpPr>
          <p:nvPr>
            <p:ph type="dt" sz="half" idx="10"/>
          </p:nvPr>
        </p:nvSpPr>
        <p:spPr/>
        <p:txBody>
          <a:bodyPr/>
          <a:lstStyle/>
          <a:p>
            <a:fld id="{9AE1C73C-2D97-46B2-BA60-1C312289550B}" type="datetimeFigureOut">
              <a:rPr lang="en-PH" smtClean="0"/>
              <a:t>30/01/2023</a:t>
            </a:fld>
            <a:endParaRPr lang="en-PH"/>
          </a:p>
        </p:txBody>
      </p:sp>
      <p:sp>
        <p:nvSpPr>
          <p:cNvPr id="4" name="Footer Placeholder 3">
            <a:extLst>
              <a:ext uri="{FF2B5EF4-FFF2-40B4-BE49-F238E27FC236}">
                <a16:creationId xmlns:a16="http://schemas.microsoft.com/office/drawing/2014/main" id="{01A6149B-8CBC-E0F5-2BCD-99E8365A8866}"/>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B7FF23DC-8337-FE01-9F07-FE23C7FEA18E}"/>
              </a:ext>
            </a:extLst>
          </p:cNvPr>
          <p:cNvSpPr>
            <a:spLocks noGrp="1"/>
          </p:cNvSpPr>
          <p:nvPr>
            <p:ph type="sldNum" sz="quarter" idx="12"/>
          </p:nvPr>
        </p:nvSpPr>
        <p:spPr/>
        <p:txBody>
          <a:bodyPr/>
          <a:lstStyle/>
          <a:p>
            <a:fld id="{D2ABDB10-DF45-4CE8-8E82-D1955CF7225E}" type="slidenum">
              <a:rPr lang="en-PH" smtClean="0"/>
              <a:t>‹#›</a:t>
            </a:fld>
            <a:endParaRPr lang="en-PH"/>
          </a:p>
        </p:txBody>
      </p:sp>
    </p:spTree>
    <p:extLst>
      <p:ext uri="{BB962C8B-B14F-4D97-AF65-F5344CB8AC3E}">
        <p14:creationId xmlns:p14="http://schemas.microsoft.com/office/powerpoint/2010/main" val="1158439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88BED-09EE-C539-E5C6-A59281411A76}"/>
              </a:ext>
            </a:extLst>
          </p:cNvPr>
          <p:cNvSpPr>
            <a:spLocks noGrp="1"/>
          </p:cNvSpPr>
          <p:nvPr>
            <p:ph type="dt" sz="half" idx="10"/>
          </p:nvPr>
        </p:nvSpPr>
        <p:spPr/>
        <p:txBody>
          <a:bodyPr/>
          <a:lstStyle/>
          <a:p>
            <a:fld id="{9AE1C73C-2D97-46B2-BA60-1C312289550B}" type="datetimeFigureOut">
              <a:rPr lang="en-PH" smtClean="0"/>
              <a:t>30/01/2023</a:t>
            </a:fld>
            <a:endParaRPr lang="en-PH"/>
          </a:p>
        </p:txBody>
      </p:sp>
      <p:sp>
        <p:nvSpPr>
          <p:cNvPr id="3" name="Footer Placeholder 2">
            <a:extLst>
              <a:ext uri="{FF2B5EF4-FFF2-40B4-BE49-F238E27FC236}">
                <a16:creationId xmlns:a16="http://schemas.microsoft.com/office/drawing/2014/main" id="{A2940511-DC6C-5546-CBB3-A1D4A5678D0C}"/>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74B8B6CE-D870-F394-37FC-7B1DE9E14B4E}"/>
              </a:ext>
            </a:extLst>
          </p:cNvPr>
          <p:cNvSpPr>
            <a:spLocks noGrp="1"/>
          </p:cNvSpPr>
          <p:nvPr>
            <p:ph type="sldNum" sz="quarter" idx="12"/>
          </p:nvPr>
        </p:nvSpPr>
        <p:spPr/>
        <p:txBody>
          <a:bodyPr/>
          <a:lstStyle/>
          <a:p>
            <a:fld id="{D2ABDB10-DF45-4CE8-8E82-D1955CF7225E}" type="slidenum">
              <a:rPr lang="en-PH" smtClean="0"/>
              <a:t>‹#›</a:t>
            </a:fld>
            <a:endParaRPr lang="en-PH"/>
          </a:p>
        </p:txBody>
      </p:sp>
    </p:spTree>
    <p:extLst>
      <p:ext uri="{BB962C8B-B14F-4D97-AF65-F5344CB8AC3E}">
        <p14:creationId xmlns:p14="http://schemas.microsoft.com/office/powerpoint/2010/main" val="2048914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C773-9353-C0D2-3040-3C8545F437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FA8F37B8-E105-19FC-C2E5-07F1DC1905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C707F013-DA29-6050-FBEF-CF4ABAADA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5B0419-CDD6-19F0-D25F-29535495E12B}"/>
              </a:ext>
            </a:extLst>
          </p:cNvPr>
          <p:cNvSpPr>
            <a:spLocks noGrp="1"/>
          </p:cNvSpPr>
          <p:nvPr>
            <p:ph type="dt" sz="half" idx="10"/>
          </p:nvPr>
        </p:nvSpPr>
        <p:spPr/>
        <p:txBody>
          <a:bodyPr/>
          <a:lstStyle/>
          <a:p>
            <a:fld id="{9AE1C73C-2D97-46B2-BA60-1C312289550B}" type="datetimeFigureOut">
              <a:rPr lang="en-PH" smtClean="0"/>
              <a:t>30/01/2023</a:t>
            </a:fld>
            <a:endParaRPr lang="en-PH"/>
          </a:p>
        </p:txBody>
      </p:sp>
      <p:sp>
        <p:nvSpPr>
          <p:cNvPr id="6" name="Footer Placeholder 5">
            <a:extLst>
              <a:ext uri="{FF2B5EF4-FFF2-40B4-BE49-F238E27FC236}">
                <a16:creationId xmlns:a16="http://schemas.microsoft.com/office/drawing/2014/main" id="{0D030560-FD38-DFF9-AE15-525F59044F95}"/>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CD37C049-9496-7133-6779-B519A2D2852E}"/>
              </a:ext>
            </a:extLst>
          </p:cNvPr>
          <p:cNvSpPr>
            <a:spLocks noGrp="1"/>
          </p:cNvSpPr>
          <p:nvPr>
            <p:ph type="sldNum" sz="quarter" idx="12"/>
          </p:nvPr>
        </p:nvSpPr>
        <p:spPr/>
        <p:txBody>
          <a:bodyPr/>
          <a:lstStyle/>
          <a:p>
            <a:fld id="{D2ABDB10-DF45-4CE8-8E82-D1955CF7225E}" type="slidenum">
              <a:rPr lang="en-PH" smtClean="0"/>
              <a:t>‹#›</a:t>
            </a:fld>
            <a:endParaRPr lang="en-PH"/>
          </a:p>
        </p:txBody>
      </p:sp>
    </p:spTree>
    <p:extLst>
      <p:ext uri="{BB962C8B-B14F-4D97-AF65-F5344CB8AC3E}">
        <p14:creationId xmlns:p14="http://schemas.microsoft.com/office/powerpoint/2010/main" val="254508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E6A28-2995-4317-9115-2ABF41287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150F4EE2-6D11-38C4-A566-7464FD3985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4A3B59A5-660C-583F-433F-FD2DEC0BE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3E4736-BD25-D63B-17E8-AED9FDD2D3FE}"/>
              </a:ext>
            </a:extLst>
          </p:cNvPr>
          <p:cNvSpPr>
            <a:spLocks noGrp="1"/>
          </p:cNvSpPr>
          <p:nvPr>
            <p:ph type="dt" sz="half" idx="10"/>
          </p:nvPr>
        </p:nvSpPr>
        <p:spPr/>
        <p:txBody>
          <a:bodyPr/>
          <a:lstStyle/>
          <a:p>
            <a:fld id="{9AE1C73C-2D97-46B2-BA60-1C312289550B}" type="datetimeFigureOut">
              <a:rPr lang="en-PH" smtClean="0"/>
              <a:t>30/01/2023</a:t>
            </a:fld>
            <a:endParaRPr lang="en-PH"/>
          </a:p>
        </p:txBody>
      </p:sp>
      <p:sp>
        <p:nvSpPr>
          <p:cNvPr id="6" name="Footer Placeholder 5">
            <a:extLst>
              <a:ext uri="{FF2B5EF4-FFF2-40B4-BE49-F238E27FC236}">
                <a16:creationId xmlns:a16="http://schemas.microsoft.com/office/drawing/2014/main" id="{6799ABD3-5F37-9FB4-81F7-7B097787572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7ACC3ECB-B1CF-3E35-82FA-CD4572D932C8}"/>
              </a:ext>
            </a:extLst>
          </p:cNvPr>
          <p:cNvSpPr>
            <a:spLocks noGrp="1"/>
          </p:cNvSpPr>
          <p:nvPr>
            <p:ph type="sldNum" sz="quarter" idx="12"/>
          </p:nvPr>
        </p:nvSpPr>
        <p:spPr/>
        <p:txBody>
          <a:bodyPr/>
          <a:lstStyle/>
          <a:p>
            <a:fld id="{D2ABDB10-DF45-4CE8-8E82-D1955CF7225E}" type="slidenum">
              <a:rPr lang="en-PH" smtClean="0"/>
              <a:t>‹#›</a:t>
            </a:fld>
            <a:endParaRPr lang="en-PH"/>
          </a:p>
        </p:txBody>
      </p:sp>
    </p:spTree>
    <p:extLst>
      <p:ext uri="{BB962C8B-B14F-4D97-AF65-F5344CB8AC3E}">
        <p14:creationId xmlns:p14="http://schemas.microsoft.com/office/powerpoint/2010/main" val="624661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6B8B0A-25D0-B82F-D358-A68A9AFC17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C25AAA4-6661-7295-D380-21BBA2AAF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527FD5E2-5C0F-3DEF-A69B-6A55ED0E3C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E1C73C-2D97-46B2-BA60-1C312289550B}" type="datetimeFigureOut">
              <a:rPr lang="en-PH" smtClean="0"/>
              <a:t>30/01/2023</a:t>
            </a:fld>
            <a:endParaRPr lang="en-PH"/>
          </a:p>
        </p:txBody>
      </p:sp>
      <p:sp>
        <p:nvSpPr>
          <p:cNvPr id="5" name="Footer Placeholder 4">
            <a:extLst>
              <a:ext uri="{FF2B5EF4-FFF2-40B4-BE49-F238E27FC236}">
                <a16:creationId xmlns:a16="http://schemas.microsoft.com/office/drawing/2014/main" id="{3928411B-6DCB-8343-1EA9-02E276213B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021249A4-8208-84A7-2FE0-52F5318E14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ABDB10-DF45-4CE8-8E82-D1955CF7225E}" type="slidenum">
              <a:rPr lang="en-PH" smtClean="0"/>
              <a:t>‹#›</a:t>
            </a:fld>
            <a:endParaRPr lang="en-PH"/>
          </a:p>
        </p:txBody>
      </p:sp>
    </p:spTree>
    <p:extLst>
      <p:ext uri="{BB962C8B-B14F-4D97-AF65-F5344CB8AC3E}">
        <p14:creationId xmlns:p14="http://schemas.microsoft.com/office/powerpoint/2010/main" val="1862392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loudMojos/CSE2-Projec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loudmojos.github.io/CSE2-Projec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26" Type="http://schemas.openxmlformats.org/officeDocument/2006/relationships/customXml" Target="../ink/ink15.xml"/><Relationship Id="rId21" Type="http://schemas.openxmlformats.org/officeDocument/2006/relationships/image" Target="../media/image16.png"/><Relationship Id="rId42" Type="http://schemas.openxmlformats.org/officeDocument/2006/relationships/customXml" Target="../ink/ink23.xml"/><Relationship Id="rId47" Type="http://schemas.openxmlformats.org/officeDocument/2006/relationships/image" Target="../media/image29.png"/><Relationship Id="rId63" Type="http://schemas.openxmlformats.org/officeDocument/2006/relationships/image" Target="../media/image37.png"/><Relationship Id="rId68" Type="http://schemas.openxmlformats.org/officeDocument/2006/relationships/customXml" Target="../ink/ink36.xml"/><Relationship Id="rId84" Type="http://schemas.openxmlformats.org/officeDocument/2006/relationships/customXml" Target="../ink/ink44.xml"/><Relationship Id="rId89" Type="http://schemas.openxmlformats.org/officeDocument/2006/relationships/image" Target="../media/image50.png"/><Relationship Id="rId16" Type="http://schemas.openxmlformats.org/officeDocument/2006/relationships/customXml" Target="../ink/ink10.xml"/><Relationship Id="rId11" Type="http://schemas.openxmlformats.org/officeDocument/2006/relationships/image" Target="../media/image11.png"/><Relationship Id="rId32" Type="http://schemas.openxmlformats.org/officeDocument/2006/relationships/customXml" Target="../ink/ink18.xml"/><Relationship Id="rId37" Type="http://schemas.openxmlformats.org/officeDocument/2006/relationships/image" Target="../media/image24.png"/><Relationship Id="rId53" Type="http://schemas.openxmlformats.org/officeDocument/2006/relationships/image" Target="../media/image32.png"/><Relationship Id="rId58" Type="http://schemas.openxmlformats.org/officeDocument/2006/relationships/customXml" Target="../ink/ink31.xml"/><Relationship Id="rId74" Type="http://schemas.openxmlformats.org/officeDocument/2006/relationships/customXml" Target="../ink/ink39.xml"/><Relationship Id="rId79" Type="http://schemas.openxmlformats.org/officeDocument/2006/relationships/image" Target="../media/image45.png"/><Relationship Id="rId5" Type="http://schemas.openxmlformats.org/officeDocument/2006/relationships/image" Target="../media/image8.png"/><Relationship Id="rId90" Type="http://schemas.openxmlformats.org/officeDocument/2006/relationships/customXml" Target="../ink/ink47.xml"/><Relationship Id="rId95" Type="http://schemas.openxmlformats.org/officeDocument/2006/relationships/image" Target="../media/image53.png"/><Relationship Id="rId22" Type="http://schemas.openxmlformats.org/officeDocument/2006/relationships/customXml" Target="../ink/ink13.xml"/><Relationship Id="rId27" Type="http://schemas.openxmlformats.org/officeDocument/2006/relationships/image" Target="../media/image19.png"/><Relationship Id="rId43" Type="http://schemas.openxmlformats.org/officeDocument/2006/relationships/image" Target="../media/image27.png"/><Relationship Id="rId48" Type="http://schemas.openxmlformats.org/officeDocument/2006/relationships/customXml" Target="../ink/ink26.xml"/><Relationship Id="rId64" Type="http://schemas.openxmlformats.org/officeDocument/2006/relationships/customXml" Target="../ink/ink34.xml"/><Relationship Id="rId69" Type="http://schemas.openxmlformats.org/officeDocument/2006/relationships/image" Target="../media/image40.png"/><Relationship Id="rId8" Type="http://schemas.openxmlformats.org/officeDocument/2006/relationships/customXml" Target="../ink/ink6.xml"/><Relationship Id="rId51" Type="http://schemas.openxmlformats.org/officeDocument/2006/relationships/image" Target="../media/image31.png"/><Relationship Id="rId72" Type="http://schemas.openxmlformats.org/officeDocument/2006/relationships/customXml" Target="../ink/ink38.xml"/><Relationship Id="rId80" Type="http://schemas.openxmlformats.org/officeDocument/2006/relationships/customXml" Target="../ink/ink42.xml"/><Relationship Id="rId85" Type="http://schemas.openxmlformats.org/officeDocument/2006/relationships/image" Target="../media/image48.png"/><Relationship Id="rId93" Type="http://schemas.openxmlformats.org/officeDocument/2006/relationships/image" Target="../media/image52.png"/><Relationship Id="rId3" Type="http://schemas.openxmlformats.org/officeDocument/2006/relationships/image" Target="../media/image7.png"/><Relationship Id="rId12" Type="http://schemas.openxmlformats.org/officeDocument/2006/relationships/customXml" Target="../ink/ink8.xml"/><Relationship Id="rId17" Type="http://schemas.openxmlformats.org/officeDocument/2006/relationships/image" Target="../media/image14.png"/><Relationship Id="rId25" Type="http://schemas.openxmlformats.org/officeDocument/2006/relationships/image" Target="../media/image18.png"/><Relationship Id="rId33" Type="http://schemas.openxmlformats.org/officeDocument/2006/relationships/image" Target="../media/image22.png"/><Relationship Id="rId38" Type="http://schemas.openxmlformats.org/officeDocument/2006/relationships/customXml" Target="../ink/ink21.xml"/><Relationship Id="rId46" Type="http://schemas.openxmlformats.org/officeDocument/2006/relationships/customXml" Target="../ink/ink25.xml"/><Relationship Id="rId59" Type="http://schemas.openxmlformats.org/officeDocument/2006/relationships/image" Target="../media/image35.png"/><Relationship Id="rId67" Type="http://schemas.openxmlformats.org/officeDocument/2006/relationships/image" Target="../media/image39.png"/><Relationship Id="rId20" Type="http://schemas.openxmlformats.org/officeDocument/2006/relationships/customXml" Target="../ink/ink12.xml"/><Relationship Id="rId41" Type="http://schemas.openxmlformats.org/officeDocument/2006/relationships/image" Target="../media/image26.png"/><Relationship Id="rId54" Type="http://schemas.openxmlformats.org/officeDocument/2006/relationships/customXml" Target="../ink/ink29.xml"/><Relationship Id="rId62" Type="http://schemas.openxmlformats.org/officeDocument/2006/relationships/customXml" Target="../ink/ink33.xml"/><Relationship Id="rId70" Type="http://schemas.openxmlformats.org/officeDocument/2006/relationships/customXml" Target="../ink/ink37.xml"/><Relationship Id="rId75" Type="http://schemas.openxmlformats.org/officeDocument/2006/relationships/image" Target="../media/image43.png"/><Relationship Id="rId83" Type="http://schemas.openxmlformats.org/officeDocument/2006/relationships/image" Target="../media/image47.png"/><Relationship Id="rId88" Type="http://schemas.openxmlformats.org/officeDocument/2006/relationships/customXml" Target="../ink/ink46.xml"/><Relationship Id="rId91"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customXml" Target="../ink/ink5.xml"/><Relationship Id="rId15" Type="http://schemas.openxmlformats.org/officeDocument/2006/relationships/image" Target="../media/image13.png"/><Relationship Id="rId23" Type="http://schemas.openxmlformats.org/officeDocument/2006/relationships/image" Target="../media/image17.png"/><Relationship Id="rId28" Type="http://schemas.openxmlformats.org/officeDocument/2006/relationships/customXml" Target="../ink/ink16.xml"/><Relationship Id="rId36" Type="http://schemas.openxmlformats.org/officeDocument/2006/relationships/customXml" Target="../ink/ink20.xml"/><Relationship Id="rId49" Type="http://schemas.openxmlformats.org/officeDocument/2006/relationships/image" Target="../media/image30.png"/><Relationship Id="rId57" Type="http://schemas.openxmlformats.org/officeDocument/2006/relationships/image" Target="../media/image34.png"/><Relationship Id="rId10" Type="http://schemas.openxmlformats.org/officeDocument/2006/relationships/customXml" Target="../ink/ink7.xml"/><Relationship Id="rId31" Type="http://schemas.openxmlformats.org/officeDocument/2006/relationships/image" Target="../media/image21.png"/><Relationship Id="rId44" Type="http://schemas.openxmlformats.org/officeDocument/2006/relationships/customXml" Target="../ink/ink24.xml"/><Relationship Id="rId52" Type="http://schemas.openxmlformats.org/officeDocument/2006/relationships/customXml" Target="../ink/ink28.xml"/><Relationship Id="rId60" Type="http://schemas.openxmlformats.org/officeDocument/2006/relationships/customXml" Target="../ink/ink32.xml"/><Relationship Id="rId65" Type="http://schemas.openxmlformats.org/officeDocument/2006/relationships/image" Target="../media/image38.png"/><Relationship Id="rId73" Type="http://schemas.openxmlformats.org/officeDocument/2006/relationships/image" Target="../media/image42.png"/><Relationship Id="rId78" Type="http://schemas.openxmlformats.org/officeDocument/2006/relationships/customXml" Target="../ink/ink41.xml"/><Relationship Id="rId81" Type="http://schemas.openxmlformats.org/officeDocument/2006/relationships/image" Target="../media/image46.png"/><Relationship Id="rId86" Type="http://schemas.openxmlformats.org/officeDocument/2006/relationships/customXml" Target="../ink/ink45.xml"/><Relationship Id="rId94" Type="http://schemas.openxmlformats.org/officeDocument/2006/relationships/customXml" Target="../ink/ink49.xml"/><Relationship Id="rId4" Type="http://schemas.openxmlformats.org/officeDocument/2006/relationships/customXml" Target="../ink/ink4.xml"/><Relationship Id="rId9" Type="http://schemas.openxmlformats.org/officeDocument/2006/relationships/image" Target="../media/image10.png"/><Relationship Id="rId13" Type="http://schemas.openxmlformats.org/officeDocument/2006/relationships/image" Target="../media/image12.png"/><Relationship Id="rId18" Type="http://schemas.openxmlformats.org/officeDocument/2006/relationships/customXml" Target="../ink/ink11.xml"/><Relationship Id="rId39" Type="http://schemas.openxmlformats.org/officeDocument/2006/relationships/image" Target="../media/image25.png"/><Relationship Id="rId34" Type="http://schemas.openxmlformats.org/officeDocument/2006/relationships/customXml" Target="../ink/ink19.xml"/><Relationship Id="rId50" Type="http://schemas.openxmlformats.org/officeDocument/2006/relationships/customXml" Target="../ink/ink27.xml"/><Relationship Id="rId55" Type="http://schemas.openxmlformats.org/officeDocument/2006/relationships/image" Target="../media/image33.png"/><Relationship Id="rId76" Type="http://schemas.openxmlformats.org/officeDocument/2006/relationships/customXml" Target="../ink/ink40.xml"/><Relationship Id="rId7" Type="http://schemas.openxmlformats.org/officeDocument/2006/relationships/image" Target="../media/image9.png"/><Relationship Id="rId71" Type="http://schemas.openxmlformats.org/officeDocument/2006/relationships/image" Target="../media/image41.png"/><Relationship Id="rId92" Type="http://schemas.openxmlformats.org/officeDocument/2006/relationships/customXml" Target="../ink/ink48.xml"/><Relationship Id="rId2" Type="http://schemas.openxmlformats.org/officeDocument/2006/relationships/customXml" Target="../ink/ink3.xml"/><Relationship Id="rId29" Type="http://schemas.openxmlformats.org/officeDocument/2006/relationships/image" Target="../media/image20.png"/><Relationship Id="rId24" Type="http://schemas.openxmlformats.org/officeDocument/2006/relationships/customXml" Target="../ink/ink14.xml"/><Relationship Id="rId40" Type="http://schemas.openxmlformats.org/officeDocument/2006/relationships/customXml" Target="../ink/ink22.xml"/><Relationship Id="rId45" Type="http://schemas.openxmlformats.org/officeDocument/2006/relationships/image" Target="../media/image28.png"/><Relationship Id="rId66" Type="http://schemas.openxmlformats.org/officeDocument/2006/relationships/customXml" Target="../ink/ink35.xml"/><Relationship Id="rId87" Type="http://schemas.openxmlformats.org/officeDocument/2006/relationships/image" Target="../media/image49.png"/><Relationship Id="rId61" Type="http://schemas.openxmlformats.org/officeDocument/2006/relationships/image" Target="../media/image36.png"/><Relationship Id="rId82" Type="http://schemas.openxmlformats.org/officeDocument/2006/relationships/customXml" Target="../ink/ink43.xml"/><Relationship Id="rId19" Type="http://schemas.openxmlformats.org/officeDocument/2006/relationships/image" Target="../media/image15.png"/><Relationship Id="rId14" Type="http://schemas.openxmlformats.org/officeDocument/2006/relationships/customXml" Target="../ink/ink9.xml"/><Relationship Id="rId30" Type="http://schemas.openxmlformats.org/officeDocument/2006/relationships/customXml" Target="../ink/ink17.xml"/><Relationship Id="rId35" Type="http://schemas.openxmlformats.org/officeDocument/2006/relationships/image" Target="../media/image23.png"/><Relationship Id="rId56" Type="http://schemas.openxmlformats.org/officeDocument/2006/relationships/customXml" Target="../ink/ink30.xml"/><Relationship Id="rId77" Type="http://schemas.openxmlformats.org/officeDocument/2006/relationships/image" Target="../media/image44.png"/></Relationships>
</file>

<file path=ppt/slides/_rels/slide7.xml.rels><?xml version="1.0" encoding="UTF-8" standalone="yes"?>
<Relationships xmlns="http://schemas.openxmlformats.org/package/2006/relationships"><Relationship Id="rId117" Type="http://schemas.openxmlformats.org/officeDocument/2006/relationships/image" Target="../media/image106.png"/><Relationship Id="rId299" Type="http://schemas.openxmlformats.org/officeDocument/2006/relationships/image" Target="../media/image197.png"/><Relationship Id="rId21" Type="http://schemas.openxmlformats.org/officeDocument/2006/relationships/image" Target="../media/image58.png"/><Relationship Id="rId63" Type="http://schemas.openxmlformats.org/officeDocument/2006/relationships/image" Target="../media/image79.png"/><Relationship Id="rId159" Type="http://schemas.openxmlformats.org/officeDocument/2006/relationships/image" Target="../media/image127.png"/><Relationship Id="rId170" Type="http://schemas.openxmlformats.org/officeDocument/2006/relationships/customXml" Target="../ink/ink134.xml"/><Relationship Id="rId226" Type="http://schemas.openxmlformats.org/officeDocument/2006/relationships/customXml" Target="../ink/ink162.xml"/><Relationship Id="rId268" Type="http://schemas.openxmlformats.org/officeDocument/2006/relationships/customXml" Target="../ink/ink183.xml"/><Relationship Id="rId32" Type="http://schemas.openxmlformats.org/officeDocument/2006/relationships/customXml" Target="../ink/ink65.xml"/><Relationship Id="rId74" Type="http://schemas.openxmlformats.org/officeDocument/2006/relationships/customXml" Target="../ink/ink86.xml"/><Relationship Id="rId128" Type="http://schemas.openxmlformats.org/officeDocument/2006/relationships/customXml" Target="../ink/ink113.xml"/><Relationship Id="rId5" Type="http://schemas.openxmlformats.org/officeDocument/2006/relationships/image" Target="../media/image8.png"/><Relationship Id="rId181" Type="http://schemas.openxmlformats.org/officeDocument/2006/relationships/image" Target="../media/image138.png"/><Relationship Id="rId237" Type="http://schemas.openxmlformats.org/officeDocument/2006/relationships/image" Target="../media/image166.png"/><Relationship Id="rId279" Type="http://schemas.openxmlformats.org/officeDocument/2006/relationships/image" Target="../media/image187.png"/><Relationship Id="rId43" Type="http://schemas.openxmlformats.org/officeDocument/2006/relationships/image" Target="../media/image69.png"/><Relationship Id="rId139" Type="http://schemas.openxmlformats.org/officeDocument/2006/relationships/image" Target="../media/image117.png"/><Relationship Id="rId290" Type="http://schemas.openxmlformats.org/officeDocument/2006/relationships/customXml" Target="../ink/ink194.xml"/><Relationship Id="rId304" Type="http://schemas.openxmlformats.org/officeDocument/2006/relationships/customXml" Target="../ink/ink201.xml"/><Relationship Id="rId85" Type="http://schemas.openxmlformats.org/officeDocument/2006/relationships/image" Target="../media/image90.png"/><Relationship Id="rId150" Type="http://schemas.openxmlformats.org/officeDocument/2006/relationships/customXml" Target="../ink/ink124.xml"/><Relationship Id="rId192" Type="http://schemas.openxmlformats.org/officeDocument/2006/relationships/customXml" Target="../ink/ink145.xml"/><Relationship Id="rId206" Type="http://schemas.openxmlformats.org/officeDocument/2006/relationships/customXml" Target="../ink/ink152.xml"/><Relationship Id="rId248" Type="http://schemas.openxmlformats.org/officeDocument/2006/relationships/customXml" Target="../ink/ink173.xml"/><Relationship Id="rId12" Type="http://schemas.openxmlformats.org/officeDocument/2006/relationships/customXml" Target="../ink/ink55.xml"/><Relationship Id="rId108" Type="http://schemas.openxmlformats.org/officeDocument/2006/relationships/customXml" Target="../ink/ink103.xml"/><Relationship Id="rId315" Type="http://schemas.openxmlformats.org/officeDocument/2006/relationships/image" Target="../media/image205.png"/><Relationship Id="rId54" Type="http://schemas.openxmlformats.org/officeDocument/2006/relationships/customXml" Target="../ink/ink76.xml"/><Relationship Id="rId96" Type="http://schemas.openxmlformats.org/officeDocument/2006/relationships/customXml" Target="../ink/ink97.xml"/><Relationship Id="rId161" Type="http://schemas.openxmlformats.org/officeDocument/2006/relationships/image" Target="../media/image128.png"/><Relationship Id="rId217" Type="http://schemas.openxmlformats.org/officeDocument/2006/relationships/image" Target="../media/image156.png"/><Relationship Id="rId259" Type="http://schemas.openxmlformats.org/officeDocument/2006/relationships/image" Target="../media/image177.png"/><Relationship Id="rId23" Type="http://schemas.openxmlformats.org/officeDocument/2006/relationships/image" Target="../media/image59.png"/><Relationship Id="rId119" Type="http://schemas.openxmlformats.org/officeDocument/2006/relationships/image" Target="../media/image107.png"/><Relationship Id="rId270" Type="http://schemas.openxmlformats.org/officeDocument/2006/relationships/customXml" Target="../ink/ink184.xml"/><Relationship Id="rId65" Type="http://schemas.openxmlformats.org/officeDocument/2006/relationships/image" Target="../media/image80.png"/><Relationship Id="rId130" Type="http://schemas.openxmlformats.org/officeDocument/2006/relationships/customXml" Target="../ink/ink114.xml"/><Relationship Id="rId172" Type="http://schemas.openxmlformats.org/officeDocument/2006/relationships/customXml" Target="../ink/ink135.xml"/><Relationship Id="rId228" Type="http://schemas.openxmlformats.org/officeDocument/2006/relationships/customXml" Target="../ink/ink163.xml"/><Relationship Id="rId13" Type="http://schemas.openxmlformats.org/officeDocument/2006/relationships/image" Target="../media/image54.png"/><Relationship Id="rId109" Type="http://schemas.openxmlformats.org/officeDocument/2006/relationships/image" Target="../media/image102.png"/><Relationship Id="rId260" Type="http://schemas.openxmlformats.org/officeDocument/2006/relationships/customXml" Target="../ink/ink179.xml"/><Relationship Id="rId281" Type="http://schemas.openxmlformats.org/officeDocument/2006/relationships/image" Target="../media/image188.png"/><Relationship Id="rId316" Type="http://schemas.openxmlformats.org/officeDocument/2006/relationships/customXml" Target="../ink/ink207.xml"/><Relationship Id="rId34" Type="http://schemas.openxmlformats.org/officeDocument/2006/relationships/customXml" Target="../ink/ink66.xml"/><Relationship Id="rId55" Type="http://schemas.openxmlformats.org/officeDocument/2006/relationships/image" Target="../media/image75.png"/><Relationship Id="rId76" Type="http://schemas.openxmlformats.org/officeDocument/2006/relationships/customXml" Target="../ink/ink87.xml"/><Relationship Id="rId97" Type="http://schemas.openxmlformats.org/officeDocument/2006/relationships/image" Target="../media/image96.png"/><Relationship Id="rId120" Type="http://schemas.openxmlformats.org/officeDocument/2006/relationships/customXml" Target="../ink/ink109.xml"/><Relationship Id="rId141" Type="http://schemas.openxmlformats.org/officeDocument/2006/relationships/image" Target="../media/image118.png"/><Relationship Id="rId7" Type="http://schemas.openxmlformats.org/officeDocument/2006/relationships/image" Target="../media/image9.png"/><Relationship Id="rId162" Type="http://schemas.openxmlformats.org/officeDocument/2006/relationships/customXml" Target="../ink/ink130.xml"/><Relationship Id="rId183" Type="http://schemas.openxmlformats.org/officeDocument/2006/relationships/image" Target="../media/image139.png"/><Relationship Id="rId218" Type="http://schemas.openxmlformats.org/officeDocument/2006/relationships/customXml" Target="../ink/ink158.xml"/><Relationship Id="rId239" Type="http://schemas.openxmlformats.org/officeDocument/2006/relationships/image" Target="../media/image167.png"/><Relationship Id="rId250" Type="http://schemas.openxmlformats.org/officeDocument/2006/relationships/customXml" Target="../ink/ink174.xml"/><Relationship Id="rId271" Type="http://schemas.openxmlformats.org/officeDocument/2006/relationships/image" Target="../media/image183.png"/><Relationship Id="rId292" Type="http://schemas.openxmlformats.org/officeDocument/2006/relationships/customXml" Target="../ink/ink195.xml"/><Relationship Id="rId306" Type="http://schemas.openxmlformats.org/officeDocument/2006/relationships/customXml" Target="../ink/ink202.xml"/><Relationship Id="rId24" Type="http://schemas.openxmlformats.org/officeDocument/2006/relationships/customXml" Target="../ink/ink61.xml"/><Relationship Id="rId45" Type="http://schemas.openxmlformats.org/officeDocument/2006/relationships/image" Target="../media/image70.png"/><Relationship Id="rId66" Type="http://schemas.openxmlformats.org/officeDocument/2006/relationships/customXml" Target="../ink/ink82.xml"/><Relationship Id="rId87" Type="http://schemas.openxmlformats.org/officeDocument/2006/relationships/image" Target="../media/image91.png"/><Relationship Id="rId110" Type="http://schemas.openxmlformats.org/officeDocument/2006/relationships/customXml" Target="../ink/ink104.xml"/><Relationship Id="rId131" Type="http://schemas.openxmlformats.org/officeDocument/2006/relationships/image" Target="../media/image113.png"/><Relationship Id="rId152" Type="http://schemas.openxmlformats.org/officeDocument/2006/relationships/customXml" Target="../ink/ink125.xml"/><Relationship Id="rId173" Type="http://schemas.openxmlformats.org/officeDocument/2006/relationships/image" Target="../media/image134.png"/><Relationship Id="rId194" Type="http://schemas.openxmlformats.org/officeDocument/2006/relationships/customXml" Target="../ink/ink146.xml"/><Relationship Id="rId208" Type="http://schemas.openxmlformats.org/officeDocument/2006/relationships/customXml" Target="../ink/ink153.xml"/><Relationship Id="rId229" Type="http://schemas.openxmlformats.org/officeDocument/2006/relationships/image" Target="../media/image162.png"/><Relationship Id="rId240" Type="http://schemas.openxmlformats.org/officeDocument/2006/relationships/customXml" Target="../ink/ink169.xml"/><Relationship Id="rId261" Type="http://schemas.openxmlformats.org/officeDocument/2006/relationships/image" Target="../media/image178.png"/><Relationship Id="rId14" Type="http://schemas.openxmlformats.org/officeDocument/2006/relationships/customXml" Target="../ink/ink56.xml"/><Relationship Id="rId35" Type="http://schemas.openxmlformats.org/officeDocument/2006/relationships/image" Target="../media/image65.png"/><Relationship Id="rId56" Type="http://schemas.openxmlformats.org/officeDocument/2006/relationships/customXml" Target="../ink/ink77.xml"/><Relationship Id="rId77" Type="http://schemas.openxmlformats.org/officeDocument/2006/relationships/image" Target="../media/image86.png"/><Relationship Id="rId100" Type="http://schemas.openxmlformats.org/officeDocument/2006/relationships/customXml" Target="../ink/ink99.xml"/><Relationship Id="rId282" Type="http://schemas.openxmlformats.org/officeDocument/2006/relationships/customXml" Target="../ink/ink190.xml"/><Relationship Id="rId317" Type="http://schemas.openxmlformats.org/officeDocument/2006/relationships/image" Target="../media/image206.png"/><Relationship Id="rId8" Type="http://schemas.openxmlformats.org/officeDocument/2006/relationships/customXml" Target="../ink/ink53.xml"/><Relationship Id="rId98" Type="http://schemas.openxmlformats.org/officeDocument/2006/relationships/customXml" Target="../ink/ink98.xml"/><Relationship Id="rId121" Type="http://schemas.openxmlformats.org/officeDocument/2006/relationships/image" Target="../media/image108.png"/><Relationship Id="rId142" Type="http://schemas.openxmlformats.org/officeDocument/2006/relationships/customXml" Target="../ink/ink120.xml"/><Relationship Id="rId163" Type="http://schemas.openxmlformats.org/officeDocument/2006/relationships/image" Target="../media/image129.png"/><Relationship Id="rId184" Type="http://schemas.openxmlformats.org/officeDocument/2006/relationships/customXml" Target="../ink/ink141.xml"/><Relationship Id="rId219" Type="http://schemas.openxmlformats.org/officeDocument/2006/relationships/image" Target="../media/image157.png"/><Relationship Id="rId230" Type="http://schemas.openxmlformats.org/officeDocument/2006/relationships/customXml" Target="../ink/ink164.xml"/><Relationship Id="rId251" Type="http://schemas.openxmlformats.org/officeDocument/2006/relationships/image" Target="../media/image173.png"/><Relationship Id="rId25" Type="http://schemas.openxmlformats.org/officeDocument/2006/relationships/image" Target="../media/image60.png"/><Relationship Id="rId46" Type="http://schemas.openxmlformats.org/officeDocument/2006/relationships/customXml" Target="../ink/ink72.xml"/><Relationship Id="rId67" Type="http://schemas.openxmlformats.org/officeDocument/2006/relationships/image" Target="../media/image81.png"/><Relationship Id="rId272" Type="http://schemas.openxmlformats.org/officeDocument/2006/relationships/customXml" Target="../ink/ink185.xml"/><Relationship Id="rId293" Type="http://schemas.openxmlformats.org/officeDocument/2006/relationships/image" Target="../media/image194.png"/><Relationship Id="rId307" Type="http://schemas.openxmlformats.org/officeDocument/2006/relationships/image" Target="../media/image201.png"/><Relationship Id="rId88" Type="http://schemas.openxmlformats.org/officeDocument/2006/relationships/customXml" Target="../ink/ink93.xml"/><Relationship Id="rId111" Type="http://schemas.openxmlformats.org/officeDocument/2006/relationships/image" Target="../media/image103.png"/><Relationship Id="rId132" Type="http://schemas.openxmlformats.org/officeDocument/2006/relationships/customXml" Target="../ink/ink115.xml"/><Relationship Id="rId153" Type="http://schemas.openxmlformats.org/officeDocument/2006/relationships/image" Target="../media/image124.png"/><Relationship Id="rId174" Type="http://schemas.openxmlformats.org/officeDocument/2006/relationships/customXml" Target="../ink/ink136.xml"/><Relationship Id="rId195" Type="http://schemas.openxmlformats.org/officeDocument/2006/relationships/image" Target="../media/image145.png"/><Relationship Id="rId209" Type="http://schemas.openxmlformats.org/officeDocument/2006/relationships/image" Target="../media/image152.png"/><Relationship Id="rId220" Type="http://schemas.openxmlformats.org/officeDocument/2006/relationships/customXml" Target="../ink/ink159.xml"/><Relationship Id="rId241" Type="http://schemas.openxmlformats.org/officeDocument/2006/relationships/image" Target="../media/image168.png"/><Relationship Id="rId15" Type="http://schemas.openxmlformats.org/officeDocument/2006/relationships/image" Target="../media/image55.png"/><Relationship Id="rId36" Type="http://schemas.openxmlformats.org/officeDocument/2006/relationships/customXml" Target="../ink/ink67.xml"/><Relationship Id="rId57" Type="http://schemas.openxmlformats.org/officeDocument/2006/relationships/image" Target="../media/image76.png"/><Relationship Id="rId262" Type="http://schemas.openxmlformats.org/officeDocument/2006/relationships/customXml" Target="../ink/ink180.xml"/><Relationship Id="rId283" Type="http://schemas.openxmlformats.org/officeDocument/2006/relationships/image" Target="../media/image189.png"/><Relationship Id="rId78" Type="http://schemas.openxmlformats.org/officeDocument/2006/relationships/customXml" Target="../ink/ink88.xml"/><Relationship Id="rId99" Type="http://schemas.openxmlformats.org/officeDocument/2006/relationships/image" Target="../media/image97.png"/><Relationship Id="rId101" Type="http://schemas.openxmlformats.org/officeDocument/2006/relationships/image" Target="../media/image98.png"/><Relationship Id="rId122" Type="http://schemas.openxmlformats.org/officeDocument/2006/relationships/customXml" Target="../ink/ink110.xml"/><Relationship Id="rId143" Type="http://schemas.openxmlformats.org/officeDocument/2006/relationships/image" Target="../media/image119.png"/><Relationship Id="rId164" Type="http://schemas.openxmlformats.org/officeDocument/2006/relationships/customXml" Target="../ink/ink131.xml"/><Relationship Id="rId185" Type="http://schemas.openxmlformats.org/officeDocument/2006/relationships/image" Target="../media/image140.png"/><Relationship Id="rId9" Type="http://schemas.openxmlformats.org/officeDocument/2006/relationships/image" Target="../media/image10.png"/><Relationship Id="rId210" Type="http://schemas.openxmlformats.org/officeDocument/2006/relationships/customXml" Target="../ink/ink154.xml"/><Relationship Id="rId26" Type="http://schemas.openxmlformats.org/officeDocument/2006/relationships/customXml" Target="../ink/ink62.xml"/><Relationship Id="rId231" Type="http://schemas.openxmlformats.org/officeDocument/2006/relationships/image" Target="../media/image163.png"/><Relationship Id="rId252" Type="http://schemas.openxmlformats.org/officeDocument/2006/relationships/customXml" Target="../ink/ink175.xml"/><Relationship Id="rId273" Type="http://schemas.openxmlformats.org/officeDocument/2006/relationships/image" Target="../media/image184.png"/><Relationship Id="rId294" Type="http://schemas.openxmlformats.org/officeDocument/2006/relationships/customXml" Target="../ink/ink196.xml"/><Relationship Id="rId308" Type="http://schemas.openxmlformats.org/officeDocument/2006/relationships/customXml" Target="../ink/ink203.xml"/><Relationship Id="rId47" Type="http://schemas.openxmlformats.org/officeDocument/2006/relationships/image" Target="../media/image71.png"/><Relationship Id="rId68" Type="http://schemas.openxmlformats.org/officeDocument/2006/relationships/customXml" Target="../ink/ink83.xml"/><Relationship Id="rId89" Type="http://schemas.openxmlformats.org/officeDocument/2006/relationships/image" Target="../media/image92.png"/><Relationship Id="rId112" Type="http://schemas.openxmlformats.org/officeDocument/2006/relationships/customXml" Target="../ink/ink105.xml"/><Relationship Id="rId133" Type="http://schemas.openxmlformats.org/officeDocument/2006/relationships/image" Target="../media/image114.png"/><Relationship Id="rId154" Type="http://schemas.openxmlformats.org/officeDocument/2006/relationships/customXml" Target="../ink/ink126.xml"/><Relationship Id="rId175" Type="http://schemas.openxmlformats.org/officeDocument/2006/relationships/image" Target="../media/image135.png"/><Relationship Id="rId196" Type="http://schemas.openxmlformats.org/officeDocument/2006/relationships/customXml" Target="../ink/ink147.xml"/><Relationship Id="rId200" Type="http://schemas.openxmlformats.org/officeDocument/2006/relationships/customXml" Target="../ink/ink149.xml"/><Relationship Id="rId16" Type="http://schemas.openxmlformats.org/officeDocument/2006/relationships/customXml" Target="../ink/ink57.xml"/><Relationship Id="rId221" Type="http://schemas.openxmlformats.org/officeDocument/2006/relationships/image" Target="../media/image158.png"/><Relationship Id="rId242" Type="http://schemas.openxmlformats.org/officeDocument/2006/relationships/customXml" Target="../ink/ink170.xml"/><Relationship Id="rId263" Type="http://schemas.openxmlformats.org/officeDocument/2006/relationships/image" Target="../media/image179.png"/><Relationship Id="rId284" Type="http://schemas.openxmlformats.org/officeDocument/2006/relationships/customXml" Target="../ink/ink191.xml"/><Relationship Id="rId37" Type="http://schemas.openxmlformats.org/officeDocument/2006/relationships/image" Target="../media/image66.png"/><Relationship Id="rId58" Type="http://schemas.openxmlformats.org/officeDocument/2006/relationships/customXml" Target="../ink/ink78.xml"/><Relationship Id="rId79" Type="http://schemas.openxmlformats.org/officeDocument/2006/relationships/image" Target="../media/image87.png"/><Relationship Id="rId102" Type="http://schemas.openxmlformats.org/officeDocument/2006/relationships/customXml" Target="../ink/ink100.xml"/><Relationship Id="rId123" Type="http://schemas.openxmlformats.org/officeDocument/2006/relationships/image" Target="../media/image109.png"/><Relationship Id="rId144" Type="http://schemas.openxmlformats.org/officeDocument/2006/relationships/customXml" Target="../ink/ink121.xml"/><Relationship Id="rId90" Type="http://schemas.openxmlformats.org/officeDocument/2006/relationships/customXml" Target="../ink/ink94.xml"/><Relationship Id="rId165" Type="http://schemas.openxmlformats.org/officeDocument/2006/relationships/image" Target="../media/image130.png"/><Relationship Id="rId186" Type="http://schemas.openxmlformats.org/officeDocument/2006/relationships/customXml" Target="../ink/ink142.xml"/><Relationship Id="rId211" Type="http://schemas.openxmlformats.org/officeDocument/2006/relationships/image" Target="../media/image153.png"/><Relationship Id="rId232" Type="http://schemas.openxmlformats.org/officeDocument/2006/relationships/customXml" Target="../ink/ink165.xml"/><Relationship Id="rId253" Type="http://schemas.openxmlformats.org/officeDocument/2006/relationships/image" Target="../media/image174.png"/><Relationship Id="rId274" Type="http://schemas.openxmlformats.org/officeDocument/2006/relationships/customXml" Target="../ink/ink186.xml"/><Relationship Id="rId295" Type="http://schemas.openxmlformats.org/officeDocument/2006/relationships/image" Target="../media/image195.png"/><Relationship Id="rId309" Type="http://schemas.openxmlformats.org/officeDocument/2006/relationships/image" Target="../media/image202.png"/><Relationship Id="rId27" Type="http://schemas.openxmlformats.org/officeDocument/2006/relationships/image" Target="../media/image61.png"/><Relationship Id="rId48" Type="http://schemas.openxmlformats.org/officeDocument/2006/relationships/customXml" Target="../ink/ink73.xml"/><Relationship Id="rId69" Type="http://schemas.openxmlformats.org/officeDocument/2006/relationships/image" Target="../media/image82.png"/><Relationship Id="rId113" Type="http://schemas.openxmlformats.org/officeDocument/2006/relationships/image" Target="../media/image104.png"/><Relationship Id="rId134" Type="http://schemas.openxmlformats.org/officeDocument/2006/relationships/customXml" Target="../ink/ink116.xml"/><Relationship Id="rId80" Type="http://schemas.openxmlformats.org/officeDocument/2006/relationships/customXml" Target="../ink/ink89.xml"/><Relationship Id="rId155" Type="http://schemas.openxmlformats.org/officeDocument/2006/relationships/image" Target="../media/image125.png"/><Relationship Id="rId176" Type="http://schemas.openxmlformats.org/officeDocument/2006/relationships/customXml" Target="../ink/ink137.xml"/><Relationship Id="rId197" Type="http://schemas.openxmlformats.org/officeDocument/2006/relationships/image" Target="../media/image146.png"/><Relationship Id="rId201" Type="http://schemas.openxmlformats.org/officeDocument/2006/relationships/image" Target="../media/image148.png"/><Relationship Id="rId222" Type="http://schemas.openxmlformats.org/officeDocument/2006/relationships/customXml" Target="../ink/ink160.xml"/><Relationship Id="rId243" Type="http://schemas.openxmlformats.org/officeDocument/2006/relationships/image" Target="../media/image169.png"/><Relationship Id="rId264" Type="http://schemas.openxmlformats.org/officeDocument/2006/relationships/customXml" Target="../ink/ink181.xml"/><Relationship Id="rId285" Type="http://schemas.openxmlformats.org/officeDocument/2006/relationships/image" Target="../media/image190.png"/><Relationship Id="rId17" Type="http://schemas.openxmlformats.org/officeDocument/2006/relationships/image" Target="../media/image56.png"/><Relationship Id="rId38" Type="http://schemas.openxmlformats.org/officeDocument/2006/relationships/customXml" Target="../ink/ink68.xml"/><Relationship Id="rId59" Type="http://schemas.openxmlformats.org/officeDocument/2006/relationships/image" Target="../media/image77.png"/><Relationship Id="rId103" Type="http://schemas.openxmlformats.org/officeDocument/2006/relationships/image" Target="../media/image99.png"/><Relationship Id="rId124" Type="http://schemas.openxmlformats.org/officeDocument/2006/relationships/customXml" Target="../ink/ink111.xml"/><Relationship Id="rId310" Type="http://schemas.openxmlformats.org/officeDocument/2006/relationships/customXml" Target="../ink/ink204.xml"/><Relationship Id="rId70" Type="http://schemas.openxmlformats.org/officeDocument/2006/relationships/customXml" Target="../ink/ink84.xml"/><Relationship Id="rId91" Type="http://schemas.openxmlformats.org/officeDocument/2006/relationships/image" Target="../media/image93.png"/><Relationship Id="rId145" Type="http://schemas.openxmlformats.org/officeDocument/2006/relationships/image" Target="../media/image120.png"/><Relationship Id="rId166" Type="http://schemas.openxmlformats.org/officeDocument/2006/relationships/customXml" Target="../ink/ink132.xml"/><Relationship Id="rId187" Type="http://schemas.openxmlformats.org/officeDocument/2006/relationships/image" Target="../media/image141.png"/><Relationship Id="rId1" Type="http://schemas.openxmlformats.org/officeDocument/2006/relationships/slideLayout" Target="../slideLayouts/slideLayout2.xml"/><Relationship Id="rId212" Type="http://schemas.openxmlformats.org/officeDocument/2006/relationships/customXml" Target="../ink/ink155.xml"/><Relationship Id="rId233" Type="http://schemas.openxmlformats.org/officeDocument/2006/relationships/image" Target="../media/image164.png"/><Relationship Id="rId254" Type="http://schemas.openxmlformats.org/officeDocument/2006/relationships/customXml" Target="../ink/ink176.xml"/><Relationship Id="rId28" Type="http://schemas.openxmlformats.org/officeDocument/2006/relationships/customXml" Target="../ink/ink63.xml"/><Relationship Id="rId49" Type="http://schemas.openxmlformats.org/officeDocument/2006/relationships/image" Target="../media/image72.png"/><Relationship Id="rId114" Type="http://schemas.openxmlformats.org/officeDocument/2006/relationships/customXml" Target="../ink/ink106.xml"/><Relationship Id="rId275" Type="http://schemas.openxmlformats.org/officeDocument/2006/relationships/image" Target="../media/image185.png"/><Relationship Id="rId296" Type="http://schemas.openxmlformats.org/officeDocument/2006/relationships/customXml" Target="../ink/ink197.xml"/><Relationship Id="rId300" Type="http://schemas.openxmlformats.org/officeDocument/2006/relationships/customXml" Target="../ink/ink199.xml"/><Relationship Id="rId60" Type="http://schemas.openxmlformats.org/officeDocument/2006/relationships/customXml" Target="../ink/ink79.xml"/><Relationship Id="rId81" Type="http://schemas.openxmlformats.org/officeDocument/2006/relationships/image" Target="../media/image88.png"/><Relationship Id="rId135" Type="http://schemas.openxmlformats.org/officeDocument/2006/relationships/image" Target="../media/image115.png"/><Relationship Id="rId156" Type="http://schemas.openxmlformats.org/officeDocument/2006/relationships/customXml" Target="../ink/ink127.xml"/><Relationship Id="rId177" Type="http://schemas.openxmlformats.org/officeDocument/2006/relationships/image" Target="../media/image136.png"/><Relationship Id="rId198" Type="http://schemas.openxmlformats.org/officeDocument/2006/relationships/customXml" Target="../ink/ink148.xml"/><Relationship Id="rId202" Type="http://schemas.openxmlformats.org/officeDocument/2006/relationships/customXml" Target="../ink/ink150.xml"/><Relationship Id="rId223" Type="http://schemas.openxmlformats.org/officeDocument/2006/relationships/image" Target="../media/image159.png"/><Relationship Id="rId244" Type="http://schemas.openxmlformats.org/officeDocument/2006/relationships/customXml" Target="../ink/ink171.xml"/><Relationship Id="rId18" Type="http://schemas.openxmlformats.org/officeDocument/2006/relationships/customXml" Target="../ink/ink58.xml"/><Relationship Id="rId39" Type="http://schemas.openxmlformats.org/officeDocument/2006/relationships/image" Target="../media/image67.png"/><Relationship Id="rId265" Type="http://schemas.openxmlformats.org/officeDocument/2006/relationships/image" Target="../media/image180.png"/><Relationship Id="rId286" Type="http://schemas.openxmlformats.org/officeDocument/2006/relationships/customXml" Target="../ink/ink192.xml"/><Relationship Id="rId50" Type="http://schemas.openxmlformats.org/officeDocument/2006/relationships/customXml" Target="../ink/ink74.xml"/><Relationship Id="rId104" Type="http://schemas.openxmlformats.org/officeDocument/2006/relationships/customXml" Target="../ink/ink101.xml"/><Relationship Id="rId125" Type="http://schemas.openxmlformats.org/officeDocument/2006/relationships/image" Target="../media/image110.png"/><Relationship Id="rId146" Type="http://schemas.openxmlformats.org/officeDocument/2006/relationships/customXml" Target="../ink/ink122.xml"/><Relationship Id="rId167" Type="http://schemas.openxmlformats.org/officeDocument/2006/relationships/image" Target="../media/image131.png"/><Relationship Id="rId188" Type="http://schemas.openxmlformats.org/officeDocument/2006/relationships/customXml" Target="../ink/ink143.xml"/><Relationship Id="rId311" Type="http://schemas.openxmlformats.org/officeDocument/2006/relationships/image" Target="../media/image203.png"/><Relationship Id="rId71" Type="http://schemas.openxmlformats.org/officeDocument/2006/relationships/image" Target="../media/image83.png"/><Relationship Id="rId92" Type="http://schemas.openxmlformats.org/officeDocument/2006/relationships/customXml" Target="../ink/ink95.xml"/><Relationship Id="rId213" Type="http://schemas.openxmlformats.org/officeDocument/2006/relationships/image" Target="../media/image154.png"/><Relationship Id="rId234" Type="http://schemas.openxmlformats.org/officeDocument/2006/relationships/customXml" Target="../ink/ink166.xml"/><Relationship Id="rId2" Type="http://schemas.openxmlformats.org/officeDocument/2006/relationships/customXml" Target="../ink/ink50.xml"/><Relationship Id="rId29" Type="http://schemas.openxmlformats.org/officeDocument/2006/relationships/image" Target="../media/image62.png"/><Relationship Id="rId255" Type="http://schemas.openxmlformats.org/officeDocument/2006/relationships/image" Target="../media/image175.png"/><Relationship Id="rId276" Type="http://schemas.openxmlformats.org/officeDocument/2006/relationships/customXml" Target="../ink/ink187.xml"/><Relationship Id="rId297" Type="http://schemas.openxmlformats.org/officeDocument/2006/relationships/image" Target="../media/image196.png"/><Relationship Id="rId40" Type="http://schemas.openxmlformats.org/officeDocument/2006/relationships/customXml" Target="../ink/ink69.xml"/><Relationship Id="rId115" Type="http://schemas.openxmlformats.org/officeDocument/2006/relationships/image" Target="../media/image105.png"/><Relationship Id="rId136" Type="http://schemas.openxmlformats.org/officeDocument/2006/relationships/customXml" Target="../ink/ink117.xml"/><Relationship Id="rId157" Type="http://schemas.openxmlformats.org/officeDocument/2006/relationships/image" Target="../media/image126.png"/><Relationship Id="rId178" Type="http://schemas.openxmlformats.org/officeDocument/2006/relationships/customXml" Target="../ink/ink138.xml"/><Relationship Id="rId301" Type="http://schemas.openxmlformats.org/officeDocument/2006/relationships/image" Target="../media/image198.png"/><Relationship Id="rId61" Type="http://schemas.openxmlformats.org/officeDocument/2006/relationships/image" Target="../media/image78.png"/><Relationship Id="rId82" Type="http://schemas.openxmlformats.org/officeDocument/2006/relationships/customXml" Target="../ink/ink90.xml"/><Relationship Id="rId199" Type="http://schemas.openxmlformats.org/officeDocument/2006/relationships/image" Target="../media/image147.png"/><Relationship Id="rId203" Type="http://schemas.openxmlformats.org/officeDocument/2006/relationships/image" Target="../media/image149.png"/><Relationship Id="rId19" Type="http://schemas.openxmlformats.org/officeDocument/2006/relationships/image" Target="../media/image57.png"/><Relationship Id="rId224" Type="http://schemas.openxmlformats.org/officeDocument/2006/relationships/customXml" Target="../ink/ink161.xml"/><Relationship Id="rId245" Type="http://schemas.openxmlformats.org/officeDocument/2006/relationships/image" Target="../media/image170.png"/><Relationship Id="rId266" Type="http://schemas.openxmlformats.org/officeDocument/2006/relationships/customXml" Target="../ink/ink182.xml"/><Relationship Id="rId287" Type="http://schemas.openxmlformats.org/officeDocument/2006/relationships/image" Target="../media/image191.png"/><Relationship Id="rId30" Type="http://schemas.openxmlformats.org/officeDocument/2006/relationships/customXml" Target="../ink/ink64.xml"/><Relationship Id="rId105" Type="http://schemas.openxmlformats.org/officeDocument/2006/relationships/image" Target="../media/image100.png"/><Relationship Id="rId126" Type="http://schemas.openxmlformats.org/officeDocument/2006/relationships/customXml" Target="../ink/ink112.xml"/><Relationship Id="rId147" Type="http://schemas.openxmlformats.org/officeDocument/2006/relationships/image" Target="../media/image121.png"/><Relationship Id="rId168" Type="http://schemas.openxmlformats.org/officeDocument/2006/relationships/customXml" Target="../ink/ink133.xml"/><Relationship Id="rId312" Type="http://schemas.openxmlformats.org/officeDocument/2006/relationships/customXml" Target="../ink/ink205.xml"/><Relationship Id="rId51" Type="http://schemas.openxmlformats.org/officeDocument/2006/relationships/image" Target="../media/image73.png"/><Relationship Id="rId72" Type="http://schemas.openxmlformats.org/officeDocument/2006/relationships/customXml" Target="../ink/ink85.xml"/><Relationship Id="rId93" Type="http://schemas.openxmlformats.org/officeDocument/2006/relationships/image" Target="../media/image94.png"/><Relationship Id="rId189" Type="http://schemas.openxmlformats.org/officeDocument/2006/relationships/image" Target="../media/image142.png"/><Relationship Id="rId3" Type="http://schemas.openxmlformats.org/officeDocument/2006/relationships/image" Target="../media/image7.png"/><Relationship Id="rId214" Type="http://schemas.openxmlformats.org/officeDocument/2006/relationships/customXml" Target="../ink/ink156.xml"/><Relationship Id="rId235" Type="http://schemas.openxmlformats.org/officeDocument/2006/relationships/image" Target="../media/image165.png"/><Relationship Id="rId256" Type="http://schemas.openxmlformats.org/officeDocument/2006/relationships/customXml" Target="../ink/ink177.xml"/><Relationship Id="rId277" Type="http://schemas.openxmlformats.org/officeDocument/2006/relationships/image" Target="../media/image186.png"/><Relationship Id="rId298" Type="http://schemas.openxmlformats.org/officeDocument/2006/relationships/customXml" Target="../ink/ink198.xml"/><Relationship Id="rId116" Type="http://schemas.openxmlformats.org/officeDocument/2006/relationships/customXml" Target="../ink/ink107.xml"/><Relationship Id="rId137" Type="http://schemas.openxmlformats.org/officeDocument/2006/relationships/image" Target="../media/image116.png"/><Relationship Id="rId158" Type="http://schemas.openxmlformats.org/officeDocument/2006/relationships/customXml" Target="../ink/ink128.xml"/><Relationship Id="rId302" Type="http://schemas.openxmlformats.org/officeDocument/2006/relationships/customXml" Target="../ink/ink200.xml"/><Relationship Id="rId20" Type="http://schemas.openxmlformats.org/officeDocument/2006/relationships/customXml" Target="../ink/ink59.xml"/><Relationship Id="rId41" Type="http://schemas.openxmlformats.org/officeDocument/2006/relationships/image" Target="../media/image68.png"/><Relationship Id="rId62" Type="http://schemas.openxmlformats.org/officeDocument/2006/relationships/customXml" Target="../ink/ink80.xml"/><Relationship Id="rId83" Type="http://schemas.openxmlformats.org/officeDocument/2006/relationships/image" Target="../media/image89.png"/><Relationship Id="rId179" Type="http://schemas.openxmlformats.org/officeDocument/2006/relationships/image" Target="../media/image137.png"/><Relationship Id="rId190" Type="http://schemas.openxmlformats.org/officeDocument/2006/relationships/customXml" Target="../ink/ink144.xml"/><Relationship Id="rId204" Type="http://schemas.openxmlformats.org/officeDocument/2006/relationships/customXml" Target="../ink/ink151.xml"/><Relationship Id="rId225" Type="http://schemas.openxmlformats.org/officeDocument/2006/relationships/image" Target="../media/image160.png"/><Relationship Id="rId246" Type="http://schemas.openxmlformats.org/officeDocument/2006/relationships/customXml" Target="../ink/ink172.xml"/><Relationship Id="rId267" Type="http://schemas.openxmlformats.org/officeDocument/2006/relationships/image" Target="../media/image181.png"/><Relationship Id="rId288" Type="http://schemas.openxmlformats.org/officeDocument/2006/relationships/customXml" Target="../ink/ink193.xml"/><Relationship Id="rId106" Type="http://schemas.openxmlformats.org/officeDocument/2006/relationships/customXml" Target="../ink/ink102.xml"/><Relationship Id="rId127" Type="http://schemas.openxmlformats.org/officeDocument/2006/relationships/image" Target="../media/image111.png"/><Relationship Id="rId313" Type="http://schemas.openxmlformats.org/officeDocument/2006/relationships/image" Target="../media/image204.png"/><Relationship Id="rId10" Type="http://schemas.openxmlformats.org/officeDocument/2006/relationships/customXml" Target="../ink/ink54.xml"/><Relationship Id="rId31" Type="http://schemas.openxmlformats.org/officeDocument/2006/relationships/image" Target="../media/image63.png"/><Relationship Id="rId52" Type="http://schemas.openxmlformats.org/officeDocument/2006/relationships/customXml" Target="../ink/ink75.xml"/><Relationship Id="rId73" Type="http://schemas.openxmlformats.org/officeDocument/2006/relationships/image" Target="../media/image84.png"/><Relationship Id="rId94" Type="http://schemas.openxmlformats.org/officeDocument/2006/relationships/customXml" Target="../ink/ink96.xml"/><Relationship Id="rId148" Type="http://schemas.openxmlformats.org/officeDocument/2006/relationships/customXml" Target="../ink/ink123.xml"/><Relationship Id="rId169" Type="http://schemas.openxmlformats.org/officeDocument/2006/relationships/image" Target="../media/image132.png"/><Relationship Id="rId4" Type="http://schemas.openxmlformats.org/officeDocument/2006/relationships/customXml" Target="../ink/ink51.xml"/><Relationship Id="rId180" Type="http://schemas.openxmlformats.org/officeDocument/2006/relationships/customXml" Target="../ink/ink139.xml"/><Relationship Id="rId215" Type="http://schemas.openxmlformats.org/officeDocument/2006/relationships/image" Target="../media/image155.png"/><Relationship Id="rId236" Type="http://schemas.openxmlformats.org/officeDocument/2006/relationships/customXml" Target="../ink/ink167.xml"/><Relationship Id="rId257" Type="http://schemas.openxmlformats.org/officeDocument/2006/relationships/image" Target="../media/image176.png"/><Relationship Id="rId278" Type="http://schemas.openxmlformats.org/officeDocument/2006/relationships/customXml" Target="../ink/ink188.xml"/><Relationship Id="rId303" Type="http://schemas.openxmlformats.org/officeDocument/2006/relationships/image" Target="../media/image199.png"/><Relationship Id="rId42" Type="http://schemas.openxmlformats.org/officeDocument/2006/relationships/customXml" Target="../ink/ink70.xml"/><Relationship Id="rId84" Type="http://schemas.openxmlformats.org/officeDocument/2006/relationships/customXml" Target="../ink/ink91.xml"/><Relationship Id="rId138" Type="http://schemas.openxmlformats.org/officeDocument/2006/relationships/customXml" Target="../ink/ink118.xml"/><Relationship Id="rId191" Type="http://schemas.openxmlformats.org/officeDocument/2006/relationships/image" Target="../media/image143.png"/><Relationship Id="rId205" Type="http://schemas.openxmlformats.org/officeDocument/2006/relationships/image" Target="../media/image150.png"/><Relationship Id="rId247" Type="http://schemas.openxmlformats.org/officeDocument/2006/relationships/image" Target="../media/image171.png"/><Relationship Id="rId107" Type="http://schemas.openxmlformats.org/officeDocument/2006/relationships/image" Target="../media/image101.png"/><Relationship Id="rId289" Type="http://schemas.openxmlformats.org/officeDocument/2006/relationships/image" Target="../media/image192.png"/><Relationship Id="rId11" Type="http://schemas.openxmlformats.org/officeDocument/2006/relationships/image" Target="../media/image11.png"/><Relationship Id="rId53" Type="http://schemas.openxmlformats.org/officeDocument/2006/relationships/image" Target="../media/image74.png"/><Relationship Id="rId149" Type="http://schemas.openxmlformats.org/officeDocument/2006/relationships/image" Target="../media/image122.png"/><Relationship Id="rId314" Type="http://schemas.openxmlformats.org/officeDocument/2006/relationships/customXml" Target="../ink/ink206.xml"/><Relationship Id="rId95" Type="http://schemas.openxmlformats.org/officeDocument/2006/relationships/image" Target="../media/image95.png"/><Relationship Id="rId160" Type="http://schemas.openxmlformats.org/officeDocument/2006/relationships/customXml" Target="../ink/ink129.xml"/><Relationship Id="rId216" Type="http://schemas.openxmlformats.org/officeDocument/2006/relationships/customXml" Target="../ink/ink157.xml"/><Relationship Id="rId258" Type="http://schemas.openxmlformats.org/officeDocument/2006/relationships/customXml" Target="../ink/ink178.xml"/><Relationship Id="rId22" Type="http://schemas.openxmlformats.org/officeDocument/2006/relationships/customXml" Target="../ink/ink60.xml"/><Relationship Id="rId64" Type="http://schemas.openxmlformats.org/officeDocument/2006/relationships/customXml" Target="../ink/ink81.xml"/><Relationship Id="rId118" Type="http://schemas.openxmlformats.org/officeDocument/2006/relationships/customXml" Target="../ink/ink108.xml"/><Relationship Id="rId171" Type="http://schemas.openxmlformats.org/officeDocument/2006/relationships/image" Target="../media/image133.png"/><Relationship Id="rId227" Type="http://schemas.openxmlformats.org/officeDocument/2006/relationships/image" Target="../media/image161.png"/><Relationship Id="rId269" Type="http://schemas.openxmlformats.org/officeDocument/2006/relationships/image" Target="../media/image182.png"/><Relationship Id="rId33" Type="http://schemas.openxmlformats.org/officeDocument/2006/relationships/image" Target="../media/image64.png"/><Relationship Id="rId129" Type="http://schemas.openxmlformats.org/officeDocument/2006/relationships/image" Target="../media/image112.png"/><Relationship Id="rId280" Type="http://schemas.openxmlformats.org/officeDocument/2006/relationships/customXml" Target="../ink/ink189.xml"/><Relationship Id="rId75" Type="http://schemas.openxmlformats.org/officeDocument/2006/relationships/image" Target="../media/image85.png"/><Relationship Id="rId140" Type="http://schemas.openxmlformats.org/officeDocument/2006/relationships/customXml" Target="../ink/ink119.xml"/><Relationship Id="rId182" Type="http://schemas.openxmlformats.org/officeDocument/2006/relationships/customXml" Target="../ink/ink140.xml"/><Relationship Id="rId6" Type="http://schemas.openxmlformats.org/officeDocument/2006/relationships/customXml" Target="../ink/ink52.xml"/><Relationship Id="rId238" Type="http://schemas.openxmlformats.org/officeDocument/2006/relationships/customXml" Target="../ink/ink168.xml"/><Relationship Id="rId291" Type="http://schemas.openxmlformats.org/officeDocument/2006/relationships/image" Target="../media/image193.png"/><Relationship Id="rId305" Type="http://schemas.openxmlformats.org/officeDocument/2006/relationships/image" Target="../media/image200.png"/><Relationship Id="rId44" Type="http://schemas.openxmlformats.org/officeDocument/2006/relationships/customXml" Target="../ink/ink71.xml"/><Relationship Id="rId86" Type="http://schemas.openxmlformats.org/officeDocument/2006/relationships/customXml" Target="../ink/ink92.xml"/><Relationship Id="rId151" Type="http://schemas.openxmlformats.org/officeDocument/2006/relationships/image" Target="../media/image123.png"/><Relationship Id="rId193" Type="http://schemas.openxmlformats.org/officeDocument/2006/relationships/image" Target="../media/image144.png"/><Relationship Id="rId207" Type="http://schemas.openxmlformats.org/officeDocument/2006/relationships/image" Target="../media/image151.png"/><Relationship Id="rId249" Type="http://schemas.openxmlformats.org/officeDocument/2006/relationships/image" Target="../media/image172.png"/></Relationships>
</file>

<file path=ppt/slides/_rels/slide8.xml.rels><?xml version="1.0" encoding="UTF-8" standalone="yes"?>
<Relationships xmlns="http://schemas.openxmlformats.org/package/2006/relationships"><Relationship Id="rId117" Type="http://schemas.openxmlformats.org/officeDocument/2006/relationships/image" Target="../media/image250.png"/><Relationship Id="rId21" Type="http://schemas.openxmlformats.org/officeDocument/2006/relationships/image" Target="../media/image215.png"/><Relationship Id="rId63" Type="http://schemas.openxmlformats.org/officeDocument/2006/relationships/image" Target="../media/image230.png"/><Relationship Id="rId159" Type="http://schemas.openxmlformats.org/officeDocument/2006/relationships/image" Target="../media/image270.png"/><Relationship Id="rId170" Type="http://schemas.openxmlformats.org/officeDocument/2006/relationships/customXml" Target="../ink/ink292.xml"/><Relationship Id="rId226" Type="http://schemas.openxmlformats.org/officeDocument/2006/relationships/customXml" Target="../ink/ink320.xml"/><Relationship Id="rId268" Type="http://schemas.openxmlformats.org/officeDocument/2006/relationships/customXml" Target="../ink/ink341.xml"/><Relationship Id="rId32" Type="http://schemas.openxmlformats.org/officeDocument/2006/relationships/customXml" Target="../ink/ink223.xml"/><Relationship Id="rId74" Type="http://schemas.openxmlformats.org/officeDocument/2006/relationships/customXml" Target="../ink/ink244.xml"/><Relationship Id="rId128" Type="http://schemas.openxmlformats.org/officeDocument/2006/relationships/customXml" Target="../ink/ink271.xml"/><Relationship Id="rId5" Type="http://schemas.openxmlformats.org/officeDocument/2006/relationships/image" Target="../media/image208.png"/><Relationship Id="rId181" Type="http://schemas.openxmlformats.org/officeDocument/2006/relationships/image" Target="../media/image278.png"/><Relationship Id="rId237" Type="http://schemas.openxmlformats.org/officeDocument/2006/relationships/image" Target="../media/image301.png"/><Relationship Id="rId279" Type="http://schemas.openxmlformats.org/officeDocument/2006/relationships/image" Target="../media/image322.png"/><Relationship Id="rId43" Type="http://schemas.openxmlformats.org/officeDocument/2006/relationships/image" Target="../media/image224.png"/><Relationship Id="rId139" Type="http://schemas.openxmlformats.org/officeDocument/2006/relationships/image" Target="../media/image260.png"/><Relationship Id="rId290" Type="http://schemas.openxmlformats.org/officeDocument/2006/relationships/customXml" Target="../ink/ink352.xml"/><Relationship Id="rId85" Type="http://schemas.openxmlformats.org/officeDocument/2006/relationships/image" Target="../media/image238.png"/><Relationship Id="rId150" Type="http://schemas.openxmlformats.org/officeDocument/2006/relationships/customXml" Target="../ink/ink282.xml"/><Relationship Id="rId192" Type="http://schemas.openxmlformats.org/officeDocument/2006/relationships/customXml" Target="../ink/ink303.xml"/><Relationship Id="rId206" Type="http://schemas.openxmlformats.org/officeDocument/2006/relationships/customXml" Target="../ink/ink310.xml"/><Relationship Id="rId248" Type="http://schemas.openxmlformats.org/officeDocument/2006/relationships/customXml" Target="../ink/ink331.xml"/><Relationship Id="rId269" Type="http://schemas.openxmlformats.org/officeDocument/2006/relationships/image" Target="../media/image317.png"/><Relationship Id="rId12" Type="http://schemas.openxmlformats.org/officeDocument/2006/relationships/customXml" Target="../ink/ink213.xml"/><Relationship Id="rId33" Type="http://schemas.openxmlformats.org/officeDocument/2006/relationships/image" Target="../media/image220.png"/><Relationship Id="rId108" Type="http://schemas.openxmlformats.org/officeDocument/2006/relationships/customXml" Target="../ink/ink261.xml"/><Relationship Id="rId129" Type="http://schemas.openxmlformats.org/officeDocument/2006/relationships/image" Target="../media/image255.png"/><Relationship Id="rId280" Type="http://schemas.openxmlformats.org/officeDocument/2006/relationships/customXml" Target="../ink/ink347.xml"/><Relationship Id="rId54" Type="http://schemas.openxmlformats.org/officeDocument/2006/relationships/customXml" Target="../ink/ink234.xml"/><Relationship Id="rId75" Type="http://schemas.openxmlformats.org/officeDocument/2006/relationships/image" Target="../media/image233.png"/><Relationship Id="rId96" Type="http://schemas.openxmlformats.org/officeDocument/2006/relationships/customXml" Target="../ink/ink255.xml"/><Relationship Id="rId140" Type="http://schemas.openxmlformats.org/officeDocument/2006/relationships/customXml" Target="../ink/ink277.xml"/><Relationship Id="rId161" Type="http://schemas.openxmlformats.org/officeDocument/2006/relationships/image" Target="../media/image128.png"/><Relationship Id="rId182" Type="http://schemas.openxmlformats.org/officeDocument/2006/relationships/customXml" Target="../ink/ink298.xml"/><Relationship Id="rId217" Type="http://schemas.openxmlformats.org/officeDocument/2006/relationships/image" Target="../media/image292.png"/><Relationship Id="rId6" Type="http://schemas.openxmlformats.org/officeDocument/2006/relationships/customXml" Target="../ink/ink210.xml"/><Relationship Id="rId238" Type="http://schemas.openxmlformats.org/officeDocument/2006/relationships/customXml" Target="../ink/ink326.xml"/><Relationship Id="rId259" Type="http://schemas.openxmlformats.org/officeDocument/2006/relationships/image" Target="../media/image312.png"/><Relationship Id="rId23" Type="http://schemas.openxmlformats.org/officeDocument/2006/relationships/image" Target="../media/image216.png"/><Relationship Id="rId119" Type="http://schemas.openxmlformats.org/officeDocument/2006/relationships/image" Target="../media/image107.png"/><Relationship Id="rId270" Type="http://schemas.openxmlformats.org/officeDocument/2006/relationships/customXml" Target="../ink/ink342.xml"/><Relationship Id="rId291" Type="http://schemas.openxmlformats.org/officeDocument/2006/relationships/image" Target="../media/image41.png"/><Relationship Id="rId44" Type="http://schemas.openxmlformats.org/officeDocument/2006/relationships/customXml" Target="../ink/ink229.xml"/><Relationship Id="rId65" Type="http://schemas.openxmlformats.org/officeDocument/2006/relationships/image" Target="../media/image80.png"/><Relationship Id="rId86" Type="http://schemas.openxmlformats.org/officeDocument/2006/relationships/customXml" Target="../ink/ink250.xml"/><Relationship Id="rId130" Type="http://schemas.openxmlformats.org/officeDocument/2006/relationships/customXml" Target="../ink/ink272.xml"/><Relationship Id="rId151" Type="http://schemas.openxmlformats.org/officeDocument/2006/relationships/image" Target="../media/image266.png"/><Relationship Id="rId172" Type="http://schemas.openxmlformats.org/officeDocument/2006/relationships/customXml" Target="../ink/ink293.xml"/><Relationship Id="rId193" Type="http://schemas.openxmlformats.org/officeDocument/2006/relationships/image" Target="../media/image144.png"/><Relationship Id="rId207" Type="http://schemas.openxmlformats.org/officeDocument/2006/relationships/image" Target="../media/image156.png"/><Relationship Id="rId228" Type="http://schemas.openxmlformats.org/officeDocument/2006/relationships/customXml" Target="../ink/ink321.xml"/><Relationship Id="rId249" Type="http://schemas.openxmlformats.org/officeDocument/2006/relationships/image" Target="../media/image307.png"/><Relationship Id="rId13" Type="http://schemas.openxmlformats.org/officeDocument/2006/relationships/image" Target="../media/image212.png"/><Relationship Id="rId109" Type="http://schemas.openxmlformats.org/officeDocument/2006/relationships/image" Target="../media/image246.png"/><Relationship Id="rId260" Type="http://schemas.openxmlformats.org/officeDocument/2006/relationships/customXml" Target="../ink/ink337.xml"/><Relationship Id="rId281" Type="http://schemas.openxmlformats.org/officeDocument/2006/relationships/image" Target="../media/image323.png"/><Relationship Id="rId34" Type="http://schemas.openxmlformats.org/officeDocument/2006/relationships/customXml" Target="../ink/ink224.xml"/><Relationship Id="rId55" Type="http://schemas.openxmlformats.org/officeDocument/2006/relationships/image" Target="../media/image75.png"/><Relationship Id="rId76" Type="http://schemas.openxmlformats.org/officeDocument/2006/relationships/customXml" Target="../ink/ink245.xml"/><Relationship Id="rId97" Type="http://schemas.openxmlformats.org/officeDocument/2006/relationships/image" Target="../media/image241.png"/><Relationship Id="rId120" Type="http://schemas.openxmlformats.org/officeDocument/2006/relationships/customXml" Target="../ink/ink267.xml"/><Relationship Id="rId141" Type="http://schemas.openxmlformats.org/officeDocument/2006/relationships/image" Target="../media/image261.png"/><Relationship Id="rId7" Type="http://schemas.openxmlformats.org/officeDocument/2006/relationships/image" Target="../media/image209.png"/><Relationship Id="rId162" Type="http://schemas.openxmlformats.org/officeDocument/2006/relationships/customXml" Target="../ink/ink288.xml"/><Relationship Id="rId183" Type="http://schemas.openxmlformats.org/officeDocument/2006/relationships/image" Target="../media/image279.png"/><Relationship Id="rId218" Type="http://schemas.openxmlformats.org/officeDocument/2006/relationships/customXml" Target="../ink/ink316.xml"/><Relationship Id="rId239" Type="http://schemas.openxmlformats.org/officeDocument/2006/relationships/image" Target="../media/image302.png"/><Relationship Id="rId250" Type="http://schemas.openxmlformats.org/officeDocument/2006/relationships/customXml" Target="../ink/ink332.xml"/><Relationship Id="rId271" Type="http://schemas.openxmlformats.org/officeDocument/2006/relationships/image" Target="../media/image318.png"/><Relationship Id="rId24" Type="http://schemas.openxmlformats.org/officeDocument/2006/relationships/customXml" Target="../ink/ink219.xml"/><Relationship Id="rId45" Type="http://schemas.openxmlformats.org/officeDocument/2006/relationships/image" Target="../media/image22.png"/><Relationship Id="rId66" Type="http://schemas.openxmlformats.org/officeDocument/2006/relationships/customXml" Target="../ink/ink240.xml"/><Relationship Id="rId87" Type="http://schemas.openxmlformats.org/officeDocument/2006/relationships/image" Target="../media/image239.png"/><Relationship Id="rId110" Type="http://schemas.openxmlformats.org/officeDocument/2006/relationships/customXml" Target="../ink/ink262.xml"/><Relationship Id="rId131" Type="http://schemas.openxmlformats.org/officeDocument/2006/relationships/image" Target="../media/image256.png"/><Relationship Id="rId152" Type="http://schemas.openxmlformats.org/officeDocument/2006/relationships/customXml" Target="../ink/ink283.xml"/><Relationship Id="rId173" Type="http://schemas.openxmlformats.org/officeDocument/2006/relationships/image" Target="../media/image275.png"/><Relationship Id="rId194" Type="http://schemas.openxmlformats.org/officeDocument/2006/relationships/customXml" Target="../ink/ink304.xml"/><Relationship Id="rId208" Type="http://schemas.openxmlformats.org/officeDocument/2006/relationships/customXml" Target="../ink/ink311.xml"/><Relationship Id="rId229" Type="http://schemas.openxmlformats.org/officeDocument/2006/relationships/image" Target="../media/image298.png"/><Relationship Id="rId240" Type="http://schemas.openxmlformats.org/officeDocument/2006/relationships/customXml" Target="../ink/ink327.xml"/><Relationship Id="rId261" Type="http://schemas.openxmlformats.org/officeDocument/2006/relationships/image" Target="../media/image313.png"/><Relationship Id="rId14" Type="http://schemas.openxmlformats.org/officeDocument/2006/relationships/customXml" Target="../ink/ink214.xml"/><Relationship Id="rId35" Type="http://schemas.openxmlformats.org/officeDocument/2006/relationships/image" Target="../media/image221.png"/><Relationship Id="rId56" Type="http://schemas.openxmlformats.org/officeDocument/2006/relationships/customXml" Target="../ink/ink235.xml"/><Relationship Id="rId77" Type="http://schemas.openxmlformats.org/officeDocument/2006/relationships/image" Target="../media/image234.png"/><Relationship Id="rId100" Type="http://schemas.openxmlformats.org/officeDocument/2006/relationships/customXml" Target="../ink/ink257.xml"/><Relationship Id="rId282" Type="http://schemas.openxmlformats.org/officeDocument/2006/relationships/customXml" Target="../ink/ink348.xml"/><Relationship Id="rId8" Type="http://schemas.openxmlformats.org/officeDocument/2006/relationships/customXml" Target="../ink/ink211.xml"/><Relationship Id="rId98" Type="http://schemas.openxmlformats.org/officeDocument/2006/relationships/customXml" Target="../ink/ink256.xml"/><Relationship Id="rId121" Type="http://schemas.openxmlformats.org/officeDocument/2006/relationships/image" Target="../media/image251.png"/><Relationship Id="rId142" Type="http://schemas.openxmlformats.org/officeDocument/2006/relationships/customXml" Target="../ink/ink278.xml"/><Relationship Id="rId163" Type="http://schemas.openxmlformats.org/officeDocument/2006/relationships/image" Target="../media/image129.png"/><Relationship Id="rId184" Type="http://schemas.openxmlformats.org/officeDocument/2006/relationships/customXml" Target="../ink/ink299.xml"/><Relationship Id="rId219" Type="http://schemas.openxmlformats.org/officeDocument/2006/relationships/image" Target="../media/image293.png"/><Relationship Id="rId230" Type="http://schemas.openxmlformats.org/officeDocument/2006/relationships/customXml" Target="../ink/ink322.xml"/><Relationship Id="rId251" Type="http://schemas.openxmlformats.org/officeDocument/2006/relationships/image" Target="../media/image308.png"/><Relationship Id="rId25" Type="http://schemas.openxmlformats.org/officeDocument/2006/relationships/image" Target="../media/image217.png"/><Relationship Id="rId46" Type="http://schemas.openxmlformats.org/officeDocument/2006/relationships/customXml" Target="../ink/ink230.xml"/><Relationship Id="rId67" Type="http://schemas.openxmlformats.org/officeDocument/2006/relationships/image" Target="../media/image81.png"/><Relationship Id="rId272" Type="http://schemas.openxmlformats.org/officeDocument/2006/relationships/customXml" Target="../ink/ink343.xml"/><Relationship Id="rId88" Type="http://schemas.openxmlformats.org/officeDocument/2006/relationships/customXml" Target="../ink/ink251.xml"/><Relationship Id="rId111" Type="http://schemas.openxmlformats.org/officeDocument/2006/relationships/image" Target="../media/image247.png"/><Relationship Id="rId132" Type="http://schemas.openxmlformats.org/officeDocument/2006/relationships/customXml" Target="../ink/ink273.xml"/><Relationship Id="rId153" Type="http://schemas.openxmlformats.org/officeDocument/2006/relationships/image" Target="../media/image267.png"/><Relationship Id="rId174" Type="http://schemas.openxmlformats.org/officeDocument/2006/relationships/customXml" Target="../ink/ink294.xml"/><Relationship Id="rId195" Type="http://schemas.openxmlformats.org/officeDocument/2006/relationships/image" Target="../media/image283.png"/><Relationship Id="rId209" Type="http://schemas.openxmlformats.org/officeDocument/2006/relationships/image" Target="../media/image289.png"/><Relationship Id="rId220" Type="http://schemas.openxmlformats.org/officeDocument/2006/relationships/customXml" Target="../ink/ink317.xml"/><Relationship Id="rId241" Type="http://schemas.openxmlformats.org/officeDocument/2006/relationships/image" Target="../media/image303.png"/><Relationship Id="rId15" Type="http://schemas.openxmlformats.org/officeDocument/2006/relationships/image" Target="../media/image213.png"/><Relationship Id="rId36" Type="http://schemas.openxmlformats.org/officeDocument/2006/relationships/customXml" Target="../ink/ink225.xml"/><Relationship Id="rId57" Type="http://schemas.openxmlformats.org/officeDocument/2006/relationships/image" Target="../media/image76.png"/><Relationship Id="rId262" Type="http://schemas.openxmlformats.org/officeDocument/2006/relationships/customXml" Target="../ink/ink338.xml"/><Relationship Id="rId283" Type="http://schemas.openxmlformats.org/officeDocument/2006/relationships/image" Target="../media/image324.png"/><Relationship Id="rId78" Type="http://schemas.openxmlformats.org/officeDocument/2006/relationships/customXml" Target="../ink/ink246.xml"/><Relationship Id="rId99" Type="http://schemas.openxmlformats.org/officeDocument/2006/relationships/image" Target="../media/image242.png"/><Relationship Id="rId101" Type="http://schemas.openxmlformats.org/officeDocument/2006/relationships/image" Target="../media/image98.png"/><Relationship Id="rId122" Type="http://schemas.openxmlformats.org/officeDocument/2006/relationships/customXml" Target="../ink/ink268.xml"/><Relationship Id="rId143" Type="http://schemas.openxmlformats.org/officeDocument/2006/relationships/image" Target="../media/image262.png"/><Relationship Id="rId164" Type="http://schemas.openxmlformats.org/officeDocument/2006/relationships/customXml" Target="../ink/ink289.xml"/><Relationship Id="rId185" Type="http://schemas.openxmlformats.org/officeDocument/2006/relationships/image" Target="../media/image280.png"/><Relationship Id="rId9" Type="http://schemas.openxmlformats.org/officeDocument/2006/relationships/image" Target="../media/image210.png"/><Relationship Id="rId210" Type="http://schemas.openxmlformats.org/officeDocument/2006/relationships/customXml" Target="../ink/ink312.xml"/><Relationship Id="rId26" Type="http://schemas.openxmlformats.org/officeDocument/2006/relationships/customXml" Target="../ink/ink220.xml"/><Relationship Id="rId231" Type="http://schemas.openxmlformats.org/officeDocument/2006/relationships/image" Target="../media/image299.png"/><Relationship Id="rId252" Type="http://schemas.openxmlformats.org/officeDocument/2006/relationships/customXml" Target="../ink/ink333.xml"/><Relationship Id="rId273" Type="http://schemas.openxmlformats.org/officeDocument/2006/relationships/image" Target="../media/image319.png"/><Relationship Id="rId47" Type="http://schemas.openxmlformats.org/officeDocument/2006/relationships/image" Target="../media/image225.png"/><Relationship Id="rId68" Type="http://schemas.openxmlformats.org/officeDocument/2006/relationships/customXml" Target="../ink/ink241.xml"/><Relationship Id="rId89" Type="http://schemas.openxmlformats.org/officeDocument/2006/relationships/image" Target="../media/image92.png"/><Relationship Id="rId112" Type="http://schemas.openxmlformats.org/officeDocument/2006/relationships/customXml" Target="../ink/ink263.xml"/><Relationship Id="rId133" Type="http://schemas.openxmlformats.org/officeDocument/2006/relationships/image" Target="../media/image257.png"/><Relationship Id="rId154" Type="http://schemas.openxmlformats.org/officeDocument/2006/relationships/customXml" Target="../ink/ink284.xml"/><Relationship Id="rId175" Type="http://schemas.openxmlformats.org/officeDocument/2006/relationships/image" Target="../media/image276.png"/><Relationship Id="rId196" Type="http://schemas.openxmlformats.org/officeDocument/2006/relationships/customXml" Target="../ink/ink305.xml"/><Relationship Id="rId200" Type="http://schemas.openxmlformats.org/officeDocument/2006/relationships/customXml" Target="../ink/ink307.xml"/><Relationship Id="rId16" Type="http://schemas.openxmlformats.org/officeDocument/2006/relationships/customXml" Target="../ink/ink215.xml"/><Relationship Id="rId221" Type="http://schemas.openxmlformats.org/officeDocument/2006/relationships/image" Target="../media/image294.png"/><Relationship Id="rId242" Type="http://schemas.openxmlformats.org/officeDocument/2006/relationships/customXml" Target="../ink/ink328.xml"/><Relationship Id="rId263" Type="http://schemas.openxmlformats.org/officeDocument/2006/relationships/image" Target="../media/image314.png"/><Relationship Id="rId284" Type="http://schemas.openxmlformats.org/officeDocument/2006/relationships/customXml" Target="../ink/ink349.xml"/><Relationship Id="rId37" Type="http://schemas.openxmlformats.org/officeDocument/2006/relationships/image" Target="../media/image222.png"/><Relationship Id="rId58" Type="http://schemas.openxmlformats.org/officeDocument/2006/relationships/customXml" Target="../ink/ink236.xml"/><Relationship Id="rId79" Type="http://schemas.openxmlformats.org/officeDocument/2006/relationships/image" Target="../media/image235.png"/><Relationship Id="rId102" Type="http://schemas.openxmlformats.org/officeDocument/2006/relationships/customXml" Target="../ink/ink258.xml"/><Relationship Id="rId123" Type="http://schemas.openxmlformats.org/officeDocument/2006/relationships/image" Target="../media/image252.png"/><Relationship Id="rId144" Type="http://schemas.openxmlformats.org/officeDocument/2006/relationships/customXml" Target="../ink/ink279.xml"/><Relationship Id="rId90" Type="http://schemas.openxmlformats.org/officeDocument/2006/relationships/customXml" Target="../ink/ink252.xml"/><Relationship Id="rId165" Type="http://schemas.openxmlformats.org/officeDocument/2006/relationships/image" Target="../media/image271.png"/><Relationship Id="rId186" Type="http://schemas.openxmlformats.org/officeDocument/2006/relationships/customXml" Target="../ink/ink300.xml"/><Relationship Id="rId211" Type="http://schemas.openxmlformats.org/officeDocument/2006/relationships/image" Target="../media/image290.png"/><Relationship Id="rId232" Type="http://schemas.openxmlformats.org/officeDocument/2006/relationships/customXml" Target="../ink/ink323.xml"/><Relationship Id="rId253" Type="http://schemas.openxmlformats.org/officeDocument/2006/relationships/image" Target="../media/image309.png"/><Relationship Id="rId274" Type="http://schemas.openxmlformats.org/officeDocument/2006/relationships/customXml" Target="../ink/ink344.xml"/><Relationship Id="rId27" Type="http://schemas.openxmlformats.org/officeDocument/2006/relationships/image" Target="../media/image218.png"/><Relationship Id="rId48" Type="http://schemas.openxmlformats.org/officeDocument/2006/relationships/customXml" Target="../ink/ink231.xml"/><Relationship Id="rId69" Type="http://schemas.openxmlformats.org/officeDocument/2006/relationships/image" Target="../media/image82.png"/><Relationship Id="rId113" Type="http://schemas.openxmlformats.org/officeDocument/2006/relationships/image" Target="../media/image248.png"/><Relationship Id="rId134" Type="http://schemas.openxmlformats.org/officeDocument/2006/relationships/customXml" Target="../ink/ink274.xml"/><Relationship Id="rId80" Type="http://schemas.openxmlformats.org/officeDocument/2006/relationships/customXml" Target="../ink/ink247.xml"/><Relationship Id="rId155" Type="http://schemas.openxmlformats.org/officeDocument/2006/relationships/image" Target="../media/image268.png"/><Relationship Id="rId176" Type="http://schemas.openxmlformats.org/officeDocument/2006/relationships/customXml" Target="../ink/ink295.xml"/><Relationship Id="rId197" Type="http://schemas.openxmlformats.org/officeDocument/2006/relationships/image" Target="../media/image284.png"/><Relationship Id="rId201" Type="http://schemas.openxmlformats.org/officeDocument/2006/relationships/image" Target="../media/image286.png"/><Relationship Id="rId222" Type="http://schemas.openxmlformats.org/officeDocument/2006/relationships/customXml" Target="../ink/ink318.xml"/><Relationship Id="rId243" Type="http://schemas.openxmlformats.org/officeDocument/2006/relationships/image" Target="../media/image304.png"/><Relationship Id="rId264" Type="http://schemas.openxmlformats.org/officeDocument/2006/relationships/customXml" Target="../ink/ink339.xml"/><Relationship Id="rId285" Type="http://schemas.openxmlformats.org/officeDocument/2006/relationships/image" Target="../media/image325.png"/><Relationship Id="rId17" Type="http://schemas.openxmlformats.org/officeDocument/2006/relationships/image" Target="../media/image56.png"/><Relationship Id="rId38" Type="http://schemas.openxmlformats.org/officeDocument/2006/relationships/customXml" Target="../ink/ink226.xml"/><Relationship Id="rId59" Type="http://schemas.openxmlformats.org/officeDocument/2006/relationships/image" Target="../media/image229.png"/><Relationship Id="rId103" Type="http://schemas.openxmlformats.org/officeDocument/2006/relationships/image" Target="../media/image243.png"/><Relationship Id="rId124" Type="http://schemas.openxmlformats.org/officeDocument/2006/relationships/customXml" Target="../ink/ink269.xml"/><Relationship Id="rId70" Type="http://schemas.openxmlformats.org/officeDocument/2006/relationships/customXml" Target="../ink/ink242.xml"/><Relationship Id="rId91" Type="http://schemas.openxmlformats.org/officeDocument/2006/relationships/image" Target="../media/image93.png"/><Relationship Id="rId145" Type="http://schemas.openxmlformats.org/officeDocument/2006/relationships/image" Target="../media/image263.png"/><Relationship Id="rId166" Type="http://schemas.openxmlformats.org/officeDocument/2006/relationships/customXml" Target="../ink/ink290.xml"/><Relationship Id="rId187" Type="http://schemas.openxmlformats.org/officeDocument/2006/relationships/image" Target="../media/image281.png"/><Relationship Id="rId1" Type="http://schemas.openxmlformats.org/officeDocument/2006/relationships/slideLayout" Target="../slideLayouts/slideLayout2.xml"/><Relationship Id="rId212" Type="http://schemas.openxmlformats.org/officeDocument/2006/relationships/customXml" Target="../ink/ink313.xml"/><Relationship Id="rId233" Type="http://schemas.openxmlformats.org/officeDocument/2006/relationships/image" Target="../media/image176.png"/><Relationship Id="rId254" Type="http://schemas.openxmlformats.org/officeDocument/2006/relationships/customXml" Target="../ink/ink334.xml"/><Relationship Id="rId28" Type="http://schemas.openxmlformats.org/officeDocument/2006/relationships/customXml" Target="../ink/ink221.xml"/><Relationship Id="rId49" Type="http://schemas.openxmlformats.org/officeDocument/2006/relationships/image" Target="../media/image226.png"/><Relationship Id="rId114" Type="http://schemas.openxmlformats.org/officeDocument/2006/relationships/customXml" Target="../ink/ink264.xml"/><Relationship Id="rId275" Type="http://schemas.openxmlformats.org/officeDocument/2006/relationships/image" Target="../media/image320.png"/><Relationship Id="rId60" Type="http://schemas.openxmlformats.org/officeDocument/2006/relationships/customXml" Target="../ink/ink237.xml"/><Relationship Id="rId81" Type="http://schemas.openxmlformats.org/officeDocument/2006/relationships/image" Target="../media/image236.png"/><Relationship Id="rId135" Type="http://schemas.openxmlformats.org/officeDocument/2006/relationships/image" Target="../media/image258.png"/><Relationship Id="rId156" Type="http://schemas.openxmlformats.org/officeDocument/2006/relationships/customXml" Target="../ink/ink285.xml"/><Relationship Id="rId177" Type="http://schemas.openxmlformats.org/officeDocument/2006/relationships/image" Target="../media/image136.png"/><Relationship Id="rId198" Type="http://schemas.openxmlformats.org/officeDocument/2006/relationships/customXml" Target="../ink/ink306.xml"/><Relationship Id="rId202" Type="http://schemas.openxmlformats.org/officeDocument/2006/relationships/customXml" Target="../ink/ink308.xml"/><Relationship Id="rId223" Type="http://schemas.openxmlformats.org/officeDocument/2006/relationships/image" Target="../media/image295.png"/><Relationship Id="rId244" Type="http://schemas.openxmlformats.org/officeDocument/2006/relationships/customXml" Target="../ink/ink329.xml"/><Relationship Id="rId18" Type="http://schemas.openxmlformats.org/officeDocument/2006/relationships/customXml" Target="../ink/ink216.xml"/><Relationship Id="rId39" Type="http://schemas.openxmlformats.org/officeDocument/2006/relationships/image" Target="../media/image223.png"/><Relationship Id="rId265" Type="http://schemas.openxmlformats.org/officeDocument/2006/relationships/image" Target="../media/image315.png"/><Relationship Id="rId286" Type="http://schemas.openxmlformats.org/officeDocument/2006/relationships/customXml" Target="../ink/ink350.xml"/><Relationship Id="rId50" Type="http://schemas.openxmlformats.org/officeDocument/2006/relationships/customXml" Target="../ink/ink232.xml"/><Relationship Id="rId104" Type="http://schemas.openxmlformats.org/officeDocument/2006/relationships/customXml" Target="../ink/ink259.xml"/><Relationship Id="rId125" Type="http://schemas.openxmlformats.org/officeDocument/2006/relationships/image" Target="../media/image253.png"/><Relationship Id="rId146" Type="http://schemas.openxmlformats.org/officeDocument/2006/relationships/customXml" Target="../ink/ink280.xml"/><Relationship Id="rId167" Type="http://schemas.openxmlformats.org/officeDocument/2006/relationships/image" Target="../media/image272.png"/><Relationship Id="rId188" Type="http://schemas.openxmlformats.org/officeDocument/2006/relationships/customXml" Target="../ink/ink301.xml"/><Relationship Id="rId71" Type="http://schemas.openxmlformats.org/officeDocument/2006/relationships/image" Target="../media/image231.png"/><Relationship Id="rId92" Type="http://schemas.openxmlformats.org/officeDocument/2006/relationships/customXml" Target="../ink/ink253.xml"/><Relationship Id="rId213" Type="http://schemas.openxmlformats.org/officeDocument/2006/relationships/image" Target="../media/image159.png"/><Relationship Id="rId234" Type="http://schemas.openxmlformats.org/officeDocument/2006/relationships/customXml" Target="../ink/ink324.xml"/><Relationship Id="rId2" Type="http://schemas.openxmlformats.org/officeDocument/2006/relationships/customXml" Target="../ink/ink208.xml"/><Relationship Id="rId29" Type="http://schemas.openxmlformats.org/officeDocument/2006/relationships/image" Target="../media/image219.png"/><Relationship Id="rId255" Type="http://schemas.openxmlformats.org/officeDocument/2006/relationships/image" Target="../media/image310.png"/><Relationship Id="rId276" Type="http://schemas.openxmlformats.org/officeDocument/2006/relationships/customXml" Target="../ink/ink345.xml"/><Relationship Id="rId40" Type="http://schemas.openxmlformats.org/officeDocument/2006/relationships/customXml" Target="../ink/ink227.xml"/><Relationship Id="rId115" Type="http://schemas.openxmlformats.org/officeDocument/2006/relationships/image" Target="../media/image249.png"/><Relationship Id="rId136" Type="http://schemas.openxmlformats.org/officeDocument/2006/relationships/customXml" Target="../ink/ink275.xml"/><Relationship Id="rId157" Type="http://schemas.openxmlformats.org/officeDocument/2006/relationships/image" Target="../media/image269.png"/><Relationship Id="rId178" Type="http://schemas.openxmlformats.org/officeDocument/2006/relationships/customXml" Target="../ink/ink296.xml"/><Relationship Id="rId61" Type="http://schemas.openxmlformats.org/officeDocument/2006/relationships/image" Target="../media/image78.png"/><Relationship Id="rId82" Type="http://schemas.openxmlformats.org/officeDocument/2006/relationships/customXml" Target="../ink/ink248.xml"/><Relationship Id="rId199" Type="http://schemas.openxmlformats.org/officeDocument/2006/relationships/image" Target="../media/image285.png"/><Relationship Id="rId203" Type="http://schemas.openxmlformats.org/officeDocument/2006/relationships/image" Target="../media/image287.png"/><Relationship Id="rId19" Type="http://schemas.openxmlformats.org/officeDocument/2006/relationships/image" Target="../media/image214.png"/><Relationship Id="rId224" Type="http://schemas.openxmlformats.org/officeDocument/2006/relationships/customXml" Target="../ink/ink319.xml"/><Relationship Id="rId245" Type="http://schemas.openxmlformats.org/officeDocument/2006/relationships/image" Target="../media/image305.png"/><Relationship Id="rId266" Type="http://schemas.openxmlformats.org/officeDocument/2006/relationships/customXml" Target="../ink/ink340.xml"/><Relationship Id="rId287" Type="http://schemas.openxmlformats.org/officeDocument/2006/relationships/image" Target="../media/image326.png"/><Relationship Id="rId30" Type="http://schemas.openxmlformats.org/officeDocument/2006/relationships/customXml" Target="../ink/ink222.xml"/><Relationship Id="rId105" Type="http://schemas.openxmlformats.org/officeDocument/2006/relationships/image" Target="../media/image244.png"/><Relationship Id="rId126" Type="http://schemas.openxmlformats.org/officeDocument/2006/relationships/customXml" Target="../ink/ink270.xml"/><Relationship Id="rId147" Type="http://schemas.openxmlformats.org/officeDocument/2006/relationships/image" Target="../media/image264.png"/><Relationship Id="rId168" Type="http://schemas.openxmlformats.org/officeDocument/2006/relationships/customXml" Target="../ink/ink291.xml"/><Relationship Id="rId51" Type="http://schemas.openxmlformats.org/officeDocument/2006/relationships/image" Target="../media/image227.png"/><Relationship Id="rId72" Type="http://schemas.openxmlformats.org/officeDocument/2006/relationships/customXml" Target="../ink/ink243.xml"/><Relationship Id="rId93" Type="http://schemas.openxmlformats.org/officeDocument/2006/relationships/image" Target="../media/image94.png"/><Relationship Id="rId189" Type="http://schemas.openxmlformats.org/officeDocument/2006/relationships/image" Target="../media/image282.png"/><Relationship Id="rId3" Type="http://schemas.openxmlformats.org/officeDocument/2006/relationships/image" Target="../media/image207.png"/><Relationship Id="rId214" Type="http://schemas.openxmlformats.org/officeDocument/2006/relationships/customXml" Target="../ink/ink314.xml"/><Relationship Id="rId235" Type="http://schemas.openxmlformats.org/officeDocument/2006/relationships/image" Target="../media/image300.png"/><Relationship Id="rId256" Type="http://schemas.openxmlformats.org/officeDocument/2006/relationships/customXml" Target="../ink/ink335.xml"/><Relationship Id="rId277" Type="http://schemas.openxmlformats.org/officeDocument/2006/relationships/image" Target="../media/image321.png"/><Relationship Id="rId116" Type="http://schemas.openxmlformats.org/officeDocument/2006/relationships/customXml" Target="../ink/ink265.xml"/><Relationship Id="rId137" Type="http://schemas.openxmlformats.org/officeDocument/2006/relationships/image" Target="../media/image259.png"/><Relationship Id="rId158" Type="http://schemas.openxmlformats.org/officeDocument/2006/relationships/customXml" Target="../ink/ink286.xml"/><Relationship Id="rId20" Type="http://schemas.openxmlformats.org/officeDocument/2006/relationships/customXml" Target="../ink/ink217.xml"/><Relationship Id="rId41" Type="http://schemas.openxmlformats.org/officeDocument/2006/relationships/image" Target="../media/image68.png"/><Relationship Id="rId62" Type="http://schemas.openxmlformats.org/officeDocument/2006/relationships/customXml" Target="../ink/ink238.xml"/><Relationship Id="rId83" Type="http://schemas.openxmlformats.org/officeDocument/2006/relationships/image" Target="../media/image237.png"/><Relationship Id="rId179" Type="http://schemas.openxmlformats.org/officeDocument/2006/relationships/image" Target="../media/image277.png"/><Relationship Id="rId190" Type="http://schemas.openxmlformats.org/officeDocument/2006/relationships/customXml" Target="../ink/ink302.xml"/><Relationship Id="rId204" Type="http://schemas.openxmlformats.org/officeDocument/2006/relationships/customXml" Target="../ink/ink309.xml"/><Relationship Id="rId225" Type="http://schemas.openxmlformats.org/officeDocument/2006/relationships/image" Target="../media/image296.png"/><Relationship Id="rId246" Type="http://schemas.openxmlformats.org/officeDocument/2006/relationships/customXml" Target="../ink/ink330.xml"/><Relationship Id="rId267" Type="http://schemas.openxmlformats.org/officeDocument/2006/relationships/image" Target="../media/image316.png"/><Relationship Id="rId288" Type="http://schemas.openxmlformats.org/officeDocument/2006/relationships/customXml" Target="../ink/ink351.xml"/><Relationship Id="rId106" Type="http://schemas.openxmlformats.org/officeDocument/2006/relationships/customXml" Target="../ink/ink260.xml"/><Relationship Id="rId127" Type="http://schemas.openxmlformats.org/officeDocument/2006/relationships/image" Target="../media/image254.png"/><Relationship Id="rId10" Type="http://schemas.openxmlformats.org/officeDocument/2006/relationships/customXml" Target="../ink/ink212.xml"/><Relationship Id="rId31" Type="http://schemas.openxmlformats.org/officeDocument/2006/relationships/image" Target="../media/image63.png"/><Relationship Id="rId52" Type="http://schemas.openxmlformats.org/officeDocument/2006/relationships/customXml" Target="../ink/ink233.xml"/><Relationship Id="rId73" Type="http://schemas.openxmlformats.org/officeDocument/2006/relationships/image" Target="../media/image232.png"/><Relationship Id="rId94" Type="http://schemas.openxmlformats.org/officeDocument/2006/relationships/customXml" Target="../ink/ink254.xml"/><Relationship Id="rId148" Type="http://schemas.openxmlformats.org/officeDocument/2006/relationships/customXml" Target="../ink/ink281.xml"/><Relationship Id="rId169" Type="http://schemas.openxmlformats.org/officeDocument/2006/relationships/image" Target="../media/image273.png"/><Relationship Id="rId4" Type="http://schemas.openxmlformats.org/officeDocument/2006/relationships/customXml" Target="../ink/ink209.xml"/><Relationship Id="rId180" Type="http://schemas.openxmlformats.org/officeDocument/2006/relationships/customXml" Target="../ink/ink297.xml"/><Relationship Id="rId215" Type="http://schemas.openxmlformats.org/officeDocument/2006/relationships/image" Target="../media/image291.png"/><Relationship Id="rId236" Type="http://schemas.openxmlformats.org/officeDocument/2006/relationships/customXml" Target="../ink/ink325.xml"/><Relationship Id="rId257" Type="http://schemas.openxmlformats.org/officeDocument/2006/relationships/image" Target="../media/image311.png"/><Relationship Id="rId278" Type="http://schemas.openxmlformats.org/officeDocument/2006/relationships/customXml" Target="../ink/ink346.xml"/><Relationship Id="rId42" Type="http://schemas.openxmlformats.org/officeDocument/2006/relationships/customXml" Target="../ink/ink228.xml"/><Relationship Id="rId84" Type="http://schemas.openxmlformats.org/officeDocument/2006/relationships/customXml" Target="../ink/ink249.xml"/><Relationship Id="rId138" Type="http://schemas.openxmlformats.org/officeDocument/2006/relationships/customXml" Target="../ink/ink276.xml"/><Relationship Id="rId191" Type="http://schemas.openxmlformats.org/officeDocument/2006/relationships/image" Target="../media/image143.png"/><Relationship Id="rId205" Type="http://schemas.openxmlformats.org/officeDocument/2006/relationships/image" Target="../media/image288.png"/><Relationship Id="rId247" Type="http://schemas.openxmlformats.org/officeDocument/2006/relationships/image" Target="../media/image306.png"/><Relationship Id="rId107" Type="http://schemas.openxmlformats.org/officeDocument/2006/relationships/image" Target="../media/image245.png"/><Relationship Id="rId289" Type="http://schemas.openxmlformats.org/officeDocument/2006/relationships/image" Target="../media/image327.png"/><Relationship Id="rId11" Type="http://schemas.openxmlformats.org/officeDocument/2006/relationships/image" Target="../media/image211.png"/><Relationship Id="rId53" Type="http://schemas.openxmlformats.org/officeDocument/2006/relationships/image" Target="../media/image228.png"/><Relationship Id="rId149" Type="http://schemas.openxmlformats.org/officeDocument/2006/relationships/image" Target="../media/image265.png"/><Relationship Id="rId95" Type="http://schemas.openxmlformats.org/officeDocument/2006/relationships/image" Target="../media/image240.png"/><Relationship Id="rId160" Type="http://schemas.openxmlformats.org/officeDocument/2006/relationships/customXml" Target="../ink/ink287.xml"/><Relationship Id="rId216" Type="http://schemas.openxmlformats.org/officeDocument/2006/relationships/customXml" Target="../ink/ink315.xml"/><Relationship Id="rId258" Type="http://schemas.openxmlformats.org/officeDocument/2006/relationships/customXml" Target="../ink/ink336.xml"/><Relationship Id="rId22" Type="http://schemas.openxmlformats.org/officeDocument/2006/relationships/customXml" Target="../ink/ink218.xml"/><Relationship Id="rId64" Type="http://schemas.openxmlformats.org/officeDocument/2006/relationships/customXml" Target="../ink/ink239.xml"/><Relationship Id="rId118" Type="http://schemas.openxmlformats.org/officeDocument/2006/relationships/customXml" Target="../ink/ink266.xml"/><Relationship Id="rId171" Type="http://schemas.openxmlformats.org/officeDocument/2006/relationships/image" Target="../media/image274.png"/><Relationship Id="rId227" Type="http://schemas.openxmlformats.org/officeDocument/2006/relationships/image" Target="../media/image297.png"/></Relationships>
</file>

<file path=ppt/slides/_rels/slide9.xml.rels><?xml version="1.0" encoding="UTF-8" standalone="yes"?>
<Relationships xmlns="http://schemas.openxmlformats.org/package/2006/relationships"><Relationship Id="rId117" Type="http://schemas.openxmlformats.org/officeDocument/2006/relationships/image" Target="../media/image250.png"/><Relationship Id="rId299" Type="http://schemas.openxmlformats.org/officeDocument/2006/relationships/image" Target="../media/image376.png"/><Relationship Id="rId21" Type="http://schemas.openxmlformats.org/officeDocument/2006/relationships/image" Target="../media/image215.png"/><Relationship Id="rId63" Type="http://schemas.openxmlformats.org/officeDocument/2006/relationships/image" Target="../media/image230.png"/><Relationship Id="rId159" Type="http://schemas.openxmlformats.org/officeDocument/2006/relationships/image" Target="../media/image270.png"/><Relationship Id="rId324" Type="http://schemas.openxmlformats.org/officeDocument/2006/relationships/customXml" Target="../ink/ink514.xml"/><Relationship Id="rId170" Type="http://schemas.openxmlformats.org/officeDocument/2006/relationships/customXml" Target="../ink/ink437.xml"/><Relationship Id="rId226" Type="http://schemas.openxmlformats.org/officeDocument/2006/relationships/customXml" Target="../ink/ink465.xml"/><Relationship Id="rId268" Type="http://schemas.openxmlformats.org/officeDocument/2006/relationships/customXml" Target="../ink/ink486.xml"/><Relationship Id="rId32" Type="http://schemas.openxmlformats.org/officeDocument/2006/relationships/customXml" Target="../ink/ink368.xml"/><Relationship Id="rId74" Type="http://schemas.openxmlformats.org/officeDocument/2006/relationships/customXml" Target="../ink/ink389.xml"/><Relationship Id="rId128" Type="http://schemas.openxmlformats.org/officeDocument/2006/relationships/customXml" Target="../ink/ink416.xml"/><Relationship Id="rId5" Type="http://schemas.openxmlformats.org/officeDocument/2006/relationships/image" Target="../media/image208.png"/><Relationship Id="rId181" Type="http://schemas.openxmlformats.org/officeDocument/2006/relationships/image" Target="../media/image278.png"/><Relationship Id="rId237" Type="http://schemas.openxmlformats.org/officeDocument/2006/relationships/image" Target="../media/image345.png"/><Relationship Id="rId279" Type="http://schemas.openxmlformats.org/officeDocument/2006/relationships/image" Target="../media/image366.png"/><Relationship Id="rId43" Type="http://schemas.openxmlformats.org/officeDocument/2006/relationships/image" Target="../media/image224.png"/><Relationship Id="rId139" Type="http://schemas.openxmlformats.org/officeDocument/2006/relationships/image" Target="../media/image260.png"/><Relationship Id="rId290" Type="http://schemas.openxmlformats.org/officeDocument/2006/relationships/customXml" Target="../ink/ink497.xml"/><Relationship Id="rId304" Type="http://schemas.openxmlformats.org/officeDocument/2006/relationships/customXml" Target="../ink/ink504.xml"/><Relationship Id="rId85" Type="http://schemas.openxmlformats.org/officeDocument/2006/relationships/image" Target="../media/image238.png"/><Relationship Id="rId150" Type="http://schemas.openxmlformats.org/officeDocument/2006/relationships/customXml" Target="../ink/ink427.xml"/><Relationship Id="rId192" Type="http://schemas.openxmlformats.org/officeDocument/2006/relationships/customXml" Target="../ink/ink448.xml"/><Relationship Id="rId206" Type="http://schemas.openxmlformats.org/officeDocument/2006/relationships/customXml" Target="../ink/ink455.xml"/><Relationship Id="rId248" Type="http://schemas.openxmlformats.org/officeDocument/2006/relationships/customXml" Target="../ink/ink476.xml"/><Relationship Id="rId12" Type="http://schemas.openxmlformats.org/officeDocument/2006/relationships/customXml" Target="../ink/ink358.xml"/><Relationship Id="rId108" Type="http://schemas.openxmlformats.org/officeDocument/2006/relationships/customXml" Target="../ink/ink406.xml"/><Relationship Id="rId315" Type="http://schemas.openxmlformats.org/officeDocument/2006/relationships/image" Target="../media/image384.png"/><Relationship Id="rId54" Type="http://schemas.openxmlformats.org/officeDocument/2006/relationships/customXml" Target="../ink/ink379.xml"/><Relationship Id="rId96" Type="http://schemas.openxmlformats.org/officeDocument/2006/relationships/customXml" Target="../ink/ink400.xml"/><Relationship Id="rId161" Type="http://schemas.openxmlformats.org/officeDocument/2006/relationships/image" Target="../media/image128.png"/><Relationship Id="rId217" Type="http://schemas.openxmlformats.org/officeDocument/2006/relationships/image" Target="../media/image335.png"/><Relationship Id="rId259" Type="http://schemas.openxmlformats.org/officeDocument/2006/relationships/image" Target="../media/image356.png"/><Relationship Id="rId23" Type="http://schemas.openxmlformats.org/officeDocument/2006/relationships/image" Target="../media/image216.png"/><Relationship Id="rId119" Type="http://schemas.openxmlformats.org/officeDocument/2006/relationships/image" Target="../media/image107.png"/><Relationship Id="rId270" Type="http://schemas.openxmlformats.org/officeDocument/2006/relationships/customXml" Target="../ink/ink487.xml"/><Relationship Id="rId326" Type="http://schemas.openxmlformats.org/officeDocument/2006/relationships/customXml" Target="../ink/ink515.xml"/><Relationship Id="rId65" Type="http://schemas.openxmlformats.org/officeDocument/2006/relationships/image" Target="../media/image80.png"/><Relationship Id="rId130" Type="http://schemas.openxmlformats.org/officeDocument/2006/relationships/customXml" Target="../ink/ink417.xml"/><Relationship Id="rId172" Type="http://schemas.openxmlformats.org/officeDocument/2006/relationships/customXml" Target="../ink/ink438.xml"/><Relationship Id="rId228" Type="http://schemas.openxmlformats.org/officeDocument/2006/relationships/customXml" Target="../ink/ink466.xml"/><Relationship Id="rId281" Type="http://schemas.openxmlformats.org/officeDocument/2006/relationships/image" Target="../media/image367.png"/><Relationship Id="rId34" Type="http://schemas.openxmlformats.org/officeDocument/2006/relationships/customXml" Target="../ink/ink369.xml"/><Relationship Id="rId76" Type="http://schemas.openxmlformats.org/officeDocument/2006/relationships/customXml" Target="../ink/ink390.xml"/><Relationship Id="rId141" Type="http://schemas.openxmlformats.org/officeDocument/2006/relationships/image" Target="../media/image261.png"/><Relationship Id="rId7" Type="http://schemas.openxmlformats.org/officeDocument/2006/relationships/image" Target="../media/image209.png"/><Relationship Id="rId162" Type="http://schemas.openxmlformats.org/officeDocument/2006/relationships/customXml" Target="../ink/ink433.xml"/><Relationship Id="rId183" Type="http://schemas.openxmlformats.org/officeDocument/2006/relationships/image" Target="../media/image279.png"/><Relationship Id="rId218" Type="http://schemas.openxmlformats.org/officeDocument/2006/relationships/customXml" Target="../ink/ink461.xml"/><Relationship Id="rId239" Type="http://schemas.openxmlformats.org/officeDocument/2006/relationships/image" Target="../media/image346.png"/><Relationship Id="rId250" Type="http://schemas.openxmlformats.org/officeDocument/2006/relationships/customXml" Target="../ink/ink477.xml"/><Relationship Id="rId271" Type="http://schemas.openxmlformats.org/officeDocument/2006/relationships/image" Target="../media/image362.png"/><Relationship Id="rId292" Type="http://schemas.openxmlformats.org/officeDocument/2006/relationships/customXml" Target="../ink/ink498.xml"/><Relationship Id="rId306" Type="http://schemas.openxmlformats.org/officeDocument/2006/relationships/customXml" Target="../ink/ink505.xml"/><Relationship Id="rId24" Type="http://schemas.openxmlformats.org/officeDocument/2006/relationships/customXml" Target="../ink/ink364.xml"/><Relationship Id="rId45" Type="http://schemas.openxmlformats.org/officeDocument/2006/relationships/image" Target="../media/image22.png"/><Relationship Id="rId66" Type="http://schemas.openxmlformats.org/officeDocument/2006/relationships/customXml" Target="../ink/ink385.xml"/><Relationship Id="rId87" Type="http://schemas.openxmlformats.org/officeDocument/2006/relationships/image" Target="../media/image239.png"/><Relationship Id="rId110" Type="http://schemas.openxmlformats.org/officeDocument/2006/relationships/customXml" Target="../ink/ink407.xml"/><Relationship Id="rId131" Type="http://schemas.openxmlformats.org/officeDocument/2006/relationships/image" Target="../media/image256.png"/><Relationship Id="rId327" Type="http://schemas.openxmlformats.org/officeDocument/2006/relationships/image" Target="../media/image390.png"/><Relationship Id="rId152" Type="http://schemas.openxmlformats.org/officeDocument/2006/relationships/customXml" Target="../ink/ink428.xml"/><Relationship Id="rId173" Type="http://schemas.openxmlformats.org/officeDocument/2006/relationships/image" Target="../media/image275.png"/><Relationship Id="rId194" Type="http://schemas.openxmlformats.org/officeDocument/2006/relationships/customXml" Target="../ink/ink449.xml"/><Relationship Id="rId208" Type="http://schemas.openxmlformats.org/officeDocument/2006/relationships/customXml" Target="../ink/ink456.xml"/><Relationship Id="rId229" Type="http://schemas.openxmlformats.org/officeDocument/2006/relationships/image" Target="../media/image341.png"/><Relationship Id="rId240" Type="http://schemas.openxmlformats.org/officeDocument/2006/relationships/customXml" Target="../ink/ink472.xml"/><Relationship Id="rId261" Type="http://schemas.openxmlformats.org/officeDocument/2006/relationships/image" Target="../media/image357.png"/><Relationship Id="rId14" Type="http://schemas.openxmlformats.org/officeDocument/2006/relationships/customXml" Target="../ink/ink359.xml"/><Relationship Id="rId35" Type="http://schemas.openxmlformats.org/officeDocument/2006/relationships/image" Target="../media/image221.png"/><Relationship Id="rId56" Type="http://schemas.openxmlformats.org/officeDocument/2006/relationships/customXml" Target="../ink/ink380.xml"/><Relationship Id="rId77" Type="http://schemas.openxmlformats.org/officeDocument/2006/relationships/image" Target="../media/image234.png"/><Relationship Id="rId100" Type="http://schemas.openxmlformats.org/officeDocument/2006/relationships/customXml" Target="../ink/ink402.xml"/><Relationship Id="rId282" Type="http://schemas.openxmlformats.org/officeDocument/2006/relationships/customXml" Target="../ink/ink493.xml"/><Relationship Id="rId317" Type="http://schemas.openxmlformats.org/officeDocument/2006/relationships/image" Target="../media/image385.png"/><Relationship Id="rId8" Type="http://schemas.openxmlformats.org/officeDocument/2006/relationships/customXml" Target="../ink/ink356.xml"/><Relationship Id="rId98" Type="http://schemas.openxmlformats.org/officeDocument/2006/relationships/customXml" Target="../ink/ink401.xml"/><Relationship Id="rId121" Type="http://schemas.openxmlformats.org/officeDocument/2006/relationships/image" Target="../media/image251.png"/><Relationship Id="rId142" Type="http://schemas.openxmlformats.org/officeDocument/2006/relationships/customXml" Target="../ink/ink423.xml"/><Relationship Id="rId163" Type="http://schemas.openxmlformats.org/officeDocument/2006/relationships/image" Target="../media/image129.png"/><Relationship Id="rId184" Type="http://schemas.openxmlformats.org/officeDocument/2006/relationships/customXml" Target="../ink/ink444.xml"/><Relationship Id="rId219" Type="http://schemas.openxmlformats.org/officeDocument/2006/relationships/image" Target="../media/image336.png"/><Relationship Id="rId230" Type="http://schemas.openxmlformats.org/officeDocument/2006/relationships/customXml" Target="../ink/ink467.xml"/><Relationship Id="rId251" Type="http://schemas.openxmlformats.org/officeDocument/2006/relationships/image" Target="../media/image352.png"/><Relationship Id="rId25" Type="http://schemas.openxmlformats.org/officeDocument/2006/relationships/image" Target="../media/image217.png"/><Relationship Id="rId46" Type="http://schemas.openxmlformats.org/officeDocument/2006/relationships/customXml" Target="../ink/ink375.xml"/><Relationship Id="rId67" Type="http://schemas.openxmlformats.org/officeDocument/2006/relationships/image" Target="../media/image81.png"/><Relationship Id="rId272" Type="http://schemas.openxmlformats.org/officeDocument/2006/relationships/customXml" Target="../ink/ink488.xml"/><Relationship Id="rId293" Type="http://schemas.openxmlformats.org/officeDocument/2006/relationships/image" Target="../media/image373.png"/><Relationship Id="rId307" Type="http://schemas.openxmlformats.org/officeDocument/2006/relationships/image" Target="../media/image380.png"/><Relationship Id="rId88" Type="http://schemas.openxmlformats.org/officeDocument/2006/relationships/customXml" Target="../ink/ink396.xml"/><Relationship Id="rId111" Type="http://schemas.openxmlformats.org/officeDocument/2006/relationships/image" Target="../media/image247.png"/><Relationship Id="rId132" Type="http://schemas.openxmlformats.org/officeDocument/2006/relationships/customXml" Target="../ink/ink418.xml"/><Relationship Id="rId153" Type="http://schemas.openxmlformats.org/officeDocument/2006/relationships/image" Target="../media/image267.png"/><Relationship Id="rId174" Type="http://schemas.openxmlformats.org/officeDocument/2006/relationships/customXml" Target="../ink/ink439.xml"/><Relationship Id="rId195" Type="http://schemas.openxmlformats.org/officeDocument/2006/relationships/image" Target="../media/image283.png"/><Relationship Id="rId209" Type="http://schemas.openxmlformats.org/officeDocument/2006/relationships/image" Target="../media/image331.png"/><Relationship Id="rId220" Type="http://schemas.openxmlformats.org/officeDocument/2006/relationships/customXml" Target="../ink/ink462.xml"/><Relationship Id="rId241" Type="http://schemas.openxmlformats.org/officeDocument/2006/relationships/image" Target="../media/image347.png"/><Relationship Id="rId15" Type="http://schemas.openxmlformats.org/officeDocument/2006/relationships/image" Target="../media/image213.png"/><Relationship Id="rId36" Type="http://schemas.openxmlformats.org/officeDocument/2006/relationships/customXml" Target="../ink/ink370.xml"/><Relationship Id="rId57" Type="http://schemas.openxmlformats.org/officeDocument/2006/relationships/image" Target="../media/image76.png"/><Relationship Id="rId262" Type="http://schemas.openxmlformats.org/officeDocument/2006/relationships/customXml" Target="../ink/ink483.xml"/><Relationship Id="rId283" Type="http://schemas.openxmlformats.org/officeDocument/2006/relationships/image" Target="../media/image368.png"/><Relationship Id="rId318" Type="http://schemas.openxmlformats.org/officeDocument/2006/relationships/customXml" Target="../ink/ink511.xml"/><Relationship Id="rId78" Type="http://schemas.openxmlformats.org/officeDocument/2006/relationships/customXml" Target="../ink/ink391.xml"/><Relationship Id="rId99" Type="http://schemas.openxmlformats.org/officeDocument/2006/relationships/image" Target="../media/image242.png"/><Relationship Id="rId101" Type="http://schemas.openxmlformats.org/officeDocument/2006/relationships/image" Target="../media/image98.png"/><Relationship Id="rId122" Type="http://schemas.openxmlformats.org/officeDocument/2006/relationships/customXml" Target="../ink/ink413.xml"/><Relationship Id="rId143" Type="http://schemas.openxmlformats.org/officeDocument/2006/relationships/image" Target="../media/image262.png"/><Relationship Id="rId164" Type="http://schemas.openxmlformats.org/officeDocument/2006/relationships/customXml" Target="../ink/ink434.xml"/><Relationship Id="rId185" Type="http://schemas.openxmlformats.org/officeDocument/2006/relationships/image" Target="../media/image280.png"/><Relationship Id="rId9" Type="http://schemas.openxmlformats.org/officeDocument/2006/relationships/image" Target="../media/image210.png"/><Relationship Id="rId210" Type="http://schemas.openxmlformats.org/officeDocument/2006/relationships/customXml" Target="../ink/ink457.xml"/><Relationship Id="rId26" Type="http://schemas.openxmlformats.org/officeDocument/2006/relationships/customXml" Target="../ink/ink365.xml"/><Relationship Id="rId231" Type="http://schemas.openxmlformats.org/officeDocument/2006/relationships/image" Target="../media/image342.png"/><Relationship Id="rId252" Type="http://schemas.openxmlformats.org/officeDocument/2006/relationships/customXml" Target="../ink/ink478.xml"/><Relationship Id="rId273" Type="http://schemas.openxmlformats.org/officeDocument/2006/relationships/image" Target="../media/image363.png"/><Relationship Id="rId294" Type="http://schemas.openxmlformats.org/officeDocument/2006/relationships/customXml" Target="../ink/ink499.xml"/><Relationship Id="rId308" Type="http://schemas.openxmlformats.org/officeDocument/2006/relationships/customXml" Target="../ink/ink506.xml"/><Relationship Id="rId47" Type="http://schemas.openxmlformats.org/officeDocument/2006/relationships/image" Target="../media/image225.png"/><Relationship Id="rId68" Type="http://schemas.openxmlformats.org/officeDocument/2006/relationships/customXml" Target="../ink/ink386.xml"/><Relationship Id="rId89" Type="http://schemas.openxmlformats.org/officeDocument/2006/relationships/image" Target="../media/image92.png"/><Relationship Id="rId112" Type="http://schemas.openxmlformats.org/officeDocument/2006/relationships/customXml" Target="../ink/ink408.xml"/><Relationship Id="rId133" Type="http://schemas.openxmlformats.org/officeDocument/2006/relationships/image" Target="../media/image257.png"/><Relationship Id="rId154" Type="http://schemas.openxmlformats.org/officeDocument/2006/relationships/customXml" Target="../ink/ink429.xml"/><Relationship Id="rId175" Type="http://schemas.openxmlformats.org/officeDocument/2006/relationships/image" Target="../media/image276.png"/><Relationship Id="rId196" Type="http://schemas.openxmlformats.org/officeDocument/2006/relationships/customXml" Target="../ink/ink450.xml"/><Relationship Id="rId200" Type="http://schemas.openxmlformats.org/officeDocument/2006/relationships/customXml" Target="../ink/ink452.xml"/><Relationship Id="rId16" Type="http://schemas.openxmlformats.org/officeDocument/2006/relationships/customXml" Target="../ink/ink360.xml"/><Relationship Id="rId221" Type="http://schemas.openxmlformats.org/officeDocument/2006/relationships/image" Target="../media/image337.png"/><Relationship Id="rId242" Type="http://schemas.openxmlformats.org/officeDocument/2006/relationships/customXml" Target="../ink/ink473.xml"/><Relationship Id="rId263" Type="http://schemas.openxmlformats.org/officeDocument/2006/relationships/image" Target="../media/image358.png"/><Relationship Id="rId284" Type="http://schemas.openxmlformats.org/officeDocument/2006/relationships/customXml" Target="../ink/ink494.xml"/><Relationship Id="rId319" Type="http://schemas.openxmlformats.org/officeDocument/2006/relationships/image" Target="../media/image386.png"/><Relationship Id="rId37" Type="http://schemas.openxmlformats.org/officeDocument/2006/relationships/image" Target="../media/image222.png"/><Relationship Id="rId58" Type="http://schemas.openxmlformats.org/officeDocument/2006/relationships/customXml" Target="../ink/ink381.xml"/><Relationship Id="rId79" Type="http://schemas.openxmlformats.org/officeDocument/2006/relationships/image" Target="../media/image235.png"/><Relationship Id="rId102" Type="http://schemas.openxmlformats.org/officeDocument/2006/relationships/customXml" Target="../ink/ink403.xml"/><Relationship Id="rId123" Type="http://schemas.openxmlformats.org/officeDocument/2006/relationships/image" Target="../media/image252.png"/><Relationship Id="rId144" Type="http://schemas.openxmlformats.org/officeDocument/2006/relationships/customXml" Target="../ink/ink424.xml"/><Relationship Id="rId90" Type="http://schemas.openxmlformats.org/officeDocument/2006/relationships/customXml" Target="../ink/ink397.xml"/><Relationship Id="rId165" Type="http://schemas.openxmlformats.org/officeDocument/2006/relationships/image" Target="../media/image271.png"/><Relationship Id="rId186" Type="http://schemas.openxmlformats.org/officeDocument/2006/relationships/customXml" Target="../ink/ink445.xml"/><Relationship Id="rId211" Type="http://schemas.openxmlformats.org/officeDocument/2006/relationships/image" Target="../media/image332.png"/><Relationship Id="rId232" Type="http://schemas.openxmlformats.org/officeDocument/2006/relationships/customXml" Target="../ink/ink468.xml"/><Relationship Id="rId253" Type="http://schemas.openxmlformats.org/officeDocument/2006/relationships/image" Target="../media/image353.png"/><Relationship Id="rId274" Type="http://schemas.openxmlformats.org/officeDocument/2006/relationships/customXml" Target="../ink/ink489.xml"/><Relationship Id="rId295" Type="http://schemas.openxmlformats.org/officeDocument/2006/relationships/image" Target="../media/image374.png"/><Relationship Id="rId309" Type="http://schemas.openxmlformats.org/officeDocument/2006/relationships/image" Target="../media/image381.png"/><Relationship Id="rId27" Type="http://schemas.openxmlformats.org/officeDocument/2006/relationships/image" Target="../media/image218.png"/><Relationship Id="rId48" Type="http://schemas.openxmlformats.org/officeDocument/2006/relationships/customXml" Target="../ink/ink376.xml"/><Relationship Id="rId69" Type="http://schemas.openxmlformats.org/officeDocument/2006/relationships/image" Target="../media/image82.png"/><Relationship Id="rId113" Type="http://schemas.openxmlformats.org/officeDocument/2006/relationships/image" Target="../media/image248.png"/><Relationship Id="rId134" Type="http://schemas.openxmlformats.org/officeDocument/2006/relationships/customXml" Target="../ink/ink419.xml"/><Relationship Id="rId320" Type="http://schemas.openxmlformats.org/officeDocument/2006/relationships/customXml" Target="../ink/ink512.xml"/><Relationship Id="rId80" Type="http://schemas.openxmlformats.org/officeDocument/2006/relationships/customXml" Target="../ink/ink392.xml"/><Relationship Id="rId155" Type="http://schemas.openxmlformats.org/officeDocument/2006/relationships/image" Target="../media/image268.png"/><Relationship Id="rId176" Type="http://schemas.openxmlformats.org/officeDocument/2006/relationships/customXml" Target="../ink/ink440.xml"/><Relationship Id="rId197" Type="http://schemas.openxmlformats.org/officeDocument/2006/relationships/image" Target="../media/image284.png"/><Relationship Id="rId201" Type="http://schemas.openxmlformats.org/officeDocument/2006/relationships/image" Target="../media/image329.png"/><Relationship Id="rId222" Type="http://schemas.openxmlformats.org/officeDocument/2006/relationships/customXml" Target="../ink/ink463.xml"/><Relationship Id="rId243" Type="http://schemas.openxmlformats.org/officeDocument/2006/relationships/image" Target="../media/image348.png"/><Relationship Id="rId264" Type="http://schemas.openxmlformats.org/officeDocument/2006/relationships/customXml" Target="../ink/ink484.xml"/><Relationship Id="rId285" Type="http://schemas.openxmlformats.org/officeDocument/2006/relationships/image" Target="../media/image369.png"/><Relationship Id="rId17" Type="http://schemas.openxmlformats.org/officeDocument/2006/relationships/image" Target="../media/image56.png"/><Relationship Id="rId38" Type="http://schemas.openxmlformats.org/officeDocument/2006/relationships/customXml" Target="../ink/ink371.xml"/><Relationship Id="rId59" Type="http://schemas.openxmlformats.org/officeDocument/2006/relationships/image" Target="../media/image229.png"/><Relationship Id="rId103" Type="http://schemas.openxmlformats.org/officeDocument/2006/relationships/image" Target="../media/image243.png"/><Relationship Id="rId124" Type="http://schemas.openxmlformats.org/officeDocument/2006/relationships/customXml" Target="../ink/ink414.xml"/><Relationship Id="rId310" Type="http://schemas.openxmlformats.org/officeDocument/2006/relationships/customXml" Target="../ink/ink507.xml"/><Relationship Id="rId70" Type="http://schemas.openxmlformats.org/officeDocument/2006/relationships/customXml" Target="../ink/ink387.xml"/><Relationship Id="rId91" Type="http://schemas.openxmlformats.org/officeDocument/2006/relationships/image" Target="../media/image93.png"/><Relationship Id="rId145" Type="http://schemas.openxmlformats.org/officeDocument/2006/relationships/image" Target="../media/image263.png"/><Relationship Id="rId166" Type="http://schemas.openxmlformats.org/officeDocument/2006/relationships/customXml" Target="../ink/ink435.xml"/><Relationship Id="rId187" Type="http://schemas.openxmlformats.org/officeDocument/2006/relationships/image" Target="../media/image281.png"/><Relationship Id="rId1" Type="http://schemas.openxmlformats.org/officeDocument/2006/relationships/slideLayout" Target="../slideLayouts/slideLayout2.xml"/><Relationship Id="rId212" Type="http://schemas.openxmlformats.org/officeDocument/2006/relationships/customXml" Target="../ink/ink458.xml"/><Relationship Id="rId233" Type="http://schemas.openxmlformats.org/officeDocument/2006/relationships/image" Target="../media/image343.png"/><Relationship Id="rId254" Type="http://schemas.openxmlformats.org/officeDocument/2006/relationships/customXml" Target="../ink/ink479.xml"/><Relationship Id="rId28" Type="http://schemas.openxmlformats.org/officeDocument/2006/relationships/customXml" Target="../ink/ink366.xml"/><Relationship Id="rId49" Type="http://schemas.openxmlformats.org/officeDocument/2006/relationships/image" Target="../media/image226.png"/><Relationship Id="rId114" Type="http://schemas.openxmlformats.org/officeDocument/2006/relationships/customXml" Target="../ink/ink409.xml"/><Relationship Id="rId275" Type="http://schemas.openxmlformats.org/officeDocument/2006/relationships/image" Target="../media/image364.png"/><Relationship Id="rId296" Type="http://schemas.openxmlformats.org/officeDocument/2006/relationships/customXml" Target="../ink/ink500.xml"/><Relationship Id="rId300" Type="http://schemas.openxmlformats.org/officeDocument/2006/relationships/customXml" Target="../ink/ink502.xml"/><Relationship Id="rId60" Type="http://schemas.openxmlformats.org/officeDocument/2006/relationships/customXml" Target="../ink/ink382.xml"/><Relationship Id="rId81" Type="http://schemas.openxmlformats.org/officeDocument/2006/relationships/image" Target="../media/image236.png"/><Relationship Id="rId135" Type="http://schemas.openxmlformats.org/officeDocument/2006/relationships/image" Target="../media/image258.png"/><Relationship Id="rId156" Type="http://schemas.openxmlformats.org/officeDocument/2006/relationships/customXml" Target="../ink/ink430.xml"/><Relationship Id="rId177" Type="http://schemas.openxmlformats.org/officeDocument/2006/relationships/image" Target="../media/image136.png"/><Relationship Id="rId198" Type="http://schemas.openxmlformats.org/officeDocument/2006/relationships/customXml" Target="../ink/ink451.xml"/><Relationship Id="rId321" Type="http://schemas.openxmlformats.org/officeDocument/2006/relationships/image" Target="../media/image387.png"/><Relationship Id="rId202" Type="http://schemas.openxmlformats.org/officeDocument/2006/relationships/customXml" Target="../ink/ink453.xml"/><Relationship Id="rId223" Type="http://schemas.openxmlformats.org/officeDocument/2006/relationships/image" Target="../media/image338.png"/><Relationship Id="rId244" Type="http://schemas.openxmlformats.org/officeDocument/2006/relationships/customXml" Target="../ink/ink474.xml"/><Relationship Id="rId18" Type="http://schemas.openxmlformats.org/officeDocument/2006/relationships/customXml" Target="../ink/ink361.xml"/><Relationship Id="rId39" Type="http://schemas.openxmlformats.org/officeDocument/2006/relationships/image" Target="../media/image223.png"/><Relationship Id="rId265" Type="http://schemas.openxmlformats.org/officeDocument/2006/relationships/image" Target="../media/image359.png"/><Relationship Id="rId286" Type="http://schemas.openxmlformats.org/officeDocument/2006/relationships/customXml" Target="../ink/ink495.xml"/><Relationship Id="rId50" Type="http://schemas.openxmlformats.org/officeDocument/2006/relationships/customXml" Target="../ink/ink377.xml"/><Relationship Id="rId104" Type="http://schemas.openxmlformats.org/officeDocument/2006/relationships/customXml" Target="../ink/ink404.xml"/><Relationship Id="rId125" Type="http://schemas.openxmlformats.org/officeDocument/2006/relationships/image" Target="../media/image253.png"/><Relationship Id="rId146" Type="http://schemas.openxmlformats.org/officeDocument/2006/relationships/customXml" Target="../ink/ink425.xml"/><Relationship Id="rId167" Type="http://schemas.openxmlformats.org/officeDocument/2006/relationships/image" Target="../media/image272.png"/><Relationship Id="rId188" Type="http://schemas.openxmlformats.org/officeDocument/2006/relationships/customXml" Target="../ink/ink446.xml"/><Relationship Id="rId311" Type="http://schemas.openxmlformats.org/officeDocument/2006/relationships/image" Target="../media/image382.png"/><Relationship Id="rId71" Type="http://schemas.openxmlformats.org/officeDocument/2006/relationships/image" Target="../media/image231.png"/><Relationship Id="rId92" Type="http://schemas.openxmlformats.org/officeDocument/2006/relationships/customXml" Target="../ink/ink398.xml"/><Relationship Id="rId213" Type="http://schemas.openxmlformats.org/officeDocument/2006/relationships/image" Target="../media/image333.png"/><Relationship Id="rId234" Type="http://schemas.openxmlformats.org/officeDocument/2006/relationships/customXml" Target="../ink/ink469.xml"/><Relationship Id="rId2" Type="http://schemas.openxmlformats.org/officeDocument/2006/relationships/customXml" Target="../ink/ink353.xml"/><Relationship Id="rId29" Type="http://schemas.openxmlformats.org/officeDocument/2006/relationships/image" Target="../media/image219.png"/><Relationship Id="rId255" Type="http://schemas.openxmlformats.org/officeDocument/2006/relationships/image" Target="../media/image354.png"/><Relationship Id="rId276" Type="http://schemas.openxmlformats.org/officeDocument/2006/relationships/customXml" Target="../ink/ink490.xml"/><Relationship Id="rId297" Type="http://schemas.openxmlformats.org/officeDocument/2006/relationships/image" Target="../media/image375.png"/><Relationship Id="rId40" Type="http://schemas.openxmlformats.org/officeDocument/2006/relationships/customXml" Target="../ink/ink372.xml"/><Relationship Id="rId115" Type="http://schemas.openxmlformats.org/officeDocument/2006/relationships/image" Target="../media/image249.png"/><Relationship Id="rId136" Type="http://schemas.openxmlformats.org/officeDocument/2006/relationships/customXml" Target="../ink/ink420.xml"/><Relationship Id="rId157" Type="http://schemas.openxmlformats.org/officeDocument/2006/relationships/image" Target="../media/image269.png"/><Relationship Id="rId178" Type="http://schemas.openxmlformats.org/officeDocument/2006/relationships/customXml" Target="../ink/ink441.xml"/><Relationship Id="rId301" Type="http://schemas.openxmlformats.org/officeDocument/2006/relationships/image" Target="../media/image377.png"/><Relationship Id="rId322" Type="http://schemas.openxmlformats.org/officeDocument/2006/relationships/customXml" Target="../ink/ink513.xml"/><Relationship Id="rId61" Type="http://schemas.openxmlformats.org/officeDocument/2006/relationships/image" Target="../media/image78.png"/><Relationship Id="rId82" Type="http://schemas.openxmlformats.org/officeDocument/2006/relationships/customXml" Target="../ink/ink393.xml"/><Relationship Id="rId199" Type="http://schemas.openxmlformats.org/officeDocument/2006/relationships/image" Target="../media/image328.png"/><Relationship Id="rId203" Type="http://schemas.openxmlformats.org/officeDocument/2006/relationships/image" Target="../media/image285.png"/><Relationship Id="rId19" Type="http://schemas.openxmlformats.org/officeDocument/2006/relationships/image" Target="../media/image214.png"/><Relationship Id="rId224" Type="http://schemas.openxmlformats.org/officeDocument/2006/relationships/customXml" Target="../ink/ink464.xml"/><Relationship Id="rId245" Type="http://schemas.openxmlformats.org/officeDocument/2006/relationships/image" Target="../media/image349.png"/><Relationship Id="rId266" Type="http://schemas.openxmlformats.org/officeDocument/2006/relationships/customXml" Target="../ink/ink485.xml"/><Relationship Id="rId287" Type="http://schemas.openxmlformats.org/officeDocument/2006/relationships/image" Target="../media/image370.png"/><Relationship Id="rId30" Type="http://schemas.openxmlformats.org/officeDocument/2006/relationships/customXml" Target="../ink/ink367.xml"/><Relationship Id="rId105" Type="http://schemas.openxmlformats.org/officeDocument/2006/relationships/image" Target="../media/image244.png"/><Relationship Id="rId126" Type="http://schemas.openxmlformats.org/officeDocument/2006/relationships/customXml" Target="../ink/ink415.xml"/><Relationship Id="rId147" Type="http://schemas.openxmlformats.org/officeDocument/2006/relationships/image" Target="../media/image264.png"/><Relationship Id="rId168" Type="http://schemas.openxmlformats.org/officeDocument/2006/relationships/customXml" Target="../ink/ink436.xml"/><Relationship Id="rId312" Type="http://schemas.openxmlformats.org/officeDocument/2006/relationships/customXml" Target="../ink/ink508.xml"/><Relationship Id="rId51" Type="http://schemas.openxmlformats.org/officeDocument/2006/relationships/image" Target="../media/image227.png"/><Relationship Id="rId72" Type="http://schemas.openxmlformats.org/officeDocument/2006/relationships/customXml" Target="../ink/ink388.xml"/><Relationship Id="rId93" Type="http://schemas.openxmlformats.org/officeDocument/2006/relationships/image" Target="../media/image94.png"/><Relationship Id="rId189" Type="http://schemas.openxmlformats.org/officeDocument/2006/relationships/image" Target="../media/image282.png"/><Relationship Id="rId3" Type="http://schemas.openxmlformats.org/officeDocument/2006/relationships/image" Target="../media/image207.png"/><Relationship Id="rId214" Type="http://schemas.openxmlformats.org/officeDocument/2006/relationships/customXml" Target="../ink/ink459.xml"/><Relationship Id="rId235" Type="http://schemas.openxmlformats.org/officeDocument/2006/relationships/image" Target="../media/image344.png"/><Relationship Id="rId256" Type="http://schemas.openxmlformats.org/officeDocument/2006/relationships/customXml" Target="../ink/ink480.xml"/><Relationship Id="rId277" Type="http://schemas.openxmlformats.org/officeDocument/2006/relationships/image" Target="../media/image365.png"/><Relationship Id="rId298" Type="http://schemas.openxmlformats.org/officeDocument/2006/relationships/customXml" Target="../ink/ink501.xml"/><Relationship Id="rId116" Type="http://schemas.openxmlformats.org/officeDocument/2006/relationships/customXml" Target="../ink/ink410.xml"/><Relationship Id="rId137" Type="http://schemas.openxmlformats.org/officeDocument/2006/relationships/image" Target="../media/image259.png"/><Relationship Id="rId158" Type="http://schemas.openxmlformats.org/officeDocument/2006/relationships/customXml" Target="../ink/ink431.xml"/><Relationship Id="rId302" Type="http://schemas.openxmlformats.org/officeDocument/2006/relationships/customXml" Target="../ink/ink503.xml"/><Relationship Id="rId323" Type="http://schemas.openxmlformats.org/officeDocument/2006/relationships/image" Target="../media/image388.png"/><Relationship Id="rId20" Type="http://schemas.openxmlformats.org/officeDocument/2006/relationships/customXml" Target="../ink/ink362.xml"/><Relationship Id="rId41" Type="http://schemas.openxmlformats.org/officeDocument/2006/relationships/image" Target="../media/image68.png"/><Relationship Id="rId62" Type="http://schemas.openxmlformats.org/officeDocument/2006/relationships/customXml" Target="../ink/ink383.xml"/><Relationship Id="rId83" Type="http://schemas.openxmlformats.org/officeDocument/2006/relationships/image" Target="../media/image237.png"/><Relationship Id="rId179" Type="http://schemas.openxmlformats.org/officeDocument/2006/relationships/image" Target="../media/image277.png"/><Relationship Id="rId190" Type="http://schemas.openxmlformats.org/officeDocument/2006/relationships/customXml" Target="../ink/ink447.xml"/><Relationship Id="rId204" Type="http://schemas.openxmlformats.org/officeDocument/2006/relationships/customXml" Target="../ink/ink454.xml"/><Relationship Id="rId225" Type="http://schemas.openxmlformats.org/officeDocument/2006/relationships/image" Target="../media/image339.png"/><Relationship Id="rId246" Type="http://schemas.openxmlformats.org/officeDocument/2006/relationships/customXml" Target="../ink/ink475.xml"/><Relationship Id="rId267" Type="http://schemas.openxmlformats.org/officeDocument/2006/relationships/image" Target="../media/image360.png"/><Relationship Id="rId288" Type="http://schemas.openxmlformats.org/officeDocument/2006/relationships/customXml" Target="../ink/ink496.xml"/><Relationship Id="rId106" Type="http://schemas.openxmlformats.org/officeDocument/2006/relationships/customXml" Target="../ink/ink405.xml"/><Relationship Id="rId127" Type="http://schemas.openxmlformats.org/officeDocument/2006/relationships/image" Target="../media/image254.png"/><Relationship Id="rId313" Type="http://schemas.openxmlformats.org/officeDocument/2006/relationships/image" Target="../media/image383.png"/><Relationship Id="rId10" Type="http://schemas.openxmlformats.org/officeDocument/2006/relationships/customXml" Target="../ink/ink357.xml"/><Relationship Id="rId31" Type="http://schemas.openxmlformats.org/officeDocument/2006/relationships/image" Target="../media/image63.png"/><Relationship Id="rId52" Type="http://schemas.openxmlformats.org/officeDocument/2006/relationships/customXml" Target="../ink/ink378.xml"/><Relationship Id="rId73" Type="http://schemas.openxmlformats.org/officeDocument/2006/relationships/image" Target="../media/image232.png"/><Relationship Id="rId94" Type="http://schemas.openxmlformats.org/officeDocument/2006/relationships/customXml" Target="../ink/ink399.xml"/><Relationship Id="rId148" Type="http://schemas.openxmlformats.org/officeDocument/2006/relationships/customXml" Target="../ink/ink426.xml"/><Relationship Id="rId169" Type="http://schemas.openxmlformats.org/officeDocument/2006/relationships/image" Target="../media/image273.png"/><Relationship Id="rId4" Type="http://schemas.openxmlformats.org/officeDocument/2006/relationships/customXml" Target="../ink/ink354.xml"/><Relationship Id="rId180" Type="http://schemas.openxmlformats.org/officeDocument/2006/relationships/customXml" Target="../ink/ink442.xml"/><Relationship Id="rId215" Type="http://schemas.openxmlformats.org/officeDocument/2006/relationships/image" Target="../media/image334.png"/><Relationship Id="rId236" Type="http://schemas.openxmlformats.org/officeDocument/2006/relationships/customXml" Target="../ink/ink470.xml"/><Relationship Id="rId257" Type="http://schemas.openxmlformats.org/officeDocument/2006/relationships/image" Target="../media/image355.png"/><Relationship Id="rId278" Type="http://schemas.openxmlformats.org/officeDocument/2006/relationships/customXml" Target="../ink/ink491.xml"/><Relationship Id="rId303" Type="http://schemas.openxmlformats.org/officeDocument/2006/relationships/image" Target="../media/image378.png"/><Relationship Id="rId42" Type="http://schemas.openxmlformats.org/officeDocument/2006/relationships/customXml" Target="../ink/ink373.xml"/><Relationship Id="rId84" Type="http://schemas.openxmlformats.org/officeDocument/2006/relationships/customXml" Target="../ink/ink394.xml"/><Relationship Id="rId138" Type="http://schemas.openxmlformats.org/officeDocument/2006/relationships/customXml" Target="../ink/ink421.xml"/><Relationship Id="rId191" Type="http://schemas.openxmlformats.org/officeDocument/2006/relationships/image" Target="../media/image143.png"/><Relationship Id="rId205" Type="http://schemas.openxmlformats.org/officeDocument/2006/relationships/image" Target="../media/image330.png"/><Relationship Id="rId247" Type="http://schemas.openxmlformats.org/officeDocument/2006/relationships/image" Target="../media/image350.png"/><Relationship Id="rId107" Type="http://schemas.openxmlformats.org/officeDocument/2006/relationships/image" Target="../media/image245.png"/><Relationship Id="rId289" Type="http://schemas.openxmlformats.org/officeDocument/2006/relationships/image" Target="../media/image371.png"/><Relationship Id="rId11" Type="http://schemas.openxmlformats.org/officeDocument/2006/relationships/image" Target="../media/image211.png"/><Relationship Id="rId53" Type="http://schemas.openxmlformats.org/officeDocument/2006/relationships/image" Target="../media/image228.png"/><Relationship Id="rId149" Type="http://schemas.openxmlformats.org/officeDocument/2006/relationships/image" Target="../media/image265.png"/><Relationship Id="rId314" Type="http://schemas.openxmlformats.org/officeDocument/2006/relationships/customXml" Target="../ink/ink509.xml"/><Relationship Id="rId95" Type="http://schemas.openxmlformats.org/officeDocument/2006/relationships/image" Target="../media/image240.png"/><Relationship Id="rId160" Type="http://schemas.openxmlformats.org/officeDocument/2006/relationships/customXml" Target="../ink/ink432.xml"/><Relationship Id="rId216" Type="http://schemas.openxmlformats.org/officeDocument/2006/relationships/customXml" Target="../ink/ink460.xml"/><Relationship Id="rId258" Type="http://schemas.openxmlformats.org/officeDocument/2006/relationships/customXml" Target="../ink/ink481.xml"/><Relationship Id="rId22" Type="http://schemas.openxmlformats.org/officeDocument/2006/relationships/customXml" Target="../ink/ink363.xml"/><Relationship Id="rId64" Type="http://schemas.openxmlformats.org/officeDocument/2006/relationships/customXml" Target="../ink/ink384.xml"/><Relationship Id="rId118" Type="http://schemas.openxmlformats.org/officeDocument/2006/relationships/customXml" Target="../ink/ink411.xml"/><Relationship Id="rId325" Type="http://schemas.openxmlformats.org/officeDocument/2006/relationships/image" Target="../media/image389.png"/><Relationship Id="rId171" Type="http://schemas.openxmlformats.org/officeDocument/2006/relationships/image" Target="../media/image274.png"/><Relationship Id="rId227" Type="http://schemas.openxmlformats.org/officeDocument/2006/relationships/image" Target="../media/image340.png"/><Relationship Id="rId269" Type="http://schemas.openxmlformats.org/officeDocument/2006/relationships/image" Target="../media/image361.png"/><Relationship Id="rId33" Type="http://schemas.openxmlformats.org/officeDocument/2006/relationships/image" Target="../media/image220.png"/><Relationship Id="rId129" Type="http://schemas.openxmlformats.org/officeDocument/2006/relationships/image" Target="../media/image255.png"/><Relationship Id="rId280" Type="http://schemas.openxmlformats.org/officeDocument/2006/relationships/customXml" Target="../ink/ink492.xml"/><Relationship Id="rId75" Type="http://schemas.openxmlformats.org/officeDocument/2006/relationships/image" Target="../media/image233.png"/><Relationship Id="rId140" Type="http://schemas.openxmlformats.org/officeDocument/2006/relationships/customXml" Target="../ink/ink422.xml"/><Relationship Id="rId182" Type="http://schemas.openxmlformats.org/officeDocument/2006/relationships/customXml" Target="../ink/ink443.xml"/><Relationship Id="rId6" Type="http://schemas.openxmlformats.org/officeDocument/2006/relationships/customXml" Target="../ink/ink355.xml"/><Relationship Id="rId238" Type="http://schemas.openxmlformats.org/officeDocument/2006/relationships/customXml" Target="../ink/ink471.xml"/><Relationship Id="rId291" Type="http://schemas.openxmlformats.org/officeDocument/2006/relationships/image" Target="../media/image372.png"/><Relationship Id="rId305" Type="http://schemas.openxmlformats.org/officeDocument/2006/relationships/image" Target="../media/image379.png"/><Relationship Id="rId44" Type="http://schemas.openxmlformats.org/officeDocument/2006/relationships/customXml" Target="../ink/ink374.xml"/><Relationship Id="rId86" Type="http://schemas.openxmlformats.org/officeDocument/2006/relationships/customXml" Target="../ink/ink395.xml"/><Relationship Id="rId151" Type="http://schemas.openxmlformats.org/officeDocument/2006/relationships/image" Target="../media/image266.png"/><Relationship Id="rId193" Type="http://schemas.openxmlformats.org/officeDocument/2006/relationships/image" Target="../media/image144.png"/><Relationship Id="rId207" Type="http://schemas.openxmlformats.org/officeDocument/2006/relationships/image" Target="../media/image299.png"/><Relationship Id="rId249" Type="http://schemas.openxmlformats.org/officeDocument/2006/relationships/image" Target="../media/image351.png"/><Relationship Id="rId13" Type="http://schemas.openxmlformats.org/officeDocument/2006/relationships/image" Target="../media/image212.png"/><Relationship Id="rId109" Type="http://schemas.openxmlformats.org/officeDocument/2006/relationships/image" Target="../media/image246.png"/><Relationship Id="rId260" Type="http://schemas.openxmlformats.org/officeDocument/2006/relationships/customXml" Target="../ink/ink482.xml"/><Relationship Id="rId316" Type="http://schemas.openxmlformats.org/officeDocument/2006/relationships/customXml" Target="../ink/ink510.xml"/><Relationship Id="rId55" Type="http://schemas.openxmlformats.org/officeDocument/2006/relationships/image" Target="../media/image75.png"/><Relationship Id="rId97" Type="http://schemas.openxmlformats.org/officeDocument/2006/relationships/image" Target="../media/image241.png"/><Relationship Id="rId120" Type="http://schemas.openxmlformats.org/officeDocument/2006/relationships/customXml" Target="../ink/ink4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EEDF7-C1A8-4E98-5BD6-694CC86F95F0}"/>
              </a:ext>
            </a:extLst>
          </p:cNvPr>
          <p:cNvSpPr>
            <a:spLocks noGrp="1"/>
          </p:cNvSpPr>
          <p:nvPr>
            <p:ph type="ctrTitle"/>
          </p:nvPr>
        </p:nvSpPr>
        <p:spPr/>
        <p:txBody>
          <a:bodyPr/>
          <a:lstStyle/>
          <a:p>
            <a:r>
              <a:rPr lang="en-US" sz="4400" b="0" i="1" dirty="0">
                <a:effectLst/>
                <a:highlight>
                  <a:srgbClr val="FFFFFF"/>
                </a:highlight>
                <a:latin typeface="Times New Roman" panose="02020603050405020304" pitchFamily="18" charset="0"/>
                <a:ea typeface="Times New Roman" panose="02020603050405020304" pitchFamily="18" charset="0"/>
              </a:rPr>
              <a:t>Mastermind: Guessing the Code using Donald Knuth’s Algorithm</a:t>
            </a:r>
            <a:br>
              <a:rPr lang="en-PH" sz="1800" b="1" dirty="0">
                <a:effectLst/>
                <a:highlight>
                  <a:srgbClr val="FFFFFF"/>
                </a:highlight>
                <a:latin typeface="Arial" panose="020B0604020202020204" pitchFamily="34" charset="0"/>
                <a:ea typeface="Arial" panose="020B0604020202020204" pitchFamily="34" charset="0"/>
              </a:rPr>
            </a:br>
            <a:endParaRPr lang="en-PH" dirty="0"/>
          </a:p>
        </p:txBody>
      </p:sp>
      <p:sp>
        <p:nvSpPr>
          <p:cNvPr id="3" name="Subtitle 2">
            <a:extLst>
              <a:ext uri="{FF2B5EF4-FFF2-40B4-BE49-F238E27FC236}">
                <a16:creationId xmlns:a16="http://schemas.microsoft.com/office/drawing/2014/main" id="{2151B46F-5FC5-D382-C90D-06EEF9DC2EB9}"/>
              </a:ext>
            </a:extLst>
          </p:cNvPr>
          <p:cNvSpPr>
            <a:spLocks noGrp="1"/>
          </p:cNvSpPr>
          <p:nvPr>
            <p:ph type="subTitle" idx="1"/>
          </p:nvPr>
        </p:nvSpPr>
        <p:spPr/>
        <p:txBody>
          <a:bodyPr/>
          <a:lstStyle/>
          <a:p>
            <a:r>
              <a:rPr lang="en-PH" dirty="0">
                <a:hlinkClick r:id="rId2"/>
              </a:rPr>
              <a:t>https://github.com/CloudMojos/CSE2-Project</a:t>
            </a:r>
            <a:br>
              <a:rPr lang="en-PH" dirty="0"/>
            </a:br>
            <a:endParaRPr lang="en-PH" dirty="0"/>
          </a:p>
          <a:p>
            <a:endParaRPr lang="en-PH" dirty="0"/>
          </a:p>
        </p:txBody>
      </p:sp>
    </p:spTree>
    <p:extLst>
      <p:ext uri="{BB962C8B-B14F-4D97-AF65-F5344CB8AC3E}">
        <p14:creationId xmlns:p14="http://schemas.microsoft.com/office/powerpoint/2010/main" val="1317710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478E-2E15-D9B0-E94A-B971057EC8FC}"/>
              </a:ext>
            </a:extLst>
          </p:cNvPr>
          <p:cNvSpPr>
            <a:spLocks noGrp="1"/>
          </p:cNvSpPr>
          <p:nvPr>
            <p:ph type="title"/>
          </p:nvPr>
        </p:nvSpPr>
        <p:spPr/>
        <p:txBody>
          <a:bodyPr/>
          <a:lstStyle/>
          <a:p>
            <a:r>
              <a:rPr lang="en-PH" dirty="0"/>
              <a:t>Results</a:t>
            </a:r>
          </a:p>
        </p:txBody>
      </p:sp>
      <p:sp>
        <p:nvSpPr>
          <p:cNvPr id="20" name="TextBox 19">
            <a:extLst>
              <a:ext uri="{FF2B5EF4-FFF2-40B4-BE49-F238E27FC236}">
                <a16:creationId xmlns:a16="http://schemas.microsoft.com/office/drawing/2014/main" id="{11297827-7924-C40B-9CEE-1FD30DBC9BBA}"/>
              </a:ext>
            </a:extLst>
          </p:cNvPr>
          <p:cNvSpPr txBox="1"/>
          <p:nvPr/>
        </p:nvSpPr>
        <p:spPr>
          <a:xfrm>
            <a:off x="2915478" y="2754868"/>
            <a:ext cx="6718852" cy="523220"/>
          </a:xfrm>
          <a:prstGeom prst="rect">
            <a:avLst/>
          </a:prstGeom>
          <a:noFill/>
        </p:spPr>
        <p:txBody>
          <a:bodyPr wrap="square">
            <a:spAutoFit/>
          </a:bodyPr>
          <a:lstStyle/>
          <a:p>
            <a:r>
              <a:rPr lang="en-PH" sz="2800" dirty="0">
                <a:hlinkClick r:id="rId2"/>
              </a:rPr>
              <a:t>🧠 Mastermind (cloudmojos.github.io)</a:t>
            </a:r>
            <a:endParaRPr lang="en-PH" sz="2800" dirty="0"/>
          </a:p>
        </p:txBody>
      </p:sp>
    </p:spTree>
    <p:extLst>
      <p:ext uri="{BB962C8B-B14F-4D97-AF65-F5344CB8AC3E}">
        <p14:creationId xmlns:p14="http://schemas.microsoft.com/office/powerpoint/2010/main" val="1884807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478E-2E15-D9B0-E94A-B971057EC8FC}"/>
              </a:ext>
            </a:extLst>
          </p:cNvPr>
          <p:cNvSpPr>
            <a:spLocks noGrp="1"/>
          </p:cNvSpPr>
          <p:nvPr>
            <p:ph type="title"/>
          </p:nvPr>
        </p:nvSpPr>
        <p:spPr/>
        <p:txBody>
          <a:bodyPr/>
          <a:lstStyle/>
          <a:p>
            <a:r>
              <a:rPr lang="en-PH" dirty="0"/>
              <a:t>Results</a:t>
            </a:r>
          </a:p>
        </p:txBody>
      </p:sp>
      <p:sp>
        <p:nvSpPr>
          <p:cNvPr id="6" name="Content Placeholder 2">
            <a:extLst>
              <a:ext uri="{FF2B5EF4-FFF2-40B4-BE49-F238E27FC236}">
                <a16:creationId xmlns:a16="http://schemas.microsoft.com/office/drawing/2014/main" id="{AD6E954E-6C62-D75A-28DD-BE045B5B3B50}"/>
              </a:ext>
            </a:extLst>
          </p:cNvPr>
          <p:cNvSpPr>
            <a:spLocks noGrp="1"/>
          </p:cNvSpPr>
          <p:nvPr>
            <p:ph idx="1"/>
          </p:nvPr>
        </p:nvSpPr>
        <p:spPr>
          <a:xfrm>
            <a:off x="525780" y="4000499"/>
            <a:ext cx="10828020" cy="2176463"/>
          </a:xfrm>
        </p:spPr>
        <p:txBody>
          <a:bodyPr>
            <a:normAutofit fontScale="92500" lnSpcReduction="10000"/>
          </a:bodyPr>
          <a:lstStyle/>
          <a:p>
            <a:r>
              <a:rPr lang="en-US" dirty="0"/>
              <a:t>Null Hypothesis (H0): The use of Donald Knuth's algorithm with the minimax approach does not significantly improve the performance of solving the Mastermind game compared to other traditional methods.</a:t>
            </a:r>
          </a:p>
          <a:p>
            <a:r>
              <a:rPr lang="en-US" dirty="0"/>
              <a:t>Alternative Hypothesis (H1): The use of Donald Knuth's algorithm with the minimax approach significantly improves the performance of solving the Mastermind game compared to other traditional methods.</a:t>
            </a:r>
            <a:endParaRPr lang="en-PH" dirty="0"/>
          </a:p>
        </p:txBody>
      </p:sp>
    </p:spTree>
    <p:extLst>
      <p:ext uri="{BB962C8B-B14F-4D97-AF65-F5344CB8AC3E}">
        <p14:creationId xmlns:p14="http://schemas.microsoft.com/office/powerpoint/2010/main" val="1844741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478E-2E15-D9B0-E94A-B971057EC8FC}"/>
              </a:ext>
            </a:extLst>
          </p:cNvPr>
          <p:cNvSpPr>
            <a:spLocks noGrp="1"/>
          </p:cNvSpPr>
          <p:nvPr>
            <p:ph type="title"/>
          </p:nvPr>
        </p:nvSpPr>
        <p:spPr/>
        <p:txBody>
          <a:bodyPr/>
          <a:lstStyle/>
          <a:p>
            <a:r>
              <a:rPr lang="en-PH" dirty="0"/>
              <a:t>Discussion and Conclusion</a:t>
            </a:r>
          </a:p>
        </p:txBody>
      </p:sp>
      <p:sp>
        <p:nvSpPr>
          <p:cNvPr id="4" name="Content Placeholder 2">
            <a:extLst>
              <a:ext uri="{FF2B5EF4-FFF2-40B4-BE49-F238E27FC236}">
                <a16:creationId xmlns:a16="http://schemas.microsoft.com/office/drawing/2014/main" id="{C642B743-BE49-FED6-DB97-67C31ECB8376}"/>
              </a:ext>
            </a:extLst>
          </p:cNvPr>
          <p:cNvSpPr>
            <a:spLocks noGrp="1"/>
          </p:cNvSpPr>
          <p:nvPr>
            <p:ph idx="1"/>
          </p:nvPr>
        </p:nvSpPr>
        <p:spPr>
          <a:xfrm>
            <a:off x="838200" y="1825625"/>
            <a:ext cx="10515600" cy="4351338"/>
          </a:xfrm>
        </p:spPr>
        <p:txBody>
          <a:bodyPr>
            <a:normAutofit/>
          </a:bodyPr>
          <a:lstStyle/>
          <a:p>
            <a:r>
              <a:rPr lang="en-US" sz="3200" dirty="0"/>
              <a:t>In conclusion, this research supports the alternative hypothesis (H1) that the use of Donald Knuth's algorithm with the minimax approach significantly improves the performance of solving the Mastermind game compared to other traditional methods. </a:t>
            </a:r>
          </a:p>
        </p:txBody>
      </p:sp>
    </p:spTree>
    <p:extLst>
      <p:ext uri="{BB962C8B-B14F-4D97-AF65-F5344CB8AC3E}">
        <p14:creationId xmlns:p14="http://schemas.microsoft.com/office/powerpoint/2010/main" val="3988989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478E-2E15-D9B0-E94A-B971057EC8FC}"/>
              </a:ext>
            </a:extLst>
          </p:cNvPr>
          <p:cNvSpPr>
            <a:spLocks noGrp="1"/>
          </p:cNvSpPr>
          <p:nvPr>
            <p:ph type="title"/>
          </p:nvPr>
        </p:nvSpPr>
        <p:spPr/>
        <p:txBody>
          <a:bodyPr/>
          <a:lstStyle/>
          <a:p>
            <a:r>
              <a:rPr lang="en-PH" dirty="0"/>
              <a:t>Discussion and Conclusion</a:t>
            </a:r>
          </a:p>
        </p:txBody>
      </p:sp>
      <p:sp>
        <p:nvSpPr>
          <p:cNvPr id="4" name="Content Placeholder 2">
            <a:extLst>
              <a:ext uri="{FF2B5EF4-FFF2-40B4-BE49-F238E27FC236}">
                <a16:creationId xmlns:a16="http://schemas.microsoft.com/office/drawing/2014/main" id="{C642B743-BE49-FED6-DB97-67C31ECB8376}"/>
              </a:ext>
            </a:extLst>
          </p:cNvPr>
          <p:cNvSpPr>
            <a:spLocks noGrp="1"/>
          </p:cNvSpPr>
          <p:nvPr>
            <p:ph idx="1"/>
          </p:nvPr>
        </p:nvSpPr>
        <p:spPr>
          <a:xfrm>
            <a:off x="838200" y="1825625"/>
            <a:ext cx="10515600" cy="4351338"/>
          </a:xfrm>
        </p:spPr>
        <p:txBody>
          <a:bodyPr>
            <a:normAutofit lnSpcReduction="10000"/>
          </a:bodyPr>
          <a:lstStyle/>
          <a:p>
            <a:r>
              <a:rPr lang="en-US" sz="3200" dirty="0"/>
              <a:t>The results of the implementation and testing of the website program showed that the algorithm was highly effective and accurate in providing a solution to the game. The results of this research make a significant contribution to the field of computer science and demonstrate the potential of using algorithms and the minimax approach in solving classic code-breaking games. The website program developed in this research provides a valuable solution to the problem, combining the benefits of an interactive and user-friendly experience with the accuracy and reliability of the algorithm.</a:t>
            </a:r>
            <a:endParaRPr lang="en-PH" sz="3200" dirty="0"/>
          </a:p>
        </p:txBody>
      </p:sp>
    </p:spTree>
    <p:extLst>
      <p:ext uri="{BB962C8B-B14F-4D97-AF65-F5344CB8AC3E}">
        <p14:creationId xmlns:p14="http://schemas.microsoft.com/office/powerpoint/2010/main" val="2978721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478E-2E15-D9B0-E94A-B971057EC8FC}"/>
              </a:ext>
            </a:extLst>
          </p:cNvPr>
          <p:cNvSpPr>
            <a:spLocks noGrp="1"/>
          </p:cNvSpPr>
          <p:nvPr>
            <p:ph type="title"/>
          </p:nvPr>
        </p:nvSpPr>
        <p:spPr>
          <a:xfrm>
            <a:off x="3851910" y="2766218"/>
            <a:ext cx="4488180" cy="1325563"/>
          </a:xfrm>
        </p:spPr>
        <p:txBody>
          <a:bodyPr/>
          <a:lstStyle/>
          <a:p>
            <a:r>
              <a:rPr lang="en-PH" dirty="0"/>
              <a:t>Thank You! 🎉🎊</a:t>
            </a:r>
          </a:p>
        </p:txBody>
      </p:sp>
    </p:spTree>
    <p:extLst>
      <p:ext uri="{BB962C8B-B14F-4D97-AF65-F5344CB8AC3E}">
        <p14:creationId xmlns:p14="http://schemas.microsoft.com/office/powerpoint/2010/main" val="2360878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478E-2E15-D9B0-E94A-B971057EC8FC}"/>
              </a:ext>
            </a:extLst>
          </p:cNvPr>
          <p:cNvSpPr>
            <a:spLocks noGrp="1"/>
          </p:cNvSpPr>
          <p:nvPr>
            <p:ph type="title"/>
          </p:nvPr>
        </p:nvSpPr>
        <p:spPr/>
        <p:txBody>
          <a:bodyPr/>
          <a:lstStyle/>
          <a:p>
            <a:r>
              <a:rPr lang="en-PH" dirty="0"/>
              <a:t>Introduction and Hypothesis</a:t>
            </a:r>
          </a:p>
        </p:txBody>
      </p:sp>
      <p:sp>
        <p:nvSpPr>
          <p:cNvPr id="3" name="Content Placeholder 2">
            <a:extLst>
              <a:ext uri="{FF2B5EF4-FFF2-40B4-BE49-F238E27FC236}">
                <a16:creationId xmlns:a16="http://schemas.microsoft.com/office/drawing/2014/main" id="{53FA71F1-617A-08DD-1120-C0020C996FEE}"/>
              </a:ext>
            </a:extLst>
          </p:cNvPr>
          <p:cNvSpPr>
            <a:spLocks noGrp="1"/>
          </p:cNvSpPr>
          <p:nvPr>
            <p:ph idx="1"/>
          </p:nvPr>
        </p:nvSpPr>
        <p:spPr/>
        <p:txBody>
          <a:bodyPr/>
          <a:lstStyle/>
          <a:p>
            <a:r>
              <a:rPr lang="en-US" dirty="0"/>
              <a:t>This research paper presents a website program using Donald Knuth's algorithm to solve the Mastermind game in 5 moves or less.</a:t>
            </a:r>
          </a:p>
          <a:p>
            <a:r>
              <a:rPr lang="en-US" dirty="0"/>
              <a:t>The program is written in HTML, CSS, and JavaScript and allows users to play the game and observe the efficiency of Knuth's algorithm.</a:t>
            </a:r>
          </a:p>
          <a:p>
            <a:r>
              <a:rPr lang="en-US" dirty="0"/>
              <a:t>The implementation and testing of the program show that the use of Knuth's algorithm significantly improves the performance of solving the Mastermind game, providing a user-friendly and interactive way to learn about the algorithm and its applications.</a:t>
            </a:r>
            <a:endParaRPr lang="en-PH" dirty="0"/>
          </a:p>
        </p:txBody>
      </p:sp>
    </p:spTree>
    <p:extLst>
      <p:ext uri="{BB962C8B-B14F-4D97-AF65-F5344CB8AC3E}">
        <p14:creationId xmlns:p14="http://schemas.microsoft.com/office/powerpoint/2010/main" val="1401663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478E-2E15-D9B0-E94A-B971057EC8FC}"/>
              </a:ext>
            </a:extLst>
          </p:cNvPr>
          <p:cNvSpPr>
            <a:spLocks noGrp="1"/>
          </p:cNvSpPr>
          <p:nvPr>
            <p:ph type="title"/>
          </p:nvPr>
        </p:nvSpPr>
        <p:spPr/>
        <p:txBody>
          <a:bodyPr/>
          <a:lstStyle/>
          <a:p>
            <a:r>
              <a:rPr lang="en-PH" dirty="0"/>
              <a:t>Introduction and Hypothesis</a:t>
            </a:r>
          </a:p>
        </p:txBody>
      </p:sp>
      <p:sp>
        <p:nvSpPr>
          <p:cNvPr id="3" name="Content Placeholder 2">
            <a:extLst>
              <a:ext uri="{FF2B5EF4-FFF2-40B4-BE49-F238E27FC236}">
                <a16:creationId xmlns:a16="http://schemas.microsoft.com/office/drawing/2014/main" id="{53FA71F1-617A-08DD-1120-C0020C996FEE}"/>
              </a:ext>
            </a:extLst>
          </p:cNvPr>
          <p:cNvSpPr>
            <a:spLocks noGrp="1"/>
          </p:cNvSpPr>
          <p:nvPr>
            <p:ph idx="1"/>
          </p:nvPr>
        </p:nvSpPr>
        <p:spPr/>
        <p:txBody>
          <a:bodyPr/>
          <a:lstStyle/>
          <a:p>
            <a:r>
              <a:rPr lang="en-US" dirty="0"/>
              <a:t>Null Hypothesis (H0): The use of Donald Knuth's algorithm with the minimax approach does not significantly improve the performance of solving the Mastermind game compared to other traditional methods.</a:t>
            </a:r>
          </a:p>
          <a:p>
            <a:r>
              <a:rPr lang="en-US" dirty="0"/>
              <a:t>Alternative Hypothesis (H1): The use of Donald Knuth's algorithm with the minimax approach significantly improves the performance of solving the Mastermind game compared to other traditional methods.</a:t>
            </a:r>
            <a:endParaRPr lang="en-PH" dirty="0"/>
          </a:p>
        </p:txBody>
      </p:sp>
    </p:spTree>
    <p:extLst>
      <p:ext uri="{BB962C8B-B14F-4D97-AF65-F5344CB8AC3E}">
        <p14:creationId xmlns:p14="http://schemas.microsoft.com/office/powerpoint/2010/main" val="318999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478E-2E15-D9B0-E94A-B971057EC8FC}"/>
              </a:ext>
            </a:extLst>
          </p:cNvPr>
          <p:cNvSpPr>
            <a:spLocks noGrp="1"/>
          </p:cNvSpPr>
          <p:nvPr>
            <p:ph type="title"/>
          </p:nvPr>
        </p:nvSpPr>
        <p:spPr/>
        <p:txBody>
          <a:bodyPr/>
          <a:lstStyle/>
          <a:p>
            <a:r>
              <a:rPr lang="en-PH" dirty="0"/>
              <a:t>Methods and Experimental Logic</a:t>
            </a:r>
          </a:p>
        </p:txBody>
      </p:sp>
      <p:sp>
        <p:nvSpPr>
          <p:cNvPr id="3" name="Content Placeholder 2">
            <a:extLst>
              <a:ext uri="{FF2B5EF4-FFF2-40B4-BE49-F238E27FC236}">
                <a16:creationId xmlns:a16="http://schemas.microsoft.com/office/drawing/2014/main" id="{53FA71F1-617A-08DD-1120-C0020C996FEE}"/>
              </a:ext>
            </a:extLst>
          </p:cNvPr>
          <p:cNvSpPr>
            <a:spLocks noGrp="1"/>
          </p:cNvSpPr>
          <p:nvPr>
            <p:ph idx="1"/>
          </p:nvPr>
        </p:nvSpPr>
        <p:spPr/>
        <p:txBody>
          <a:bodyPr>
            <a:normAutofit/>
          </a:bodyPr>
          <a:lstStyle/>
          <a:p>
            <a:r>
              <a:rPr lang="en-PH" dirty="0"/>
              <a:t>The researchers used the summarized content of the paper </a:t>
            </a:r>
            <a:r>
              <a:rPr lang="en-US" b="0" i="1" dirty="0">
                <a:effectLst/>
                <a:latin typeface="Times New Roman" panose="02020603050405020304" pitchFamily="18" charset="0"/>
                <a:ea typeface="Arial" panose="020B0604020202020204" pitchFamily="34" charset="0"/>
              </a:rPr>
              <a:t>The Computer as Master Mind </a:t>
            </a:r>
            <a:r>
              <a:rPr lang="en-PH" dirty="0"/>
              <a:t>by Donald Knuth.</a:t>
            </a:r>
          </a:p>
          <a:p>
            <a:endParaRPr lang="en-PH" dirty="0"/>
          </a:p>
        </p:txBody>
      </p:sp>
      <p:pic>
        <p:nvPicPr>
          <p:cNvPr id="5" name="Picture 4">
            <a:extLst>
              <a:ext uri="{FF2B5EF4-FFF2-40B4-BE49-F238E27FC236}">
                <a16:creationId xmlns:a16="http://schemas.microsoft.com/office/drawing/2014/main" id="{60AA9B7A-3834-BE74-780F-4DA6A2162F08}"/>
              </a:ext>
            </a:extLst>
          </p:cNvPr>
          <p:cNvPicPr>
            <a:picLocks noChangeAspect="1"/>
          </p:cNvPicPr>
          <p:nvPr/>
        </p:nvPicPr>
        <p:blipFill>
          <a:blip r:embed="rId2"/>
          <a:stretch>
            <a:fillRect/>
          </a:stretch>
        </p:blipFill>
        <p:spPr>
          <a:xfrm>
            <a:off x="1231392" y="2764105"/>
            <a:ext cx="4122486" cy="3861868"/>
          </a:xfrm>
          <a:prstGeom prst="rect">
            <a:avLst/>
          </a:prstGeom>
        </p:spPr>
      </p:pic>
      <p:pic>
        <p:nvPicPr>
          <p:cNvPr id="7" name="Picture 6">
            <a:extLst>
              <a:ext uri="{FF2B5EF4-FFF2-40B4-BE49-F238E27FC236}">
                <a16:creationId xmlns:a16="http://schemas.microsoft.com/office/drawing/2014/main" id="{F9564CE8-B2DB-B27A-2EB3-2C7ED25513FC}"/>
              </a:ext>
            </a:extLst>
          </p:cNvPr>
          <p:cNvPicPr>
            <a:picLocks noChangeAspect="1"/>
          </p:cNvPicPr>
          <p:nvPr/>
        </p:nvPicPr>
        <p:blipFill>
          <a:blip r:embed="rId3"/>
          <a:stretch>
            <a:fillRect/>
          </a:stretch>
        </p:blipFill>
        <p:spPr>
          <a:xfrm>
            <a:off x="5498615" y="2872867"/>
            <a:ext cx="5461993" cy="3439033"/>
          </a:xfrm>
          <a:prstGeom prst="rect">
            <a:avLst/>
          </a:prstGeom>
        </p:spPr>
      </p:pic>
    </p:spTree>
    <p:extLst>
      <p:ext uri="{BB962C8B-B14F-4D97-AF65-F5344CB8AC3E}">
        <p14:creationId xmlns:p14="http://schemas.microsoft.com/office/powerpoint/2010/main" val="401310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478E-2E15-D9B0-E94A-B971057EC8FC}"/>
              </a:ext>
            </a:extLst>
          </p:cNvPr>
          <p:cNvSpPr>
            <a:spLocks noGrp="1"/>
          </p:cNvSpPr>
          <p:nvPr>
            <p:ph type="title"/>
          </p:nvPr>
        </p:nvSpPr>
        <p:spPr/>
        <p:txBody>
          <a:bodyPr/>
          <a:lstStyle/>
          <a:p>
            <a:r>
              <a:rPr lang="en-PH" dirty="0"/>
              <a:t>Procedures</a:t>
            </a:r>
          </a:p>
        </p:txBody>
      </p:sp>
      <p:sp>
        <p:nvSpPr>
          <p:cNvPr id="3" name="Content Placeholder 2">
            <a:extLst>
              <a:ext uri="{FF2B5EF4-FFF2-40B4-BE49-F238E27FC236}">
                <a16:creationId xmlns:a16="http://schemas.microsoft.com/office/drawing/2014/main" id="{53FA71F1-617A-08DD-1120-C0020C996FEE}"/>
              </a:ext>
            </a:extLst>
          </p:cNvPr>
          <p:cNvSpPr>
            <a:spLocks noGrp="1"/>
          </p:cNvSpPr>
          <p:nvPr>
            <p:ph idx="1"/>
          </p:nvPr>
        </p:nvSpPr>
        <p:spPr/>
        <p:txBody>
          <a:bodyPr>
            <a:normAutofit/>
          </a:bodyPr>
          <a:lstStyle/>
          <a:p>
            <a:r>
              <a:rPr lang="en-PH" dirty="0"/>
              <a:t>The researchers used the tools available to test the algorithm in action.</a:t>
            </a:r>
          </a:p>
          <a:p>
            <a:pPr marL="0" indent="0">
              <a:buNone/>
            </a:pPr>
            <a:endParaRPr lang="en-PH" dirty="0"/>
          </a:p>
        </p:txBody>
      </p:sp>
      <p:pic>
        <p:nvPicPr>
          <p:cNvPr id="6" name="Picture 5">
            <a:extLst>
              <a:ext uri="{FF2B5EF4-FFF2-40B4-BE49-F238E27FC236}">
                <a16:creationId xmlns:a16="http://schemas.microsoft.com/office/drawing/2014/main" id="{F9DB5379-DA9C-70DC-B482-5B7F4D2D9CD7}"/>
              </a:ext>
            </a:extLst>
          </p:cNvPr>
          <p:cNvPicPr>
            <a:picLocks noChangeAspect="1"/>
          </p:cNvPicPr>
          <p:nvPr/>
        </p:nvPicPr>
        <p:blipFill>
          <a:blip r:embed="rId2"/>
          <a:stretch>
            <a:fillRect/>
          </a:stretch>
        </p:blipFill>
        <p:spPr>
          <a:xfrm>
            <a:off x="838200" y="2849216"/>
            <a:ext cx="4939446" cy="3748021"/>
          </a:xfrm>
          <a:prstGeom prst="rect">
            <a:avLst/>
          </a:prstGeom>
        </p:spPr>
      </p:pic>
      <p:pic>
        <p:nvPicPr>
          <p:cNvPr id="11" name="Picture 10">
            <a:extLst>
              <a:ext uri="{FF2B5EF4-FFF2-40B4-BE49-F238E27FC236}">
                <a16:creationId xmlns:a16="http://schemas.microsoft.com/office/drawing/2014/main" id="{74B2C1DB-578D-FC3D-489B-A7D933A093DA}"/>
              </a:ext>
            </a:extLst>
          </p:cNvPr>
          <p:cNvPicPr>
            <a:picLocks noChangeAspect="1"/>
          </p:cNvPicPr>
          <p:nvPr/>
        </p:nvPicPr>
        <p:blipFill>
          <a:blip r:embed="rId3"/>
          <a:stretch>
            <a:fillRect/>
          </a:stretch>
        </p:blipFill>
        <p:spPr>
          <a:xfrm>
            <a:off x="6259339" y="2701977"/>
            <a:ext cx="4934639" cy="3829584"/>
          </a:xfrm>
          <a:prstGeom prst="rect">
            <a:avLst/>
          </a:prstGeom>
        </p:spPr>
      </p:pic>
      <mc:AlternateContent xmlns:mc="http://schemas.openxmlformats.org/markup-compatibility/2006">
        <mc:Choice xmlns:p14="http://schemas.microsoft.com/office/powerpoint/2010/main" Requires="p14">
          <p:contentPart p14:bwMode="auto" r:id="rId4">
            <p14:nvContentPartPr>
              <p14:cNvPr id="13" name="Ink 12">
                <a:extLst>
                  <a:ext uri="{FF2B5EF4-FFF2-40B4-BE49-F238E27FC236}">
                    <a16:creationId xmlns:a16="http://schemas.microsoft.com/office/drawing/2014/main" id="{B0E0B0E3-8D7F-B0E6-FD69-AABBAFF0F8DD}"/>
                  </a:ext>
                </a:extLst>
              </p14:cNvPr>
              <p14:cNvContentPartPr/>
              <p14:nvPr/>
            </p14:nvContentPartPr>
            <p14:xfrm>
              <a:off x="779661" y="4782626"/>
              <a:ext cx="748080" cy="307080"/>
            </p14:xfrm>
          </p:contentPart>
        </mc:Choice>
        <mc:Fallback>
          <p:pic>
            <p:nvPicPr>
              <p:cNvPr id="13" name="Ink 12">
                <a:extLst>
                  <a:ext uri="{FF2B5EF4-FFF2-40B4-BE49-F238E27FC236}">
                    <a16:creationId xmlns:a16="http://schemas.microsoft.com/office/drawing/2014/main" id="{B0E0B0E3-8D7F-B0E6-FD69-AABBAFF0F8DD}"/>
                  </a:ext>
                </a:extLst>
              </p:cNvPr>
              <p:cNvPicPr/>
              <p:nvPr/>
            </p:nvPicPr>
            <p:blipFill>
              <a:blip r:embed="rId5"/>
              <a:stretch>
                <a:fillRect/>
              </a:stretch>
            </p:blipFill>
            <p:spPr>
              <a:xfrm>
                <a:off x="771021" y="4773986"/>
                <a:ext cx="76572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4" name="Ink 13">
                <a:extLst>
                  <a:ext uri="{FF2B5EF4-FFF2-40B4-BE49-F238E27FC236}">
                    <a16:creationId xmlns:a16="http://schemas.microsoft.com/office/drawing/2014/main" id="{2716A10D-998A-073A-F409-435966892DD8}"/>
                  </a:ext>
                </a:extLst>
              </p14:cNvPr>
              <p14:cNvContentPartPr/>
              <p14:nvPr/>
            </p14:nvContentPartPr>
            <p14:xfrm>
              <a:off x="7101981" y="4664906"/>
              <a:ext cx="3539520" cy="1008360"/>
            </p14:xfrm>
          </p:contentPart>
        </mc:Choice>
        <mc:Fallback>
          <p:pic>
            <p:nvPicPr>
              <p:cNvPr id="14" name="Ink 13">
                <a:extLst>
                  <a:ext uri="{FF2B5EF4-FFF2-40B4-BE49-F238E27FC236}">
                    <a16:creationId xmlns:a16="http://schemas.microsoft.com/office/drawing/2014/main" id="{2716A10D-998A-073A-F409-435966892DD8}"/>
                  </a:ext>
                </a:extLst>
              </p:cNvPr>
              <p:cNvPicPr/>
              <p:nvPr/>
            </p:nvPicPr>
            <p:blipFill>
              <a:blip r:embed="rId7"/>
              <a:stretch>
                <a:fillRect/>
              </a:stretch>
            </p:blipFill>
            <p:spPr>
              <a:xfrm>
                <a:off x="7092981" y="4656266"/>
                <a:ext cx="3557160" cy="1026000"/>
              </a:xfrm>
              <a:prstGeom prst="rect">
                <a:avLst/>
              </a:prstGeom>
            </p:spPr>
          </p:pic>
        </mc:Fallback>
      </mc:AlternateContent>
    </p:spTree>
    <p:extLst>
      <p:ext uri="{BB962C8B-B14F-4D97-AF65-F5344CB8AC3E}">
        <p14:creationId xmlns:p14="http://schemas.microsoft.com/office/powerpoint/2010/main" val="2007641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478E-2E15-D9B0-E94A-B971057EC8FC}"/>
              </a:ext>
            </a:extLst>
          </p:cNvPr>
          <p:cNvSpPr>
            <a:spLocks noGrp="1"/>
          </p:cNvSpPr>
          <p:nvPr>
            <p:ph type="title"/>
          </p:nvPr>
        </p:nvSpPr>
        <p:spPr/>
        <p:txBody>
          <a:bodyPr/>
          <a:lstStyle/>
          <a:p>
            <a:r>
              <a:rPr lang="en-PH" dirty="0"/>
              <a:t>Procedures</a:t>
            </a:r>
          </a:p>
        </p:txBody>
      </p:sp>
      <p:grpSp>
        <p:nvGrpSpPr>
          <p:cNvPr id="28" name="Group 27">
            <a:extLst>
              <a:ext uri="{FF2B5EF4-FFF2-40B4-BE49-F238E27FC236}">
                <a16:creationId xmlns:a16="http://schemas.microsoft.com/office/drawing/2014/main" id="{0695927C-A9D4-5D6D-F03C-A250D0C4D76E}"/>
              </a:ext>
            </a:extLst>
          </p:cNvPr>
          <p:cNvGrpSpPr/>
          <p:nvPr/>
        </p:nvGrpSpPr>
        <p:grpSpPr>
          <a:xfrm>
            <a:off x="1774591" y="2408614"/>
            <a:ext cx="5961600" cy="863640"/>
            <a:chOff x="1774591" y="2408614"/>
            <a:chExt cx="5961600" cy="86364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9321429-2847-73F4-9607-383E432F0650}"/>
                    </a:ext>
                  </a:extLst>
                </p14:cNvPr>
                <p14:cNvContentPartPr/>
                <p14:nvPr/>
              </p14:nvContentPartPr>
              <p14:xfrm>
                <a:off x="1774591" y="2410774"/>
                <a:ext cx="1009080" cy="625680"/>
              </p14:xfrm>
            </p:contentPart>
          </mc:Choice>
          <mc:Fallback>
            <p:pic>
              <p:nvPicPr>
                <p:cNvPr id="4" name="Ink 3">
                  <a:extLst>
                    <a:ext uri="{FF2B5EF4-FFF2-40B4-BE49-F238E27FC236}">
                      <a16:creationId xmlns:a16="http://schemas.microsoft.com/office/drawing/2014/main" id="{49321429-2847-73F4-9607-383E432F0650}"/>
                    </a:ext>
                  </a:extLst>
                </p:cNvPr>
                <p:cNvPicPr/>
                <p:nvPr/>
              </p:nvPicPr>
              <p:blipFill>
                <a:blip r:embed="rId3"/>
                <a:stretch>
                  <a:fillRect/>
                </a:stretch>
              </p:blipFill>
              <p:spPr>
                <a:xfrm>
                  <a:off x="1765591" y="2401774"/>
                  <a:ext cx="1026720" cy="643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FFDF8714-6110-E385-D802-7C28D50BDC19}"/>
                    </a:ext>
                  </a:extLst>
                </p14:cNvPr>
                <p14:cNvContentPartPr/>
                <p14:nvPr/>
              </p14:nvContentPartPr>
              <p14:xfrm>
                <a:off x="2661991" y="2477374"/>
                <a:ext cx="28800" cy="528840"/>
              </p14:xfrm>
            </p:contentPart>
          </mc:Choice>
          <mc:Fallback>
            <p:pic>
              <p:nvPicPr>
                <p:cNvPr id="5" name="Ink 4">
                  <a:extLst>
                    <a:ext uri="{FF2B5EF4-FFF2-40B4-BE49-F238E27FC236}">
                      <a16:creationId xmlns:a16="http://schemas.microsoft.com/office/drawing/2014/main" id="{FFDF8714-6110-E385-D802-7C28D50BDC19}"/>
                    </a:ext>
                  </a:extLst>
                </p:cNvPr>
                <p:cNvPicPr/>
                <p:nvPr/>
              </p:nvPicPr>
              <p:blipFill>
                <a:blip r:embed="rId5"/>
                <a:stretch>
                  <a:fillRect/>
                </a:stretch>
              </p:blipFill>
              <p:spPr>
                <a:xfrm>
                  <a:off x="2652991" y="2468734"/>
                  <a:ext cx="46440" cy="546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72943803-D22E-F0D5-D255-E7896C1B52BE}"/>
                    </a:ext>
                  </a:extLst>
                </p14:cNvPr>
                <p14:cNvContentPartPr/>
                <p14:nvPr/>
              </p14:nvContentPartPr>
              <p14:xfrm>
                <a:off x="2912191" y="2408614"/>
                <a:ext cx="871200" cy="613080"/>
              </p14:xfrm>
            </p:contentPart>
          </mc:Choice>
          <mc:Fallback>
            <p:pic>
              <p:nvPicPr>
                <p:cNvPr id="8" name="Ink 7">
                  <a:extLst>
                    <a:ext uri="{FF2B5EF4-FFF2-40B4-BE49-F238E27FC236}">
                      <a16:creationId xmlns:a16="http://schemas.microsoft.com/office/drawing/2014/main" id="{72943803-D22E-F0D5-D255-E7896C1B52BE}"/>
                    </a:ext>
                  </a:extLst>
                </p:cNvPr>
                <p:cNvPicPr/>
                <p:nvPr/>
              </p:nvPicPr>
              <p:blipFill>
                <a:blip r:embed="rId7"/>
                <a:stretch>
                  <a:fillRect/>
                </a:stretch>
              </p:blipFill>
              <p:spPr>
                <a:xfrm>
                  <a:off x="2903551" y="2399974"/>
                  <a:ext cx="888840" cy="630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83224520-FC71-7495-E5CD-CF5ABD0066C3}"/>
                    </a:ext>
                  </a:extLst>
                </p14:cNvPr>
                <p14:cNvContentPartPr/>
                <p14:nvPr/>
              </p14:nvContentPartPr>
              <p14:xfrm>
                <a:off x="3511231" y="2423734"/>
                <a:ext cx="319680" cy="531000"/>
              </p14:xfrm>
            </p:contentPart>
          </mc:Choice>
          <mc:Fallback>
            <p:pic>
              <p:nvPicPr>
                <p:cNvPr id="9" name="Ink 8">
                  <a:extLst>
                    <a:ext uri="{FF2B5EF4-FFF2-40B4-BE49-F238E27FC236}">
                      <a16:creationId xmlns:a16="http://schemas.microsoft.com/office/drawing/2014/main" id="{83224520-FC71-7495-E5CD-CF5ABD0066C3}"/>
                    </a:ext>
                  </a:extLst>
                </p:cNvPr>
                <p:cNvPicPr/>
                <p:nvPr/>
              </p:nvPicPr>
              <p:blipFill>
                <a:blip r:embed="rId9"/>
                <a:stretch>
                  <a:fillRect/>
                </a:stretch>
              </p:blipFill>
              <p:spPr>
                <a:xfrm>
                  <a:off x="3502591" y="2415094"/>
                  <a:ext cx="337320" cy="548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 name="Ink 15">
                  <a:extLst>
                    <a:ext uri="{FF2B5EF4-FFF2-40B4-BE49-F238E27FC236}">
                      <a16:creationId xmlns:a16="http://schemas.microsoft.com/office/drawing/2014/main" id="{52D78218-81CE-DCC1-B795-0D95C5945CE0}"/>
                    </a:ext>
                  </a:extLst>
                </p14:cNvPr>
                <p14:cNvContentPartPr/>
                <p14:nvPr/>
              </p14:nvContentPartPr>
              <p14:xfrm>
                <a:off x="4067071" y="2414734"/>
                <a:ext cx="891360" cy="609840"/>
              </p14:xfrm>
            </p:contentPart>
          </mc:Choice>
          <mc:Fallback>
            <p:pic>
              <p:nvPicPr>
                <p:cNvPr id="16" name="Ink 15">
                  <a:extLst>
                    <a:ext uri="{FF2B5EF4-FFF2-40B4-BE49-F238E27FC236}">
                      <a16:creationId xmlns:a16="http://schemas.microsoft.com/office/drawing/2014/main" id="{52D78218-81CE-DCC1-B795-0D95C5945CE0}"/>
                    </a:ext>
                  </a:extLst>
                </p:cNvPr>
                <p:cNvPicPr/>
                <p:nvPr/>
              </p:nvPicPr>
              <p:blipFill>
                <a:blip r:embed="rId11"/>
                <a:stretch>
                  <a:fillRect/>
                </a:stretch>
              </p:blipFill>
              <p:spPr>
                <a:xfrm>
                  <a:off x="4058431" y="2405734"/>
                  <a:ext cx="909000" cy="627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8" name="Ink 17">
                  <a:extLst>
                    <a:ext uri="{FF2B5EF4-FFF2-40B4-BE49-F238E27FC236}">
                      <a16:creationId xmlns:a16="http://schemas.microsoft.com/office/drawing/2014/main" id="{7D12D5CA-2D23-3E63-4C87-9D009D642619}"/>
                    </a:ext>
                  </a:extLst>
                </p14:cNvPr>
                <p14:cNvContentPartPr/>
                <p14:nvPr/>
              </p14:nvContentPartPr>
              <p14:xfrm>
                <a:off x="5187751" y="3020974"/>
                <a:ext cx="137160" cy="251280"/>
              </p14:xfrm>
            </p:contentPart>
          </mc:Choice>
          <mc:Fallback>
            <p:pic>
              <p:nvPicPr>
                <p:cNvPr id="18" name="Ink 17">
                  <a:extLst>
                    <a:ext uri="{FF2B5EF4-FFF2-40B4-BE49-F238E27FC236}">
                      <a16:creationId xmlns:a16="http://schemas.microsoft.com/office/drawing/2014/main" id="{7D12D5CA-2D23-3E63-4C87-9D009D642619}"/>
                    </a:ext>
                  </a:extLst>
                </p:cNvPr>
                <p:cNvPicPr/>
                <p:nvPr/>
              </p:nvPicPr>
              <p:blipFill>
                <a:blip r:embed="rId13"/>
                <a:stretch>
                  <a:fillRect/>
                </a:stretch>
              </p:blipFill>
              <p:spPr>
                <a:xfrm>
                  <a:off x="5178751" y="3011974"/>
                  <a:ext cx="15480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9" name="Ink 18">
                  <a:extLst>
                    <a:ext uri="{FF2B5EF4-FFF2-40B4-BE49-F238E27FC236}">
                      <a16:creationId xmlns:a16="http://schemas.microsoft.com/office/drawing/2014/main" id="{C790C68B-ED05-9460-E22D-DFD8DD760757}"/>
                    </a:ext>
                  </a:extLst>
                </p14:cNvPr>
                <p14:cNvContentPartPr/>
                <p14:nvPr/>
              </p14:nvContentPartPr>
              <p14:xfrm>
                <a:off x="5608951" y="2570614"/>
                <a:ext cx="349200" cy="148320"/>
              </p14:xfrm>
            </p:contentPart>
          </mc:Choice>
          <mc:Fallback>
            <p:pic>
              <p:nvPicPr>
                <p:cNvPr id="19" name="Ink 18">
                  <a:extLst>
                    <a:ext uri="{FF2B5EF4-FFF2-40B4-BE49-F238E27FC236}">
                      <a16:creationId xmlns:a16="http://schemas.microsoft.com/office/drawing/2014/main" id="{C790C68B-ED05-9460-E22D-DFD8DD760757}"/>
                    </a:ext>
                  </a:extLst>
                </p:cNvPr>
                <p:cNvPicPr/>
                <p:nvPr/>
              </p:nvPicPr>
              <p:blipFill>
                <a:blip r:embed="rId15"/>
                <a:stretch>
                  <a:fillRect/>
                </a:stretch>
              </p:blipFill>
              <p:spPr>
                <a:xfrm>
                  <a:off x="5600311" y="2561974"/>
                  <a:ext cx="36684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0" name="Ink 19">
                  <a:extLst>
                    <a:ext uri="{FF2B5EF4-FFF2-40B4-BE49-F238E27FC236}">
                      <a16:creationId xmlns:a16="http://schemas.microsoft.com/office/drawing/2014/main" id="{1480A07D-F3B3-1834-DC54-BB664F50C045}"/>
                    </a:ext>
                  </a:extLst>
                </p14:cNvPr>
                <p14:cNvContentPartPr/>
                <p14:nvPr/>
              </p14:nvContentPartPr>
              <p14:xfrm>
                <a:off x="5842951" y="2515174"/>
                <a:ext cx="30240" cy="448920"/>
              </p14:xfrm>
            </p:contentPart>
          </mc:Choice>
          <mc:Fallback>
            <p:pic>
              <p:nvPicPr>
                <p:cNvPr id="20" name="Ink 19">
                  <a:extLst>
                    <a:ext uri="{FF2B5EF4-FFF2-40B4-BE49-F238E27FC236}">
                      <a16:creationId xmlns:a16="http://schemas.microsoft.com/office/drawing/2014/main" id="{1480A07D-F3B3-1834-DC54-BB664F50C045}"/>
                    </a:ext>
                  </a:extLst>
                </p:cNvPr>
                <p:cNvPicPr/>
                <p:nvPr/>
              </p:nvPicPr>
              <p:blipFill>
                <a:blip r:embed="rId17"/>
                <a:stretch>
                  <a:fillRect/>
                </a:stretch>
              </p:blipFill>
              <p:spPr>
                <a:xfrm>
                  <a:off x="5834311" y="2506174"/>
                  <a:ext cx="47880" cy="466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2" name="Ink 21">
                  <a:extLst>
                    <a:ext uri="{FF2B5EF4-FFF2-40B4-BE49-F238E27FC236}">
                      <a16:creationId xmlns:a16="http://schemas.microsoft.com/office/drawing/2014/main" id="{E8AF19E7-81D0-BA3F-D4E2-76326E8D7CA7}"/>
                    </a:ext>
                  </a:extLst>
                </p14:cNvPr>
                <p14:cNvContentPartPr/>
                <p14:nvPr/>
              </p14:nvContentPartPr>
              <p14:xfrm>
                <a:off x="6253351" y="2628574"/>
                <a:ext cx="228600" cy="211680"/>
              </p14:xfrm>
            </p:contentPart>
          </mc:Choice>
          <mc:Fallback>
            <p:pic>
              <p:nvPicPr>
                <p:cNvPr id="22" name="Ink 21">
                  <a:extLst>
                    <a:ext uri="{FF2B5EF4-FFF2-40B4-BE49-F238E27FC236}">
                      <a16:creationId xmlns:a16="http://schemas.microsoft.com/office/drawing/2014/main" id="{E8AF19E7-81D0-BA3F-D4E2-76326E8D7CA7}"/>
                    </a:ext>
                  </a:extLst>
                </p:cNvPr>
                <p:cNvPicPr/>
                <p:nvPr/>
              </p:nvPicPr>
              <p:blipFill>
                <a:blip r:embed="rId19"/>
                <a:stretch>
                  <a:fillRect/>
                </a:stretch>
              </p:blipFill>
              <p:spPr>
                <a:xfrm>
                  <a:off x="6244351" y="2619574"/>
                  <a:ext cx="24624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3" name="Ink 22">
                  <a:extLst>
                    <a:ext uri="{FF2B5EF4-FFF2-40B4-BE49-F238E27FC236}">
                      <a16:creationId xmlns:a16="http://schemas.microsoft.com/office/drawing/2014/main" id="{CB7F11BB-9444-95D4-7B21-D9466B642AC3}"/>
                    </a:ext>
                  </a:extLst>
                </p14:cNvPr>
                <p14:cNvContentPartPr/>
                <p14:nvPr/>
              </p14:nvContentPartPr>
              <p14:xfrm>
                <a:off x="6432991" y="2608774"/>
                <a:ext cx="261360" cy="225000"/>
              </p14:xfrm>
            </p:contentPart>
          </mc:Choice>
          <mc:Fallback>
            <p:pic>
              <p:nvPicPr>
                <p:cNvPr id="23" name="Ink 22">
                  <a:extLst>
                    <a:ext uri="{FF2B5EF4-FFF2-40B4-BE49-F238E27FC236}">
                      <a16:creationId xmlns:a16="http://schemas.microsoft.com/office/drawing/2014/main" id="{CB7F11BB-9444-95D4-7B21-D9466B642AC3}"/>
                    </a:ext>
                  </a:extLst>
                </p:cNvPr>
                <p:cNvPicPr/>
                <p:nvPr/>
              </p:nvPicPr>
              <p:blipFill>
                <a:blip r:embed="rId21"/>
                <a:stretch>
                  <a:fillRect/>
                </a:stretch>
              </p:blipFill>
              <p:spPr>
                <a:xfrm>
                  <a:off x="6424351" y="2599774"/>
                  <a:ext cx="27900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4" name="Ink 23">
                  <a:extLst>
                    <a:ext uri="{FF2B5EF4-FFF2-40B4-BE49-F238E27FC236}">
                      <a16:creationId xmlns:a16="http://schemas.microsoft.com/office/drawing/2014/main" id="{1D09AD2E-23B4-F400-B2F0-B84C7DBB6E41}"/>
                    </a:ext>
                  </a:extLst>
                </p14:cNvPr>
                <p14:cNvContentPartPr/>
                <p14:nvPr/>
              </p14:nvContentPartPr>
              <p14:xfrm>
                <a:off x="6745111" y="2491054"/>
                <a:ext cx="43920" cy="425160"/>
              </p14:xfrm>
            </p:contentPart>
          </mc:Choice>
          <mc:Fallback>
            <p:pic>
              <p:nvPicPr>
                <p:cNvPr id="24" name="Ink 23">
                  <a:extLst>
                    <a:ext uri="{FF2B5EF4-FFF2-40B4-BE49-F238E27FC236}">
                      <a16:creationId xmlns:a16="http://schemas.microsoft.com/office/drawing/2014/main" id="{1D09AD2E-23B4-F400-B2F0-B84C7DBB6E41}"/>
                    </a:ext>
                  </a:extLst>
                </p:cNvPr>
                <p:cNvPicPr/>
                <p:nvPr/>
              </p:nvPicPr>
              <p:blipFill>
                <a:blip r:embed="rId23"/>
                <a:stretch>
                  <a:fillRect/>
                </a:stretch>
              </p:blipFill>
              <p:spPr>
                <a:xfrm>
                  <a:off x="6736111" y="2482054"/>
                  <a:ext cx="61560" cy="4428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5" name="Ink 24">
                  <a:extLst>
                    <a:ext uri="{FF2B5EF4-FFF2-40B4-BE49-F238E27FC236}">
                      <a16:creationId xmlns:a16="http://schemas.microsoft.com/office/drawing/2014/main" id="{425C20A0-2A15-99C9-A4DB-6986EEE9BAF8}"/>
                    </a:ext>
                  </a:extLst>
                </p14:cNvPr>
                <p14:cNvContentPartPr/>
                <p14:nvPr/>
              </p14:nvContentPartPr>
              <p14:xfrm>
                <a:off x="6863911" y="2621374"/>
                <a:ext cx="267480" cy="249840"/>
              </p14:xfrm>
            </p:contentPart>
          </mc:Choice>
          <mc:Fallback>
            <p:pic>
              <p:nvPicPr>
                <p:cNvPr id="25" name="Ink 24">
                  <a:extLst>
                    <a:ext uri="{FF2B5EF4-FFF2-40B4-BE49-F238E27FC236}">
                      <a16:creationId xmlns:a16="http://schemas.microsoft.com/office/drawing/2014/main" id="{425C20A0-2A15-99C9-A4DB-6986EEE9BAF8}"/>
                    </a:ext>
                  </a:extLst>
                </p:cNvPr>
                <p:cNvPicPr/>
                <p:nvPr/>
              </p:nvPicPr>
              <p:blipFill>
                <a:blip r:embed="rId25"/>
                <a:stretch>
                  <a:fillRect/>
                </a:stretch>
              </p:blipFill>
              <p:spPr>
                <a:xfrm>
                  <a:off x="6854911" y="2612734"/>
                  <a:ext cx="28512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6" name="Ink 25">
                  <a:extLst>
                    <a:ext uri="{FF2B5EF4-FFF2-40B4-BE49-F238E27FC236}">
                      <a16:creationId xmlns:a16="http://schemas.microsoft.com/office/drawing/2014/main" id="{96EA25B9-E92D-A927-1E8B-7D0A45D985DD}"/>
                    </a:ext>
                  </a:extLst>
                </p14:cNvPr>
                <p14:cNvContentPartPr/>
                <p14:nvPr/>
              </p14:nvContentPartPr>
              <p14:xfrm>
                <a:off x="7155511" y="2641174"/>
                <a:ext cx="307440" cy="192600"/>
              </p14:xfrm>
            </p:contentPart>
          </mc:Choice>
          <mc:Fallback>
            <p:pic>
              <p:nvPicPr>
                <p:cNvPr id="26" name="Ink 25">
                  <a:extLst>
                    <a:ext uri="{FF2B5EF4-FFF2-40B4-BE49-F238E27FC236}">
                      <a16:creationId xmlns:a16="http://schemas.microsoft.com/office/drawing/2014/main" id="{96EA25B9-E92D-A927-1E8B-7D0A45D985DD}"/>
                    </a:ext>
                  </a:extLst>
                </p:cNvPr>
                <p:cNvPicPr/>
                <p:nvPr/>
              </p:nvPicPr>
              <p:blipFill>
                <a:blip r:embed="rId27"/>
                <a:stretch>
                  <a:fillRect/>
                </a:stretch>
              </p:blipFill>
              <p:spPr>
                <a:xfrm>
                  <a:off x="7146871" y="2632534"/>
                  <a:ext cx="32508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7" name="Ink 26">
                  <a:extLst>
                    <a:ext uri="{FF2B5EF4-FFF2-40B4-BE49-F238E27FC236}">
                      <a16:creationId xmlns:a16="http://schemas.microsoft.com/office/drawing/2014/main" id="{2888E3F0-AA78-D42B-3C45-1AA0BC2CDE28}"/>
                    </a:ext>
                  </a:extLst>
                </p14:cNvPr>
                <p14:cNvContentPartPr/>
                <p14:nvPr/>
              </p14:nvContentPartPr>
              <p14:xfrm>
                <a:off x="7437391" y="2636494"/>
                <a:ext cx="298800" cy="279720"/>
              </p14:xfrm>
            </p:contentPart>
          </mc:Choice>
          <mc:Fallback>
            <p:pic>
              <p:nvPicPr>
                <p:cNvPr id="27" name="Ink 26">
                  <a:extLst>
                    <a:ext uri="{FF2B5EF4-FFF2-40B4-BE49-F238E27FC236}">
                      <a16:creationId xmlns:a16="http://schemas.microsoft.com/office/drawing/2014/main" id="{2888E3F0-AA78-D42B-3C45-1AA0BC2CDE28}"/>
                    </a:ext>
                  </a:extLst>
                </p:cNvPr>
                <p:cNvPicPr/>
                <p:nvPr/>
              </p:nvPicPr>
              <p:blipFill>
                <a:blip r:embed="rId29"/>
                <a:stretch>
                  <a:fillRect/>
                </a:stretch>
              </p:blipFill>
              <p:spPr>
                <a:xfrm>
                  <a:off x="7428751" y="2627494"/>
                  <a:ext cx="316440" cy="297360"/>
                </a:xfrm>
                <a:prstGeom prst="rect">
                  <a:avLst/>
                </a:prstGeom>
              </p:spPr>
            </p:pic>
          </mc:Fallback>
        </mc:AlternateContent>
      </p:grpSp>
      <p:grpSp>
        <p:nvGrpSpPr>
          <p:cNvPr id="37" name="Group 36">
            <a:extLst>
              <a:ext uri="{FF2B5EF4-FFF2-40B4-BE49-F238E27FC236}">
                <a16:creationId xmlns:a16="http://schemas.microsoft.com/office/drawing/2014/main" id="{9E3DA810-5936-173A-AFA1-EA14ED7E072F}"/>
              </a:ext>
            </a:extLst>
          </p:cNvPr>
          <p:cNvGrpSpPr/>
          <p:nvPr/>
        </p:nvGrpSpPr>
        <p:grpSpPr>
          <a:xfrm>
            <a:off x="8109871" y="2437774"/>
            <a:ext cx="1312200" cy="488520"/>
            <a:chOff x="8109871" y="2437774"/>
            <a:chExt cx="1312200" cy="488520"/>
          </a:xfrm>
        </p:grpSpPr>
        <mc:AlternateContent xmlns:mc="http://schemas.openxmlformats.org/markup-compatibility/2006">
          <mc:Choice xmlns:p14="http://schemas.microsoft.com/office/powerpoint/2010/main" Requires="p14">
            <p:contentPart p14:bwMode="auto" r:id="rId30">
              <p14:nvContentPartPr>
                <p14:cNvPr id="29" name="Ink 28">
                  <a:extLst>
                    <a:ext uri="{FF2B5EF4-FFF2-40B4-BE49-F238E27FC236}">
                      <a16:creationId xmlns:a16="http://schemas.microsoft.com/office/drawing/2014/main" id="{7FB96E1E-88A3-1824-97E8-3606E9F2F003}"/>
                    </a:ext>
                  </a:extLst>
                </p14:cNvPr>
                <p14:cNvContentPartPr/>
                <p14:nvPr/>
              </p14:nvContentPartPr>
              <p14:xfrm>
                <a:off x="8109871" y="2676454"/>
                <a:ext cx="360" cy="13680"/>
              </p14:xfrm>
            </p:contentPart>
          </mc:Choice>
          <mc:Fallback>
            <p:pic>
              <p:nvPicPr>
                <p:cNvPr id="29" name="Ink 28">
                  <a:extLst>
                    <a:ext uri="{FF2B5EF4-FFF2-40B4-BE49-F238E27FC236}">
                      <a16:creationId xmlns:a16="http://schemas.microsoft.com/office/drawing/2014/main" id="{7FB96E1E-88A3-1824-97E8-3606E9F2F003}"/>
                    </a:ext>
                  </a:extLst>
                </p:cNvPr>
                <p:cNvPicPr/>
                <p:nvPr/>
              </p:nvPicPr>
              <p:blipFill>
                <a:blip r:embed="rId31"/>
                <a:stretch>
                  <a:fillRect/>
                </a:stretch>
              </p:blipFill>
              <p:spPr>
                <a:xfrm>
                  <a:off x="8100871" y="2667814"/>
                  <a:ext cx="1800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0" name="Ink 29">
                  <a:extLst>
                    <a:ext uri="{FF2B5EF4-FFF2-40B4-BE49-F238E27FC236}">
                      <a16:creationId xmlns:a16="http://schemas.microsoft.com/office/drawing/2014/main" id="{41459DC5-E789-D5DE-C1BB-3F4BD53422E0}"/>
                    </a:ext>
                  </a:extLst>
                </p14:cNvPr>
                <p14:cNvContentPartPr/>
                <p14:nvPr/>
              </p14:nvContentPartPr>
              <p14:xfrm>
                <a:off x="8109871" y="2782654"/>
                <a:ext cx="11160" cy="24120"/>
              </p14:xfrm>
            </p:contentPart>
          </mc:Choice>
          <mc:Fallback>
            <p:pic>
              <p:nvPicPr>
                <p:cNvPr id="30" name="Ink 29">
                  <a:extLst>
                    <a:ext uri="{FF2B5EF4-FFF2-40B4-BE49-F238E27FC236}">
                      <a16:creationId xmlns:a16="http://schemas.microsoft.com/office/drawing/2014/main" id="{41459DC5-E789-D5DE-C1BB-3F4BD53422E0}"/>
                    </a:ext>
                  </a:extLst>
                </p:cNvPr>
                <p:cNvPicPr/>
                <p:nvPr/>
              </p:nvPicPr>
              <p:blipFill>
                <a:blip r:embed="rId33"/>
                <a:stretch>
                  <a:fillRect/>
                </a:stretch>
              </p:blipFill>
              <p:spPr>
                <a:xfrm>
                  <a:off x="8100871" y="2773654"/>
                  <a:ext cx="2880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1" name="Ink 30">
                  <a:extLst>
                    <a:ext uri="{FF2B5EF4-FFF2-40B4-BE49-F238E27FC236}">
                      <a16:creationId xmlns:a16="http://schemas.microsoft.com/office/drawing/2014/main" id="{3C02C7BC-2B47-08BB-51F7-85BA61571A6F}"/>
                    </a:ext>
                  </a:extLst>
                </p14:cNvPr>
                <p14:cNvContentPartPr/>
                <p14:nvPr/>
              </p14:nvContentPartPr>
              <p14:xfrm>
                <a:off x="8441071" y="2543974"/>
                <a:ext cx="14040" cy="382320"/>
              </p14:xfrm>
            </p:contentPart>
          </mc:Choice>
          <mc:Fallback>
            <p:pic>
              <p:nvPicPr>
                <p:cNvPr id="31" name="Ink 30">
                  <a:extLst>
                    <a:ext uri="{FF2B5EF4-FFF2-40B4-BE49-F238E27FC236}">
                      <a16:creationId xmlns:a16="http://schemas.microsoft.com/office/drawing/2014/main" id="{3C02C7BC-2B47-08BB-51F7-85BA61571A6F}"/>
                    </a:ext>
                  </a:extLst>
                </p:cNvPr>
                <p:cNvPicPr/>
                <p:nvPr/>
              </p:nvPicPr>
              <p:blipFill>
                <a:blip r:embed="rId35"/>
                <a:stretch>
                  <a:fillRect/>
                </a:stretch>
              </p:blipFill>
              <p:spPr>
                <a:xfrm>
                  <a:off x="8432431" y="2535334"/>
                  <a:ext cx="31680" cy="3999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2" name="Ink 31">
                  <a:extLst>
                    <a:ext uri="{FF2B5EF4-FFF2-40B4-BE49-F238E27FC236}">
                      <a16:creationId xmlns:a16="http://schemas.microsoft.com/office/drawing/2014/main" id="{5DFAAFB3-2EAF-417F-F663-9584E82D94EE}"/>
                    </a:ext>
                  </a:extLst>
                </p14:cNvPr>
                <p14:cNvContentPartPr/>
                <p14:nvPr/>
              </p14:nvContentPartPr>
              <p14:xfrm>
                <a:off x="8309671" y="2530654"/>
                <a:ext cx="124560" cy="174240"/>
              </p14:xfrm>
            </p:contentPart>
          </mc:Choice>
          <mc:Fallback>
            <p:pic>
              <p:nvPicPr>
                <p:cNvPr id="32" name="Ink 31">
                  <a:extLst>
                    <a:ext uri="{FF2B5EF4-FFF2-40B4-BE49-F238E27FC236}">
                      <a16:creationId xmlns:a16="http://schemas.microsoft.com/office/drawing/2014/main" id="{5DFAAFB3-2EAF-417F-F663-9584E82D94EE}"/>
                    </a:ext>
                  </a:extLst>
                </p:cNvPr>
                <p:cNvPicPr/>
                <p:nvPr/>
              </p:nvPicPr>
              <p:blipFill>
                <a:blip r:embed="rId37"/>
                <a:stretch>
                  <a:fillRect/>
                </a:stretch>
              </p:blipFill>
              <p:spPr>
                <a:xfrm>
                  <a:off x="8301031" y="2521654"/>
                  <a:ext cx="14220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3" name="Ink 32">
                  <a:extLst>
                    <a:ext uri="{FF2B5EF4-FFF2-40B4-BE49-F238E27FC236}">
                      <a16:creationId xmlns:a16="http://schemas.microsoft.com/office/drawing/2014/main" id="{B9A87040-8F90-6D36-EB3C-8E8B0170C657}"/>
                    </a:ext>
                  </a:extLst>
                </p14:cNvPr>
                <p14:cNvContentPartPr/>
                <p14:nvPr/>
              </p14:nvContentPartPr>
              <p14:xfrm>
                <a:off x="8293111" y="2901814"/>
                <a:ext cx="241200" cy="14400"/>
              </p14:xfrm>
            </p:contentPart>
          </mc:Choice>
          <mc:Fallback>
            <p:pic>
              <p:nvPicPr>
                <p:cNvPr id="33" name="Ink 32">
                  <a:extLst>
                    <a:ext uri="{FF2B5EF4-FFF2-40B4-BE49-F238E27FC236}">
                      <a16:creationId xmlns:a16="http://schemas.microsoft.com/office/drawing/2014/main" id="{B9A87040-8F90-6D36-EB3C-8E8B0170C657}"/>
                    </a:ext>
                  </a:extLst>
                </p:cNvPr>
                <p:cNvPicPr/>
                <p:nvPr/>
              </p:nvPicPr>
              <p:blipFill>
                <a:blip r:embed="rId39"/>
                <a:stretch>
                  <a:fillRect/>
                </a:stretch>
              </p:blipFill>
              <p:spPr>
                <a:xfrm>
                  <a:off x="8284471" y="2892814"/>
                  <a:ext cx="25884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4" name="Ink 33">
                  <a:extLst>
                    <a:ext uri="{FF2B5EF4-FFF2-40B4-BE49-F238E27FC236}">
                      <a16:creationId xmlns:a16="http://schemas.microsoft.com/office/drawing/2014/main" id="{2ABA7429-68E3-0C8D-155D-D4A004F0F7B5}"/>
                    </a:ext>
                  </a:extLst>
                </p14:cNvPr>
                <p14:cNvContentPartPr/>
                <p14:nvPr/>
              </p14:nvContentPartPr>
              <p14:xfrm>
                <a:off x="8733031" y="2689414"/>
                <a:ext cx="255960" cy="40320"/>
              </p14:xfrm>
            </p:contentPart>
          </mc:Choice>
          <mc:Fallback>
            <p:pic>
              <p:nvPicPr>
                <p:cNvPr id="34" name="Ink 33">
                  <a:extLst>
                    <a:ext uri="{FF2B5EF4-FFF2-40B4-BE49-F238E27FC236}">
                      <a16:creationId xmlns:a16="http://schemas.microsoft.com/office/drawing/2014/main" id="{2ABA7429-68E3-0C8D-155D-D4A004F0F7B5}"/>
                    </a:ext>
                  </a:extLst>
                </p:cNvPr>
                <p:cNvPicPr/>
                <p:nvPr/>
              </p:nvPicPr>
              <p:blipFill>
                <a:blip r:embed="rId41"/>
                <a:stretch>
                  <a:fillRect/>
                </a:stretch>
              </p:blipFill>
              <p:spPr>
                <a:xfrm>
                  <a:off x="8724031" y="2680774"/>
                  <a:ext cx="27360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5" name="Ink 34">
                  <a:extLst>
                    <a:ext uri="{FF2B5EF4-FFF2-40B4-BE49-F238E27FC236}">
                      <a16:creationId xmlns:a16="http://schemas.microsoft.com/office/drawing/2014/main" id="{8C2213CA-D585-B59E-21C9-DB5121DE978C}"/>
                    </a:ext>
                  </a:extLst>
                </p14:cNvPr>
                <p14:cNvContentPartPr/>
                <p14:nvPr/>
              </p14:nvContentPartPr>
              <p14:xfrm>
                <a:off x="9089071" y="2524534"/>
                <a:ext cx="333000" cy="151560"/>
              </p14:xfrm>
            </p:contentPart>
          </mc:Choice>
          <mc:Fallback>
            <p:pic>
              <p:nvPicPr>
                <p:cNvPr id="35" name="Ink 34">
                  <a:extLst>
                    <a:ext uri="{FF2B5EF4-FFF2-40B4-BE49-F238E27FC236}">
                      <a16:creationId xmlns:a16="http://schemas.microsoft.com/office/drawing/2014/main" id="{8C2213CA-D585-B59E-21C9-DB5121DE978C}"/>
                    </a:ext>
                  </a:extLst>
                </p:cNvPr>
                <p:cNvPicPr/>
                <p:nvPr/>
              </p:nvPicPr>
              <p:blipFill>
                <a:blip r:embed="rId43"/>
                <a:stretch>
                  <a:fillRect/>
                </a:stretch>
              </p:blipFill>
              <p:spPr>
                <a:xfrm>
                  <a:off x="9080431" y="2515534"/>
                  <a:ext cx="35064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6" name="Ink 35">
                  <a:extLst>
                    <a:ext uri="{FF2B5EF4-FFF2-40B4-BE49-F238E27FC236}">
                      <a16:creationId xmlns:a16="http://schemas.microsoft.com/office/drawing/2014/main" id="{6FE6C267-C2EE-2934-9775-424AADDA8E99}"/>
                    </a:ext>
                  </a:extLst>
                </p14:cNvPr>
                <p14:cNvContentPartPr/>
                <p14:nvPr/>
              </p14:nvContentPartPr>
              <p14:xfrm>
                <a:off x="9342511" y="2437774"/>
                <a:ext cx="13680" cy="452520"/>
              </p14:xfrm>
            </p:contentPart>
          </mc:Choice>
          <mc:Fallback>
            <p:pic>
              <p:nvPicPr>
                <p:cNvPr id="36" name="Ink 35">
                  <a:extLst>
                    <a:ext uri="{FF2B5EF4-FFF2-40B4-BE49-F238E27FC236}">
                      <a16:creationId xmlns:a16="http://schemas.microsoft.com/office/drawing/2014/main" id="{6FE6C267-C2EE-2934-9775-424AADDA8E99}"/>
                    </a:ext>
                  </a:extLst>
                </p:cNvPr>
                <p:cNvPicPr/>
                <p:nvPr/>
              </p:nvPicPr>
              <p:blipFill>
                <a:blip r:embed="rId45"/>
                <a:stretch>
                  <a:fillRect/>
                </a:stretch>
              </p:blipFill>
              <p:spPr>
                <a:xfrm>
                  <a:off x="9333511" y="2429134"/>
                  <a:ext cx="31320" cy="470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6">
            <p14:nvContentPartPr>
              <p14:cNvPr id="55" name="Ink 54">
                <a:extLst>
                  <a:ext uri="{FF2B5EF4-FFF2-40B4-BE49-F238E27FC236}">
                    <a16:creationId xmlns:a16="http://schemas.microsoft.com/office/drawing/2014/main" id="{897011F0-228A-BD47-D29E-56591D34AE91}"/>
                  </a:ext>
                </a:extLst>
              </p14:cNvPr>
              <p14:cNvContentPartPr/>
              <p14:nvPr/>
            </p14:nvContentPartPr>
            <p14:xfrm>
              <a:off x="2612671" y="3735574"/>
              <a:ext cx="490320" cy="598320"/>
            </p14:xfrm>
          </p:contentPart>
        </mc:Choice>
        <mc:Fallback>
          <p:pic>
            <p:nvPicPr>
              <p:cNvPr id="55" name="Ink 54">
                <a:extLst>
                  <a:ext uri="{FF2B5EF4-FFF2-40B4-BE49-F238E27FC236}">
                    <a16:creationId xmlns:a16="http://schemas.microsoft.com/office/drawing/2014/main" id="{897011F0-228A-BD47-D29E-56591D34AE91}"/>
                  </a:ext>
                </a:extLst>
              </p:cNvPr>
              <p:cNvPicPr/>
              <p:nvPr/>
            </p:nvPicPr>
            <p:blipFill>
              <a:blip r:embed="rId47"/>
              <a:stretch>
                <a:fillRect/>
              </a:stretch>
            </p:blipFill>
            <p:spPr>
              <a:xfrm>
                <a:off x="2603671" y="3726934"/>
                <a:ext cx="507960" cy="615960"/>
              </a:xfrm>
              <a:prstGeom prst="rect">
                <a:avLst/>
              </a:prstGeom>
            </p:spPr>
          </p:pic>
        </mc:Fallback>
      </mc:AlternateContent>
      <p:grpSp>
        <p:nvGrpSpPr>
          <p:cNvPr id="75" name="Group 74">
            <a:extLst>
              <a:ext uri="{FF2B5EF4-FFF2-40B4-BE49-F238E27FC236}">
                <a16:creationId xmlns:a16="http://schemas.microsoft.com/office/drawing/2014/main" id="{01C53585-2153-9EDA-F52D-4FEE71351574}"/>
              </a:ext>
            </a:extLst>
          </p:cNvPr>
          <p:cNvGrpSpPr/>
          <p:nvPr/>
        </p:nvGrpSpPr>
        <p:grpSpPr>
          <a:xfrm>
            <a:off x="3537871" y="3603814"/>
            <a:ext cx="2340720" cy="823320"/>
            <a:chOff x="3537871" y="3603814"/>
            <a:chExt cx="2340720" cy="823320"/>
          </a:xfrm>
        </p:grpSpPr>
        <mc:AlternateContent xmlns:mc="http://schemas.openxmlformats.org/markup-compatibility/2006">
          <mc:Choice xmlns:p14="http://schemas.microsoft.com/office/powerpoint/2010/main" Requires="p14">
            <p:contentPart p14:bwMode="auto" r:id="rId48">
              <p14:nvContentPartPr>
                <p14:cNvPr id="56" name="Ink 55">
                  <a:extLst>
                    <a:ext uri="{FF2B5EF4-FFF2-40B4-BE49-F238E27FC236}">
                      <a16:creationId xmlns:a16="http://schemas.microsoft.com/office/drawing/2014/main" id="{170CE617-FB93-D236-ABDC-2FC0CD7EF317}"/>
                    </a:ext>
                  </a:extLst>
                </p14:cNvPr>
                <p14:cNvContentPartPr/>
                <p14:nvPr/>
              </p14:nvContentPartPr>
              <p14:xfrm>
                <a:off x="3537871" y="3909094"/>
                <a:ext cx="286560" cy="18720"/>
              </p14:xfrm>
            </p:contentPart>
          </mc:Choice>
          <mc:Fallback>
            <p:pic>
              <p:nvPicPr>
                <p:cNvPr id="56" name="Ink 55">
                  <a:extLst>
                    <a:ext uri="{FF2B5EF4-FFF2-40B4-BE49-F238E27FC236}">
                      <a16:creationId xmlns:a16="http://schemas.microsoft.com/office/drawing/2014/main" id="{170CE617-FB93-D236-ABDC-2FC0CD7EF317}"/>
                    </a:ext>
                  </a:extLst>
                </p:cNvPr>
                <p:cNvPicPr/>
                <p:nvPr/>
              </p:nvPicPr>
              <p:blipFill>
                <a:blip r:embed="rId49"/>
                <a:stretch>
                  <a:fillRect/>
                </a:stretch>
              </p:blipFill>
              <p:spPr>
                <a:xfrm>
                  <a:off x="3529231" y="3900094"/>
                  <a:ext cx="30420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7" name="Ink 56">
                  <a:extLst>
                    <a:ext uri="{FF2B5EF4-FFF2-40B4-BE49-F238E27FC236}">
                      <a16:creationId xmlns:a16="http://schemas.microsoft.com/office/drawing/2014/main" id="{362B5478-5A84-6CBE-069A-C275B1883993}"/>
                    </a:ext>
                  </a:extLst>
                </p14:cNvPr>
                <p14:cNvContentPartPr/>
                <p14:nvPr/>
              </p14:nvContentPartPr>
              <p14:xfrm>
                <a:off x="3551551" y="4093774"/>
                <a:ext cx="234720" cy="14400"/>
              </p14:xfrm>
            </p:contentPart>
          </mc:Choice>
          <mc:Fallback>
            <p:pic>
              <p:nvPicPr>
                <p:cNvPr id="57" name="Ink 56">
                  <a:extLst>
                    <a:ext uri="{FF2B5EF4-FFF2-40B4-BE49-F238E27FC236}">
                      <a16:creationId xmlns:a16="http://schemas.microsoft.com/office/drawing/2014/main" id="{362B5478-5A84-6CBE-069A-C275B1883993}"/>
                    </a:ext>
                  </a:extLst>
                </p:cNvPr>
                <p:cNvPicPr/>
                <p:nvPr/>
              </p:nvPicPr>
              <p:blipFill>
                <a:blip r:embed="rId51"/>
                <a:stretch>
                  <a:fillRect/>
                </a:stretch>
              </p:blipFill>
              <p:spPr>
                <a:xfrm>
                  <a:off x="3542551" y="4084774"/>
                  <a:ext cx="25236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60" name="Ink 59">
                  <a:extLst>
                    <a:ext uri="{FF2B5EF4-FFF2-40B4-BE49-F238E27FC236}">
                      <a16:creationId xmlns:a16="http://schemas.microsoft.com/office/drawing/2014/main" id="{3BA8AB70-EAE6-C84F-01E7-09082E197C62}"/>
                    </a:ext>
                  </a:extLst>
                </p14:cNvPr>
                <p14:cNvContentPartPr/>
                <p14:nvPr/>
              </p14:nvContentPartPr>
              <p14:xfrm>
                <a:off x="4040431" y="3603814"/>
                <a:ext cx="307440" cy="823320"/>
              </p14:xfrm>
            </p:contentPart>
          </mc:Choice>
          <mc:Fallback>
            <p:pic>
              <p:nvPicPr>
                <p:cNvPr id="60" name="Ink 59">
                  <a:extLst>
                    <a:ext uri="{FF2B5EF4-FFF2-40B4-BE49-F238E27FC236}">
                      <a16:creationId xmlns:a16="http://schemas.microsoft.com/office/drawing/2014/main" id="{3BA8AB70-EAE6-C84F-01E7-09082E197C62}"/>
                    </a:ext>
                  </a:extLst>
                </p:cNvPr>
                <p:cNvPicPr/>
                <p:nvPr/>
              </p:nvPicPr>
              <p:blipFill>
                <a:blip r:embed="rId53"/>
                <a:stretch>
                  <a:fillRect/>
                </a:stretch>
              </p:blipFill>
              <p:spPr>
                <a:xfrm>
                  <a:off x="4031791" y="3595174"/>
                  <a:ext cx="325080" cy="8409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61" name="Ink 60">
                  <a:extLst>
                    <a:ext uri="{FF2B5EF4-FFF2-40B4-BE49-F238E27FC236}">
                      <a16:creationId xmlns:a16="http://schemas.microsoft.com/office/drawing/2014/main" id="{299E0CA4-9AB5-7E31-8642-D3EAFF940564}"/>
                    </a:ext>
                  </a:extLst>
                </p14:cNvPr>
                <p14:cNvContentPartPr/>
                <p14:nvPr/>
              </p14:nvContentPartPr>
              <p14:xfrm>
                <a:off x="4372711" y="3802894"/>
                <a:ext cx="13680" cy="465480"/>
              </p14:xfrm>
            </p:contentPart>
          </mc:Choice>
          <mc:Fallback>
            <p:pic>
              <p:nvPicPr>
                <p:cNvPr id="61" name="Ink 60">
                  <a:extLst>
                    <a:ext uri="{FF2B5EF4-FFF2-40B4-BE49-F238E27FC236}">
                      <a16:creationId xmlns:a16="http://schemas.microsoft.com/office/drawing/2014/main" id="{299E0CA4-9AB5-7E31-8642-D3EAFF940564}"/>
                    </a:ext>
                  </a:extLst>
                </p:cNvPr>
                <p:cNvPicPr/>
                <p:nvPr/>
              </p:nvPicPr>
              <p:blipFill>
                <a:blip r:embed="rId55"/>
                <a:stretch>
                  <a:fillRect/>
                </a:stretch>
              </p:blipFill>
              <p:spPr>
                <a:xfrm>
                  <a:off x="4364071" y="3793894"/>
                  <a:ext cx="31320" cy="4831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62" name="Ink 61">
                  <a:extLst>
                    <a:ext uri="{FF2B5EF4-FFF2-40B4-BE49-F238E27FC236}">
                      <a16:creationId xmlns:a16="http://schemas.microsoft.com/office/drawing/2014/main" id="{FD0D9E08-178E-F067-6AAB-9DD90EE8C82E}"/>
                    </a:ext>
                  </a:extLst>
                </p14:cNvPr>
                <p14:cNvContentPartPr/>
                <p14:nvPr/>
              </p14:nvContentPartPr>
              <p14:xfrm>
                <a:off x="4505551" y="3842854"/>
                <a:ext cx="26640" cy="347760"/>
              </p14:xfrm>
            </p:contentPart>
          </mc:Choice>
          <mc:Fallback>
            <p:pic>
              <p:nvPicPr>
                <p:cNvPr id="62" name="Ink 61">
                  <a:extLst>
                    <a:ext uri="{FF2B5EF4-FFF2-40B4-BE49-F238E27FC236}">
                      <a16:creationId xmlns:a16="http://schemas.microsoft.com/office/drawing/2014/main" id="{FD0D9E08-178E-F067-6AAB-9DD90EE8C82E}"/>
                    </a:ext>
                  </a:extLst>
                </p:cNvPr>
                <p:cNvPicPr/>
                <p:nvPr/>
              </p:nvPicPr>
              <p:blipFill>
                <a:blip r:embed="rId57"/>
                <a:stretch>
                  <a:fillRect/>
                </a:stretch>
              </p:blipFill>
              <p:spPr>
                <a:xfrm>
                  <a:off x="4496911" y="3834214"/>
                  <a:ext cx="44280" cy="3654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63" name="Ink 62">
                  <a:extLst>
                    <a:ext uri="{FF2B5EF4-FFF2-40B4-BE49-F238E27FC236}">
                      <a16:creationId xmlns:a16="http://schemas.microsoft.com/office/drawing/2014/main" id="{E804D3FB-7C98-38FB-CEF3-373204B4F474}"/>
                    </a:ext>
                  </a:extLst>
                </p14:cNvPr>
                <p14:cNvContentPartPr/>
                <p14:nvPr/>
              </p14:nvContentPartPr>
              <p14:xfrm>
                <a:off x="4624711" y="3828094"/>
                <a:ext cx="79920" cy="360720"/>
              </p14:xfrm>
            </p:contentPart>
          </mc:Choice>
          <mc:Fallback>
            <p:pic>
              <p:nvPicPr>
                <p:cNvPr id="63" name="Ink 62">
                  <a:extLst>
                    <a:ext uri="{FF2B5EF4-FFF2-40B4-BE49-F238E27FC236}">
                      <a16:creationId xmlns:a16="http://schemas.microsoft.com/office/drawing/2014/main" id="{E804D3FB-7C98-38FB-CEF3-373204B4F474}"/>
                    </a:ext>
                  </a:extLst>
                </p:cNvPr>
                <p:cNvPicPr/>
                <p:nvPr/>
              </p:nvPicPr>
              <p:blipFill>
                <a:blip r:embed="rId59"/>
                <a:stretch>
                  <a:fillRect/>
                </a:stretch>
              </p:blipFill>
              <p:spPr>
                <a:xfrm>
                  <a:off x="4616071" y="3819094"/>
                  <a:ext cx="97560" cy="3783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64" name="Ink 63">
                  <a:extLst>
                    <a:ext uri="{FF2B5EF4-FFF2-40B4-BE49-F238E27FC236}">
                      <a16:creationId xmlns:a16="http://schemas.microsoft.com/office/drawing/2014/main" id="{D7E1AD16-66C6-8081-ECB6-E4D4B59FF367}"/>
                    </a:ext>
                  </a:extLst>
                </p14:cNvPr>
                <p14:cNvContentPartPr/>
                <p14:nvPr/>
              </p14:nvContentPartPr>
              <p14:xfrm>
                <a:off x="4724431" y="4174054"/>
                <a:ext cx="147240" cy="174960"/>
              </p14:xfrm>
            </p:contentPart>
          </mc:Choice>
          <mc:Fallback>
            <p:pic>
              <p:nvPicPr>
                <p:cNvPr id="64" name="Ink 63">
                  <a:extLst>
                    <a:ext uri="{FF2B5EF4-FFF2-40B4-BE49-F238E27FC236}">
                      <a16:creationId xmlns:a16="http://schemas.microsoft.com/office/drawing/2014/main" id="{D7E1AD16-66C6-8081-ECB6-E4D4B59FF367}"/>
                    </a:ext>
                  </a:extLst>
                </p:cNvPr>
                <p:cNvPicPr/>
                <p:nvPr/>
              </p:nvPicPr>
              <p:blipFill>
                <a:blip r:embed="rId61"/>
                <a:stretch>
                  <a:fillRect/>
                </a:stretch>
              </p:blipFill>
              <p:spPr>
                <a:xfrm>
                  <a:off x="4715791" y="4165054"/>
                  <a:ext cx="16488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66" name="Ink 65">
                  <a:extLst>
                    <a:ext uri="{FF2B5EF4-FFF2-40B4-BE49-F238E27FC236}">
                      <a16:creationId xmlns:a16="http://schemas.microsoft.com/office/drawing/2014/main" id="{5E83DF82-DC6D-DC31-3360-B53112764DF8}"/>
                    </a:ext>
                  </a:extLst>
                </p14:cNvPr>
                <p14:cNvContentPartPr/>
                <p14:nvPr/>
              </p14:nvContentPartPr>
              <p14:xfrm>
                <a:off x="5075071" y="3802894"/>
                <a:ext cx="48960" cy="393840"/>
              </p14:xfrm>
            </p:contentPart>
          </mc:Choice>
          <mc:Fallback>
            <p:pic>
              <p:nvPicPr>
                <p:cNvPr id="66" name="Ink 65">
                  <a:extLst>
                    <a:ext uri="{FF2B5EF4-FFF2-40B4-BE49-F238E27FC236}">
                      <a16:creationId xmlns:a16="http://schemas.microsoft.com/office/drawing/2014/main" id="{5E83DF82-DC6D-DC31-3360-B53112764DF8}"/>
                    </a:ext>
                  </a:extLst>
                </p:cNvPr>
                <p:cNvPicPr/>
                <p:nvPr/>
              </p:nvPicPr>
              <p:blipFill>
                <a:blip r:embed="rId63"/>
                <a:stretch>
                  <a:fillRect/>
                </a:stretch>
              </p:blipFill>
              <p:spPr>
                <a:xfrm>
                  <a:off x="5066071" y="3793894"/>
                  <a:ext cx="66600" cy="4114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67" name="Ink 66">
                  <a:extLst>
                    <a:ext uri="{FF2B5EF4-FFF2-40B4-BE49-F238E27FC236}">
                      <a16:creationId xmlns:a16="http://schemas.microsoft.com/office/drawing/2014/main" id="{14B9269D-0C8A-1C32-FB62-BE1777FE21AB}"/>
                    </a:ext>
                  </a:extLst>
                </p14:cNvPr>
                <p14:cNvContentPartPr/>
                <p14:nvPr/>
              </p14:nvContentPartPr>
              <p14:xfrm>
                <a:off x="5247511" y="3820894"/>
                <a:ext cx="69480" cy="335160"/>
              </p14:xfrm>
            </p:contentPart>
          </mc:Choice>
          <mc:Fallback>
            <p:pic>
              <p:nvPicPr>
                <p:cNvPr id="67" name="Ink 66">
                  <a:extLst>
                    <a:ext uri="{FF2B5EF4-FFF2-40B4-BE49-F238E27FC236}">
                      <a16:creationId xmlns:a16="http://schemas.microsoft.com/office/drawing/2014/main" id="{14B9269D-0C8A-1C32-FB62-BE1777FE21AB}"/>
                    </a:ext>
                  </a:extLst>
                </p:cNvPr>
                <p:cNvPicPr/>
                <p:nvPr/>
              </p:nvPicPr>
              <p:blipFill>
                <a:blip r:embed="rId65"/>
                <a:stretch>
                  <a:fillRect/>
                </a:stretch>
              </p:blipFill>
              <p:spPr>
                <a:xfrm>
                  <a:off x="5238511" y="3811894"/>
                  <a:ext cx="87120" cy="3528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8" name="Ink 67">
                  <a:extLst>
                    <a:ext uri="{FF2B5EF4-FFF2-40B4-BE49-F238E27FC236}">
                      <a16:creationId xmlns:a16="http://schemas.microsoft.com/office/drawing/2014/main" id="{F2C12466-7425-BEF7-FA63-71D3B7541EE0}"/>
                    </a:ext>
                  </a:extLst>
                </p14:cNvPr>
                <p14:cNvContentPartPr/>
                <p14:nvPr/>
              </p14:nvContentPartPr>
              <p14:xfrm>
                <a:off x="5419591" y="3776974"/>
                <a:ext cx="316800" cy="433800"/>
              </p14:xfrm>
            </p:contentPart>
          </mc:Choice>
          <mc:Fallback>
            <p:pic>
              <p:nvPicPr>
                <p:cNvPr id="68" name="Ink 67">
                  <a:extLst>
                    <a:ext uri="{FF2B5EF4-FFF2-40B4-BE49-F238E27FC236}">
                      <a16:creationId xmlns:a16="http://schemas.microsoft.com/office/drawing/2014/main" id="{F2C12466-7425-BEF7-FA63-71D3B7541EE0}"/>
                    </a:ext>
                  </a:extLst>
                </p:cNvPr>
                <p:cNvPicPr/>
                <p:nvPr/>
              </p:nvPicPr>
              <p:blipFill>
                <a:blip r:embed="rId67"/>
                <a:stretch>
                  <a:fillRect/>
                </a:stretch>
              </p:blipFill>
              <p:spPr>
                <a:xfrm>
                  <a:off x="5410951" y="3768334"/>
                  <a:ext cx="334440" cy="4514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70" name="Ink 69">
                  <a:extLst>
                    <a:ext uri="{FF2B5EF4-FFF2-40B4-BE49-F238E27FC236}">
                      <a16:creationId xmlns:a16="http://schemas.microsoft.com/office/drawing/2014/main" id="{14CDC2E0-530C-40AB-CA3E-6352D025801A}"/>
                    </a:ext>
                  </a:extLst>
                </p14:cNvPr>
                <p14:cNvContentPartPr/>
                <p14:nvPr/>
              </p14:nvContentPartPr>
              <p14:xfrm>
                <a:off x="5707231" y="4161094"/>
                <a:ext cx="171360" cy="236160"/>
              </p14:xfrm>
            </p:contentPart>
          </mc:Choice>
          <mc:Fallback>
            <p:pic>
              <p:nvPicPr>
                <p:cNvPr id="70" name="Ink 69">
                  <a:extLst>
                    <a:ext uri="{FF2B5EF4-FFF2-40B4-BE49-F238E27FC236}">
                      <a16:creationId xmlns:a16="http://schemas.microsoft.com/office/drawing/2014/main" id="{14CDC2E0-530C-40AB-CA3E-6352D025801A}"/>
                    </a:ext>
                  </a:extLst>
                </p:cNvPr>
                <p:cNvPicPr/>
                <p:nvPr/>
              </p:nvPicPr>
              <p:blipFill>
                <a:blip r:embed="rId69"/>
                <a:stretch>
                  <a:fillRect/>
                </a:stretch>
              </p:blipFill>
              <p:spPr>
                <a:xfrm>
                  <a:off x="5698591" y="4152094"/>
                  <a:ext cx="189000" cy="253800"/>
                </a:xfrm>
                <a:prstGeom prst="rect">
                  <a:avLst/>
                </a:prstGeom>
              </p:spPr>
            </p:pic>
          </mc:Fallback>
        </mc:AlternateContent>
      </p:grpSp>
      <p:grpSp>
        <p:nvGrpSpPr>
          <p:cNvPr id="74" name="Group 73">
            <a:extLst>
              <a:ext uri="{FF2B5EF4-FFF2-40B4-BE49-F238E27FC236}">
                <a16:creationId xmlns:a16="http://schemas.microsoft.com/office/drawing/2014/main" id="{79AF5D81-6CAA-A955-E59C-2D309E51B783}"/>
              </a:ext>
            </a:extLst>
          </p:cNvPr>
          <p:cNvGrpSpPr/>
          <p:nvPr/>
        </p:nvGrpSpPr>
        <p:grpSpPr>
          <a:xfrm>
            <a:off x="6161911" y="4161094"/>
            <a:ext cx="280800" cy="10440"/>
            <a:chOff x="6161911" y="4161094"/>
            <a:chExt cx="280800" cy="10440"/>
          </a:xfrm>
        </p:grpSpPr>
        <mc:AlternateContent xmlns:mc="http://schemas.openxmlformats.org/markup-compatibility/2006">
          <mc:Choice xmlns:p14="http://schemas.microsoft.com/office/powerpoint/2010/main" Requires="p14">
            <p:contentPart p14:bwMode="auto" r:id="rId70">
              <p14:nvContentPartPr>
                <p14:cNvPr id="71" name="Ink 70">
                  <a:extLst>
                    <a:ext uri="{FF2B5EF4-FFF2-40B4-BE49-F238E27FC236}">
                      <a16:creationId xmlns:a16="http://schemas.microsoft.com/office/drawing/2014/main" id="{ED464674-0654-7371-351A-90B310963F89}"/>
                    </a:ext>
                  </a:extLst>
                </p14:cNvPr>
                <p14:cNvContentPartPr/>
                <p14:nvPr/>
              </p14:nvContentPartPr>
              <p14:xfrm>
                <a:off x="6161911" y="4161094"/>
                <a:ext cx="2520" cy="360"/>
              </p14:xfrm>
            </p:contentPart>
          </mc:Choice>
          <mc:Fallback>
            <p:pic>
              <p:nvPicPr>
                <p:cNvPr id="71" name="Ink 70">
                  <a:extLst>
                    <a:ext uri="{FF2B5EF4-FFF2-40B4-BE49-F238E27FC236}">
                      <a16:creationId xmlns:a16="http://schemas.microsoft.com/office/drawing/2014/main" id="{ED464674-0654-7371-351A-90B310963F89}"/>
                    </a:ext>
                  </a:extLst>
                </p:cNvPr>
                <p:cNvPicPr/>
                <p:nvPr/>
              </p:nvPicPr>
              <p:blipFill>
                <a:blip r:embed="rId71"/>
                <a:stretch>
                  <a:fillRect/>
                </a:stretch>
              </p:blipFill>
              <p:spPr>
                <a:xfrm>
                  <a:off x="6153271" y="4152094"/>
                  <a:ext cx="20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72" name="Ink 71">
                  <a:extLst>
                    <a:ext uri="{FF2B5EF4-FFF2-40B4-BE49-F238E27FC236}">
                      <a16:creationId xmlns:a16="http://schemas.microsoft.com/office/drawing/2014/main" id="{C2AF7EF6-7C12-37DF-B08E-485E3984219D}"/>
                    </a:ext>
                  </a:extLst>
                </p14:cNvPr>
                <p14:cNvContentPartPr/>
                <p14:nvPr/>
              </p14:nvContentPartPr>
              <p14:xfrm>
                <a:off x="6307711" y="4161094"/>
                <a:ext cx="25560" cy="10440"/>
              </p14:xfrm>
            </p:contentPart>
          </mc:Choice>
          <mc:Fallback>
            <p:pic>
              <p:nvPicPr>
                <p:cNvPr id="72" name="Ink 71">
                  <a:extLst>
                    <a:ext uri="{FF2B5EF4-FFF2-40B4-BE49-F238E27FC236}">
                      <a16:creationId xmlns:a16="http://schemas.microsoft.com/office/drawing/2014/main" id="{C2AF7EF6-7C12-37DF-B08E-485E3984219D}"/>
                    </a:ext>
                  </a:extLst>
                </p:cNvPr>
                <p:cNvPicPr/>
                <p:nvPr/>
              </p:nvPicPr>
              <p:blipFill>
                <a:blip r:embed="rId73"/>
                <a:stretch>
                  <a:fillRect/>
                </a:stretch>
              </p:blipFill>
              <p:spPr>
                <a:xfrm>
                  <a:off x="6298711" y="4152094"/>
                  <a:ext cx="432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73" name="Ink 72">
                  <a:extLst>
                    <a:ext uri="{FF2B5EF4-FFF2-40B4-BE49-F238E27FC236}">
                      <a16:creationId xmlns:a16="http://schemas.microsoft.com/office/drawing/2014/main" id="{34383174-BF94-5C47-22F3-44A9F7957127}"/>
                    </a:ext>
                  </a:extLst>
                </p14:cNvPr>
                <p14:cNvContentPartPr/>
                <p14:nvPr/>
              </p14:nvContentPartPr>
              <p14:xfrm>
                <a:off x="6426871" y="4161094"/>
                <a:ext cx="15840" cy="8280"/>
              </p14:xfrm>
            </p:contentPart>
          </mc:Choice>
          <mc:Fallback>
            <p:pic>
              <p:nvPicPr>
                <p:cNvPr id="73" name="Ink 72">
                  <a:extLst>
                    <a:ext uri="{FF2B5EF4-FFF2-40B4-BE49-F238E27FC236}">
                      <a16:creationId xmlns:a16="http://schemas.microsoft.com/office/drawing/2014/main" id="{34383174-BF94-5C47-22F3-44A9F7957127}"/>
                    </a:ext>
                  </a:extLst>
                </p:cNvPr>
                <p:cNvPicPr/>
                <p:nvPr/>
              </p:nvPicPr>
              <p:blipFill>
                <a:blip r:embed="rId75"/>
                <a:stretch>
                  <a:fillRect/>
                </a:stretch>
              </p:blipFill>
              <p:spPr>
                <a:xfrm>
                  <a:off x="6418231" y="4152094"/>
                  <a:ext cx="33480" cy="25920"/>
                </a:xfrm>
                <a:prstGeom prst="rect">
                  <a:avLst/>
                </a:prstGeom>
              </p:spPr>
            </p:pic>
          </mc:Fallback>
        </mc:AlternateContent>
      </p:grpSp>
      <p:grpSp>
        <p:nvGrpSpPr>
          <p:cNvPr id="87" name="Group 86">
            <a:extLst>
              <a:ext uri="{FF2B5EF4-FFF2-40B4-BE49-F238E27FC236}">
                <a16:creationId xmlns:a16="http://schemas.microsoft.com/office/drawing/2014/main" id="{F496B318-2FF5-4D05-9E02-7750DC542DE9}"/>
              </a:ext>
            </a:extLst>
          </p:cNvPr>
          <p:cNvGrpSpPr/>
          <p:nvPr/>
        </p:nvGrpSpPr>
        <p:grpSpPr>
          <a:xfrm>
            <a:off x="6716671" y="3617854"/>
            <a:ext cx="2534400" cy="676080"/>
            <a:chOff x="6716671" y="3617854"/>
            <a:chExt cx="2534400" cy="676080"/>
          </a:xfrm>
        </p:grpSpPr>
        <mc:AlternateContent xmlns:mc="http://schemas.openxmlformats.org/markup-compatibility/2006">
          <mc:Choice xmlns:p14="http://schemas.microsoft.com/office/powerpoint/2010/main" Requires="p14">
            <p:contentPart p14:bwMode="auto" r:id="rId76">
              <p14:nvContentPartPr>
                <p14:cNvPr id="76" name="Ink 75">
                  <a:extLst>
                    <a:ext uri="{FF2B5EF4-FFF2-40B4-BE49-F238E27FC236}">
                      <a16:creationId xmlns:a16="http://schemas.microsoft.com/office/drawing/2014/main" id="{5FB377B1-23E7-FB0D-DC8E-F8E9C476708F}"/>
                    </a:ext>
                  </a:extLst>
                </p14:cNvPr>
                <p14:cNvContentPartPr/>
                <p14:nvPr/>
              </p14:nvContentPartPr>
              <p14:xfrm>
                <a:off x="6716671" y="3683374"/>
                <a:ext cx="172800" cy="136080"/>
              </p14:xfrm>
            </p:contentPart>
          </mc:Choice>
          <mc:Fallback>
            <p:pic>
              <p:nvPicPr>
                <p:cNvPr id="76" name="Ink 75">
                  <a:extLst>
                    <a:ext uri="{FF2B5EF4-FFF2-40B4-BE49-F238E27FC236}">
                      <a16:creationId xmlns:a16="http://schemas.microsoft.com/office/drawing/2014/main" id="{5FB377B1-23E7-FB0D-DC8E-F8E9C476708F}"/>
                    </a:ext>
                  </a:extLst>
                </p:cNvPr>
                <p:cNvPicPr/>
                <p:nvPr/>
              </p:nvPicPr>
              <p:blipFill>
                <a:blip r:embed="rId77"/>
                <a:stretch>
                  <a:fillRect/>
                </a:stretch>
              </p:blipFill>
              <p:spPr>
                <a:xfrm>
                  <a:off x="6708031" y="3674734"/>
                  <a:ext cx="19044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77" name="Ink 76">
                  <a:extLst>
                    <a:ext uri="{FF2B5EF4-FFF2-40B4-BE49-F238E27FC236}">
                      <a16:creationId xmlns:a16="http://schemas.microsoft.com/office/drawing/2014/main" id="{B9F8375D-369B-4ED1-B37C-8B97B899BCCD}"/>
                    </a:ext>
                  </a:extLst>
                </p14:cNvPr>
                <p14:cNvContentPartPr/>
                <p14:nvPr/>
              </p14:nvContentPartPr>
              <p14:xfrm>
                <a:off x="6890551" y="3670414"/>
                <a:ext cx="37440" cy="385200"/>
              </p14:xfrm>
            </p:contentPart>
          </mc:Choice>
          <mc:Fallback>
            <p:pic>
              <p:nvPicPr>
                <p:cNvPr id="77" name="Ink 76">
                  <a:extLst>
                    <a:ext uri="{FF2B5EF4-FFF2-40B4-BE49-F238E27FC236}">
                      <a16:creationId xmlns:a16="http://schemas.microsoft.com/office/drawing/2014/main" id="{B9F8375D-369B-4ED1-B37C-8B97B899BCCD}"/>
                    </a:ext>
                  </a:extLst>
                </p:cNvPr>
                <p:cNvPicPr/>
                <p:nvPr/>
              </p:nvPicPr>
              <p:blipFill>
                <a:blip r:embed="rId79"/>
                <a:stretch>
                  <a:fillRect/>
                </a:stretch>
              </p:blipFill>
              <p:spPr>
                <a:xfrm>
                  <a:off x="6881911" y="3661774"/>
                  <a:ext cx="55080" cy="4028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9" name="Ink 78">
                  <a:extLst>
                    <a:ext uri="{FF2B5EF4-FFF2-40B4-BE49-F238E27FC236}">
                      <a16:creationId xmlns:a16="http://schemas.microsoft.com/office/drawing/2014/main" id="{E5885890-99F0-5BF9-742A-41C7BBEBD196}"/>
                    </a:ext>
                  </a:extLst>
                </p14:cNvPr>
                <p14:cNvContentPartPr/>
                <p14:nvPr/>
              </p14:nvContentPartPr>
              <p14:xfrm>
                <a:off x="7017631" y="3670414"/>
                <a:ext cx="168840" cy="127440"/>
              </p14:xfrm>
            </p:contentPart>
          </mc:Choice>
          <mc:Fallback>
            <p:pic>
              <p:nvPicPr>
                <p:cNvPr id="79" name="Ink 78">
                  <a:extLst>
                    <a:ext uri="{FF2B5EF4-FFF2-40B4-BE49-F238E27FC236}">
                      <a16:creationId xmlns:a16="http://schemas.microsoft.com/office/drawing/2014/main" id="{E5885890-99F0-5BF9-742A-41C7BBEBD196}"/>
                    </a:ext>
                  </a:extLst>
                </p:cNvPr>
                <p:cNvPicPr/>
                <p:nvPr/>
              </p:nvPicPr>
              <p:blipFill>
                <a:blip r:embed="rId81"/>
                <a:stretch>
                  <a:fillRect/>
                </a:stretch>
              </p:blipFill>
              <p:spPr>
                <a:xfrm>
                  <a:off x="7008991" y="3661774"/>
                  <a:ext cx="18648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80" name="Ink 79">
                  <a:extLst>
                    <a:ext uri="{FF2B5EF4-FFF2-40B4-BE49-F238E27FC236}">
                      <a16:creationId xmlns:a16="http://schemas.microsoft.com/office/drawing/2014/main" id="{F1405E1E-B68E-F54B-C97B-661661257798}"/>
                    </a:ext>
                  </a:extLst>
                </p14:cNvPr>
                <p14:cNvContentPartPr/>
                <p14:nvPr/>
              </p14:nvContentPartPr>
              <p14:xfrm>
                <a:off x="7195831" y="3670414"/>
                <a:ext cx="26640" cy="362160"/>
              </p14:xfrm>
            </p:contentPart>
          </mc:Choice>
          <mc:Fallback>
            <p:pic>
              <p:nvPicPr>
                <p:cNvPr id="80" name="Ink 79">
                  <a:extLst>
                    <a:ext uri="{FF2B5EF4-FFF2-40B4-BE49-F238E27FC236}">
                      <a16:creationId xmlns:a16="http://schemas.microsoft.com/office/drawing/2014/main" id="{F1405E1E-B68E-F54B-C97B-661661257798}"/>
                    </a:ext>
                  </a:extLst>
                </p:cNvPr>
                <p:cNvPicPr/>
                <p:nvPr/>
              </p:nvPicPr>
              <p:blipFill>
                <a:blip r:embed="rId83"/>
                <a:stretch>
                  <a:fillRect/>
                </a:stretch>
              </p:blipFill>
              <p:spPr>
                <a:xfrm>
                  <a:off x="7186831" y="3661774"/>
                  <a:ext cx="44280" cy="3798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81" name="Ink 80">
                  <a:extLst>
                    <a:ext uri="{FF2B5EF4-FFF2-40B4-BE49-F238E27FC236}">
                      <a16:creationId xmlns:a16="http://schemas.microsoft.com/office/drawing/2014/main" id="{66C46A9B-A31B-2675-7B5F-3F5EEEE1E40F}"/>
                    </a:ext>
                  </a:extLst>
                </p14:cNvPr>
                <p14:cNvContentPartPr/>
                <p14:nvPr/>
              </p14:nvContentPartPr>
              <p14:xfrm>
                <a:off x="7325071" y="3670414"/>
                <a:ext cx="204480" cy="344520"/>
              </p14:xfrm>
            </p:contentPart>
          </mc:Choice>
          <mc:Fallback>
            <p:pic>
              <p:nvPicPr>
                <p:cNvPr id="81" name="Ink 80">
                  <a:extLst>
                    <a:ext uri="{FF2B5EF4-FFF2-40B4-BE49-F238E27FC236}">
                      <a16:creationId xmlns:a16="http://schemas.microsoft.com/office/drawing/2014/main" id="{66C46A9B-A31B-2675-7B5F-3F5EEEE1E40F}"/>
                    </a:ext>
                  </a:extLst>
                </p:cNvPr>
                <p:cNvPicPr/>
                <p:nvPr/>
              </p:nvPicPr>
              <p:blipFill>
                <a:blip r:embed="rId85"/>
                <a:stretch>
                  <a:fillRect/>
                </a:stretch>
              </p:blipFill>
              <p:spPr>
                <a:xfrm>
                  <a:off x="7316071" y="3661414"/>
                  <a:ext cx="22212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82" name="Ink 81">
                  <a:extLst>
                    <a:ext uri="{FF2B5EF4-FFF2-40B4-BE49-F238E27FC236}">
                      <a16:creationId xmlns:a16="http://schemas.microsoft.com/office/drawing/2014/main" id="{EF52266D-1016-BEBA-8DD7-C51C7B4D3992}"/>
                    </a:ext>
                  </a:extLst>
                </p14:cNvPr>
                <p14:cNvContentPartPr/>
                <p14:nvPr/>
              </p14:nvContentPartPr>
              <p14:xfrm>
                <a:off x="7603351" y="4028254"/>
                <a:ext cx="96120" cy="112320"/>
              </p14:xfrm>
            </p:contentPart>
          </mc:Choice>
          <mc:Fallback>
            <p:pic>
              <p:nvPicPr>
                <p:cNvPr id="82" name="Ink 81">
                  <a:extLst>
                    <a:ext uri="{FF2B5EF4-FFF2-40B4-BE49-F238E27FC236}">
                      <a16:creationId xmlns:a16="http://schemas.microsoft.com/office/drawing/2014/main" id="{EF52266D-1016-BEBA-8DD7-C51C7B4D3992}"/>
                    </a:ext>
                  </a:extLst>
                </p:cNvPr>
                <p:cNvPicPr/>
                <p:nvPr/>
              </p:nvPicPr>
              <p:blipFill>
                <a:blip r:embed="rId87"/>
                <a:stretch>
                  <a:fillRect/>
                </a:stretch>
              </p:blipFill>
              <p:spPr>
                <a:xfrm>
                  <a:off x="7594711" y="4019254"/>
                  <a:ext cx="11376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83" name="Ink 82">
                  <a:extLst>
                    <a:ext uri="{FF2B5EF4-FFF2-40B4-BE49-F238E27FC236}">
                      <a16:creationId xmlns:a16="http://schemas.microsoft.com/office/drawing/2014/main" id="{D356F5E3-7463-D73F-31BD-D252D6A20DEA}"/>
                    </a:ext>
                  </a:extLst>
                </p14:cNvPr>
                <p14:cNvContentPartPr/>
                <p14:nvPr/>
              </p14:nvContentPartPr>
              <p14:xfrm>
                <a:off x="7890991" y="3697054"/>
                <a:ext cx="504720" cy="389160"/>
              </p14:xfrm>
            </p:contentPart>
          </mc:Choice>
          <mc:Fallback>
            <p:pic>
              <p:nvPicPr>
                <p:cNvPr id="83" name="Ink 82">
                  <a:extLst>
                    <a:ext uri="{FF2B5EF4-FFF2-40B4-BE49-F238E27FC236}">
                      <a16:creationId xmlns:a16="http://schemas.microsoft.com/office/drawing/2014/main" id="{D356F5E3-7463-D73F-31BD-D252D6A20DEA}"/>
                    </a:ext>
                  </a:extLst>
                </p:cNvPr>
                <p:cNvPicPr/>
                <p:nvPr/>
              </p:nvPicPr>
              <p:blipFill>
                <a:blip r:embed="rId89"/>
                <a:stretch>
                  <a:fillRect/>
                </a:stretch>
              </p:blipFill>
              <p:spPr>
                <a:xfrm>
                  <a:off x="7882351" y="3688414"/>
                  <a:ext cx="522360" cy="4068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84" name="Ink 83">
                  <a:extLst>
                    <a:ext uri="{FF2B5EF4-FFF2-40B4-BE49-F238E27FC236}">
                      <a16:creationId xmlns:a16="http://schemas.microsoft.com/office/drawing/2014/main" id="{149080B8-4FDD-0B0C-8F97-F6DA610C53D7}"/>
                    </a:ext>
                  </a:extLst>
                </p14:cNvPr>
                <p14:cNvContentPartPr/>
                <p14:nvPr/>
              </p14:nvContentPartPr>
              <p14:xfrm>
                <a:off x="8416231" y="3710014"/>
                <a:ext cx="262800" cy="202320"/>
              </p14:xfrm>
            </p:contentPart>
          </mc:Choice>
          <mc:Fallback>
            <p:pic>
              <p:nvPicPr>
                <p:cNvPr id="84" name="Ink 83">
                  <a:extLst>
                    <a:ext uri="{FF2B5EF4-FFF2-40B4-BE49-F238E27FC236}">
                      <a16:creationId xmlns:a16="http://schemas.microsoft.com/office/drawing/2014/main" id="{149080B8-4FDD-0B0C-8F97-F6DA610C53D7}"/>
                    </a:ext>
                  </a:extLst>
                </p:cNvPr>
                <p:cNvPicPr/>
                <p:nvPr/>
              </p:nvPicPr>
              <p:blipFill>
                <a:blip r:embed="rId91"/>
                <a:stretch>
                  <a:fillRect/>
                </a:stretch>
              </p:blipFill>
              <p:spPr>
                <a:xfrm>
                  <a:off x="8407591" y="3701374"/>
                  <a:ext cx="28044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85" name="Ink 84">
                  <a:extLst>
                    <a:ext uri="{FF2B5EF4-FFF2-40B4-BE49-F238E27FC236}">
                      <a16:creationId xmlns:a16="http://schemas.microsoft.com/office/drawing/2014/main" id="{A1508394-730A-D700-0CF2-140159F2D174}"/>
                    </a:ext>
                  </a:extLst>
                </p14:cNvPr>
                <p14:cNvContentPartPr/>
                <p14:nvPr/>
              </p14:nvContentPartPr>
              <p14:xfrm>
                <a:off x="8638711" y="3657094"/>
                <a:ext cx="50400" cy="442080"/>
              </p14:xfrm>
            </p:contentPart>
          </mc:Choice>
          <mc:Fallback>
            <p:pic>
              <p:nvPicPr>
                <p:cNvPr id="85" name="Ink 84">
                  <a:extLst>
                    <a:ext uri="{FF2B5EF4-FFF2-40B4-BE49-F238E27FC236}">
                      <a16:creationId xmlns:a16="http://schemas.microsoft.com/office/drawing/2014/main" id="{A1508394-730A-D700-0CF2-140159F2D174}"/>
                    </a:ext>
                  </a:extLst>
                </p:cNvPr>
                <p:cNvPicPr/>
                <p:nvPr/>
              </p:nvPicPr>
              <p:blipFill>
                <a:blip r:embed="rId93"/>
                <a:stretch>
                  <a:fillRect/>
                </a:stretch>
              </p:blipFill>
              <p:spPr>
                <a:xfrm>
                  <a:off x="8629711" y="3648094"/>
                  <a:ext cx="68040" cy="4597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86" name="Ink 85">
                  <a:extLst>
                    <a:ext uri="{FF2B5EF4-FFF2-40B4-BE49-F238E27FC236}">
                      <a16:creationId xmlns:a16="http://schemas.microsoft.com/office/drawing/2014/main" id="{258CFA5B-8354-5CD2-6CAE-87DDE24E56AE}"/>
                    </a:ext>
                  </a:extLst>
                </p14:cNvPr>
                <p14:cNvContentPartPr/>
                <p14:nvPr/>
              </p14:nvContentPartPr>
              <p14:xfrm>
                <a:off x="8825551" y="3617854"/>
                <a:ext cx="425520" cy="676080"/>
              </p14:xfrm>
            </p:contentPart>
          </mc:Choice>
          <mc:Fallback>
            <p:pic>
              <p:nvPicPr>
                <p:cNvPr id="86" name="Ink 85">
                  <a:extLst>
                    <a:ext uri="{FF2B5EF4-FFF2-40B4-BE49-F238E27FC236}">
                      <a16:creationId xmlns:a16="http://schemas.microsoft.com/office/drawing/2014/main" id="{258CFA5B-8354-5CD2-6CAE-87DDE24E56AE}"/>
                    </a:ext>
                  </a:extLst>
                </p:cNvPr>
                <p:cNvPicPr/>
                <p:nvPr/>
              </p:nvPicPr>
              <p:blipFill>
                <a:blip r:embed="rId95"/>
                <a:stretch>
                  <a:fillRect/>
                </a:stretch>
              </p:blipFill>
              <p:spPr>
                <a:xfrm>
                  <a:off x="8816911" y="3608854"/>
                  <a:ext cx="443160" cy="693720"/>
                </a:xfrm>
                <a:prstGeom prst="rect">
                  <a:avLst/>
                </a:prstGeom>
              </p:spPr>
            </p:pic>
          </mc:Fallback>
        </mc:AlternateContent>
      </p:grpSp>
    </p:spTree>
    <p:extLst>
      <p:ext uri="{BB962C8B-B14F-4D97-AF65-F5344CB8AC3E}">
        <p14:creationId xmlns:p14="http://schemas.microsoft.com/office/powerpoint/2010/main" val="1358564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478E-2E15-D9B0-E94A-B971057EC8FC}"/>
              </a:ext>
            </a:extLst>
          </p:cNvPr>
          <p:cNvSpPr>
            <a:spLocks noGrp="1"/>
          </p:cNvSpPr>
          <p:nvPr>
            <p:ph type="title"/>
          </p:nvPr>
        </p:nvSpPr>
        <p:spPr/>
        <p:txBody>
          <a:bodyPr/>
          <a:lstStyle/>
          <a:p>
            <a:r>
              <a:rPr lang="en-PH" dirty="0"/>
              <a:t>Procedures</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85AAD400-17EF-3515-C9C0-A783519156ED}"/>
                  </a:ext>
                </a:extLst>
              </p14:cNvPr>
              <p14:cNvContentPartPr/>
              <p14:nvPr/>
            </p14:nvContentPartPr>
            <p14:xfrm>
              <a:off x="1572890" y="1847557"/>
              <a:ext cx="1009080" cy="625680"/>
            </p14:xfrm>
          </p:contentPart>
        </mc:Choice>
        <mc:Fallback>
          <p:pic>
            <p:nvPicPr>
              <p:cNvPr id="3" name="Ink 2">
                <a:extLst>
                  <a:ext uri="{FF2B5EF4-FFF2-40B4-BE49-F238E27FC236}">
                    <a16:creationId xmlns:a16="http://schemas.microsoft.com/office/drawing/2014/main" id="{85AAD400-17EF-3515-C9C0-A783519156ED}"/>
                  </a:ext>
                </a:extLst>
              </p:cNvPr>
              <p:cNvPicPr/>
              <p:nvPr/>
            </p:nvPicPr>
            <p:blipFill>
              <a:blip r:embed="rId3"/>
              <a:stretch>
                <a:fillRect/>
              </a:stretch>
            </p:blipFill>
            <p:spPr>
              <a:xfrm>
                <a:off x="1563890" y="1838557"/>
                <a:ext cx="1026720" cy="643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4B90F484-B326-C6BF-805A-A60032062001}"/>
                  </a:ext>
                </a:extLst>
              </p14:cNvPr>
              <p14:cNvContentPartPr/>
              <p14:nvPr/>
            </p14:nvContentPartPr>
            <p14:xfrm>
              <a:off x="2460290" y="1914157"/>
              <a:ext cx="28800" cy="528840"/>
            </p14:xfrm>
          </p:contentPart>
        </mc:Choice>
        <mc:Fallback>
          <p:pic>
            <p:nvPicPr>
              <p:cNvPr id="6" name="Ink 5">
                <a:extLst>
                  <a:ext uri="{FF2B5EF4-FFF2-40B4-BE49-F238E27FC236}">
                    <a16:creationId xmlns:a16="http://schemas.microsoft.com/office/drawing/2014/main" id="{4B90F484-B326-C6BF-805A-A60032062001}"/>
                  </a:ext>
                </a:extLst>
              </p:cNvPr>
              <p:cNvPicPr/>
              <p:nvPr/>
            </p:nvPicPr>
            <p:blipFill>
              <a:blip r:embed="rId5"/>
              <a:stretch>
                <a:fillRect/>
              </a:stretch>
            </p:blipFill>
            <p:spPr>
              <a:xfrm>
                <a:off x="2451290" y="1905517"/>
                <a:ext cx="46440" cy="546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C7D50490-947F-1D71-389E-4F96007BF53D}"/>
                  </a:ext>
                </a:extLst>
              </p14:cNvPr>
              <p14:cNvContentPartPr/>
              <p14:nvPr/>
            </p14:nvContentPartPr>
            <p14:xfrm>
              <a:off x="2710490" y="1845397"/>
              <a:ext cx="871200" cy="613080"/>
            </p14:xfrm>
          </p:contentPart>
        </mc:Choice>
        <mc:Fallback>
          <p:pic>
            <p:nvPicPr>
              <p:cNvPr id="7" name="Ink 6">
                <a:extLst>
                  <a:ext uri="{FF2B5EF4-FFF2-40B4-BE49-F238E27FC236}">
                    <a16:creationId xmlns:a16="http://schemas.microsoft.com/office/drawing/2014/main" id="{C7D50490-947F-1D71-389E-4F96007BF53D}"/>
                  </a:ext>
                </a:extLst>
              </p:cNvPr>
              <p:cNvPicPr/>
              <p:nvPr/>
            </p:nvPicPr>
            <p:blipFill>
              <a:blip r:embed="rId7"/>
              <a:stretch>
                <a:fillRect/>
              </a:stretch>
            </p:blipFill>
            <p:spPr>
              <a:xfrm>
                <a:off x="2701850" y="1836757"/>
                <a:ext cx="888840" cy="630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C0DBF411-EAFB-CBC5-14A8-3AE1AB51DD56}"/>
                  </a:ext>
                </a:extLst>
              </p14:cNvPr>
              <p14:cNvContentPartPr/>
              <p14:nvPr/>
            </p14:nvContentPartPr>
            <p14:xfrm>
              <a:off x="3309530" y="1860517"/>
              <a:ext cx="319680" cy="531000"/>
            </p14:xfrm>
          </p:contentPart>
        </mc:Choice>
        <mc:Fallback>
          <p:pic>
            <p:nvPicPr>
              <p:cNvPr id="10" name="Ink 9">
                <a:extLst>
                  <a:ext uri="{FF2B5EF4-FFF2-40B4-BE49-F238E27FC236}">
                    <a16:creationId xmlns:a16="http://schemas.microsoft.com/office/drawing/2014/main" id="{C0DBF411-EAFB-CBC5-14A8-3AE1AB51DD56}"/>
                  </a:ext>
                </a:extLst>
              </p:cNvPr>
              <p:cNvPicPr/>
              <p:nvPr/>
            </p:nvPicPr>
            <p:blipFill>
              <a:blip r:embed="rId9"/>
              <a:stretch>
                <a:fillRect/>
              </a:stretch>
            </p:blipFill>
            <p:spPr>
              <a:xfrm>
                <a:off x="3300890" y="1851877"/>
                <a:ext cx="337320" cy="548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4AB6D92A-48DD-6F88-F9B8-4D964A29FE3B}"/>
                  </a:ext>
                </a:extLst>
              </p14:cNvPr>
              <p14:cNvContentPartPr/>
              <p14:nvPr/>
            </p14:nvContentPartPr>
            <p14:xfrm>
              <a:off x="3865370" y="1851517"/>
              <a:ext cx="891360" cy="609840"/>
            </p14:xfrm>
          </p:contentPart>
        </mc:Choice>
        <mc:Fallback>
          <p:pic>
            <p:nvPicPr>
              <p:cNvPr id="11" name="Ink 10">
                <a:extLst>
                  <a:ext uri="{FF2B5EF4-FFF2-40B4-BE49-F238E27FC236}">
                    <a16:creationId xmlns:a16="http://schemas.microsoft.com/office/drawing/2014/main" id="{4AB6D92A-48DD-6F88-F9B8-4D964A29FE3B}"/>
                  </a:ext>
                </a:extLst>
              </p:cNvPr>
              <p:cNvPicPr/>
              <p:nvPr/>
            </p:nvPicPr>
            <p:blipFill>
              <a:blip r:embed="rId11"/>
              <a:stretch>
                <a:fillRect/>
              </a:stretch>
            </p:blipFill>
            <p:spPr>
              <a:xfrm>
                <a:off x="3856730" y="1842517"/>
                <a:ext cx="909000" cy="627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571B743F-98EB-EA7C-388E-86CE615287B6}"/>
                  </a:ext>
                </a:extLst>
              </p14:cNvPr>
              <p14:cNvContentPartPr/>
              <p14:nvPr/>
            </p14:nvContentPartPr>
            <p14:xfrm>
              <a:off x="1845480" y="1991536"/>
              <a:ext cx="151200" cy="265320"/>
            </p14:xfrm>
          </p:contentPart>
        </mc:Choice>
        <mc:Fallback>
          <p:pic>
            <p:nvPicPr>
              <p:cNvPr id="12" name="Ink 11">
                <a:extLst>
                  <a:ext uri="{FF2B5EF4-FFF2-40B4-BE49-F238E27FC236}">
                    <a16:creationId xmlns:a16="http://schemas.microsoft.com/office/drawing/2014/main" id="{571B743F-98EB-EA7C-388E-86CE615287B6}"/>
                  </a:ext>
                </a:extLst>
              </p:cNvPr>
              <p:cNvPicPr/>
              <p:nvPr/>
            </p:nvPicPr>
            <p:blipFill>
              <a:blip r:embed="rId13"/>
              <a:stretch>
                <a:fillRect/>
              </a:stretch>
            </p:blipFill>
            <p:spPr>
              <a:xfrm>
                <a:off x="1836480" y="1982896"/>
                <a:ext cx="16884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C9299598-CA45-0E39-880D-F99598E933AA}"/>
                  </a:ext>
                </a:extLst>
              </p14:cNvPr>
              <p14:cNvContentPartPr/>
              <p14:nvPr/>
            </p14:nvContentPartPr>
            <p14:xfrm>
              <a:off x="838200" y="1962016"/>
              <a:ext cx="109440" cy="320760"/>
            </p14:xfrm>
          </p:contentPart>
        </mc:Choice>
        <mc:Fallback>
          <p:pic>
            <p:nvPicPr>
              <p:cNvPr id="13" name="Ink 12">
                <a:extLst>
                  <a:ext uri="{FF2B5EF4-FFF2-40B4-BE49-F238E27FC236}">
                    <a16:creationId xmlns:a16="http://schemas.microsoft.com/office/drawing/2014/main" id="{C9299598-CA45-0E39-880D-F99598E933AA}"/>
                  </a:ext>
                </a:extLst>
              </p:cNvPr>
              <p:cNvPicPr/>
              <p:nvPr/>
            </p:nvPicPr>
            <p:blipFill>
              <a:blip r:embed="rId15"/>
              <a:stretch>
                <a:fillRect/>
              </a:stretch>
            </p:blipFill>
            <p:spPr>
              <a:xfrm>
                <a:off x="829200" y="1953376"/>
                <a:ext cx="12708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9BEEC986-3178-52B0-9D87-15121F2DDC15}"/>
                  </a:ext>
                </a:extLst>
              </p14:cNvPr>
              <p14:cNvContentPartPr/>
              <p14:nvPr/>
            </p14:nvContentPartPr>
            <p14:xfrm>
              <a:off x="1036920" y="2146336"/>
              <a:ext cx="15840" cy="8640"/>
            </p14:xfrm>
          </p:contentPart>
        </mc:Choice>
        <mc:Fallback>
          <p:pic>
            <p:nvPicPr>
              <p:cNvPr id="14" name="Ink 13">
                <a:extLst>
                  <a:ext uri="{FF2B5EF4-FFF2-40B4-BE49-F238E27FC236}">
                    <a16:creationId xmlns:a16="http://schemas.microsoft.com/office/drawing/2014/main" id="{9BEEC986-3178-52B0-9D87-15121F2DDC15}"/>
                  </a:ext>
                </a:extLst>
              </p:cNvPr>
              <p:cNvPicPr/>
              <p:nvPr/>
            </p:nvPicPr>
            <p:blipFill>
              <a:blip r:embed="rId17"/>
              <a:stretch>
                <a:fillRect/>
              </a:stretch>
            </p:blipFill>
            <p:spPr>
              <a:xfrm>
                <a:off x="1028280" y="2137696"/>
                <a:ext cx="3348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EF5A3FBA-43F5-EF5F-E80F-06A9D1DEFF27}"/>
                  </a:ext>
                </a:extLst>
              </p14:cNvPr>
              <p14:cNvContentPartPr/>
              <p14:nvPr/>
            </p14:nvContentPartPr>
            <p14:xfrm>
              <a:off x="3140760" y="2002336"/>
              <a:ext cx="254520" cy="246600"/>
            </p14:xfrm>
          </p:contentPart>
        </mc:Choice>
        <mc:Fallback>
          <p:pic>
            <p:nvPicPr>
              <p:cNvPr id="15" name="Ink 14">
                <a:extLst>
                  <a:ext uri="{FF2B5EF4-FFF2-40B4-BE49-F238E27FC236}">
                    <a16:creationId xmlns:a16="http://schemas.microsoft.com/office/drawing/2014/main" id="{EF5A3FBA-43F5-EF5F-E80F-06A9D1DEFF27}"/>
                  </a:ext>
                </a:extLst>
              </p:cNvPr>
              <p:cNvPicPr/>
              <p:nvPr/>
            </p:nvPicPr>
            <p:blipFill>
              <a:blip r:embed="rId19"/>
              <a:stretch>
                <a:fillRect/>
              </a:stretch>
            </p:blipFill>
            <p:spPr>
              <a:xfrm>
                <a:off x="3132120" y="1993696"/>
                <a:ext cx="27216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1E5CAF98-448C-7687-415D-22D0AD0E6271}"/>
                  </a:ext>
                </a:extLst>
              </p14:cNvPr>
              <p14:cNvContentPartPr/>
              <p14:nvPr/>
            </p14:nvContentPartPr>
            <p14:xfrm>
              <a:off x="4111320" y="2013856"/>
              <a:ext cx="319680" cy="294480"/>
            </p14:xfrm>
          </p:contentPart>
        </mc:Choice>
        <mc:Fallback>
          <p:pic>
            <p:nvPicPr>
              <p:cNvPr id="17" name="Ink 16">
                <a:extLst>
                  <a:ext uri="{FF2B5EF4-FFF2-40B4-BE49-F238E27FC236}">
                    <a16:creationId xmlns:a16="http://schemas.microsoft.com/office/drawing/2014/main" id="{1E5CAF98-448C-7687-415D-22D0AD0E6271}"/>
                  </a:ext>
                </a:extLst>
              </p:cNvPr>
              <p:cNvPicPr/>
              <p:nvPr/>
            </p:nvPicPr>
            <p:blipFill>
              <a:blip r:embed="rId21"/>
              <a:stretch>
                <a:fillRect/>
              </a:stretch>
            </p:blipFill>
            <p:spPr>
              <a:xfrm>
                <a:off x="4102320" y="2005216"/>
                <a:ext cx="33732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1" name="Ink 20">
                <a:extLst>
                  <a:ext uri="{FF2B5EF4-FFF2-40B4-BE49-F238E27FC236}">
                    <a16:creationId xmlns:a16="http://schemas.microsoft.com/office/drawing/2014/main" id="{CC4A78BE-85D6-3B4C-8CC4-5714C686ADD9}"/>
                  </a:ext>
                </a:extLst>
              </p14:cNvPr>
              <p14:cNvContentPartPr/>
              <p14:nvPr/>
            </p14:nvContentPartPr>
            <p14:xfrm>
              <a:off x="5051280" y="1841416"/>
              <a:ext cx="331200" cy="225720"/>
            </p14:xfrm>
          </p:contentPart>
        </mc:Choice>
        <mc:Fallback>
          <p:pic>
            <p:nvPicPr>
              <p:cNvPr id="21" name="Ink 20">
                <a:extLst>
                  <a:ext uri="{FF2B5EF4-FFF2-40B4-BE49-F238E27FC236}">
                    <a16:creationId xmlns:a16="http://schemas.microsoft.com/office/drawing/2014/main" id="{CC4A78BE-85D6-3B4C-8CC4-5714C686ADD9}"/>
                  </a:ext>
                </a:extLst>
              </p:cNvPr>
              <p:cNvPicPr/>
              <p:nvPr/>
            </p:nvPicPr>
            <p:blipFill>
              <a:blip r:embed="rId23"/>
              <a:stretch>
                <a:fillRect/>
              </a:stretch>
            </p:blipFill>
            <p:spPr>
              <a:xfrm>
                <a:off x="5042640" y="1832776"/>
                <a:ext cx="34884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8" name="Ink 37">
                <a:extLst>
                  <a:ext uri="{FF2B5EF4-FFF2-40B4-BE49-F238E27FC236}">
                    <a16:creationId xmlns:a16="http://schemas.microsoft.com/office/drawing/2014/main" id="{A30B1A46-E2B4-D8C3-A8ED-6ADC0DA7AF63}"/>
                  </a:ext>
                </a:extLst>
              </p14:cNvPr>
              <p14:cNvContentPartPr/>
              <p14:nvPr/>
            </p14:nvContentPartPr>
            <p14:xfrm>
              <a:off x="5514960" y="1816216"/>
              <a:ext cx="315000" cy="228960"/>
            </p14:xfrm>
          </p:contentPart>
        </mc:Choice>
        <mc:Fallback>
          <p:pic>
            <p:nvPicPr>
              <p:cNvPr id="38" name="Ink 37">
                <a:extLst>
                  <a:ext uri="{FF2B5EF4-FFF2-40B4-BE49-F238E27FC236}">
                    <a16:creationId xmlns:a16="http://schemas.microsoft.com/office/drawing/2014/main" id="{A30B1A46-E2B4-D8C3-A8ED-6ADC0DA7AF63}"/>
                  </a:ext>
                </a:extLst>
              </p:cNvPr>
              <p:cNvPicPr/>
              <p:nvPr/>
            </p:nvPicPr>
            <p:blipFill>
              <a:blip r:embed="rId25"/>
              <a:stretch>
                <a:fillRect/>
              </a:stretch>
            </p:blipFill>
            <p:spPr>
              <a:xfrm>
                <a:off x="5505960" y="1807216"/>
                <a:ext cx="33264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9" name="Ink 38">
                <a:extLst>
                  <a:ext uri="{FF2B5EF4-FFF2-40B4-BE49-F238E27FC236}">
                    <a16:creationId xmlns:a16="http://schemas.microsoft.com/office/drawing/2014/main" id="{CC19B47E-57F6-853A-82A9-0670E137825E}"/>
                  </a:ext>
                </a:extLst>
              </p14:cNvPr>
              <p14:cNvContentPartPr/>
              <p14:nvPr/>
            </p14:nvContentPartPr>
            <p14:xfrm>
              <a:off x="5532960" y="1801096"/>
              <a:ext cx="316440" cy="237240"/>
            </p14:xfrm>
          </p:contentPart>
        </mc:Choice>
        <mc:Fallback>
          <p:pic>
            <p:nvPicPr>
              <p:cNvPr id="39" name="Ink 38">
                <a:extLst>
                  <a:ext uri="{FF2B5EF4-FFF2-40B4-BE49-F238E27FC236}">
                    <a16:creationId xmlns:a16="http://schemas.microsoft.com/office/drawing/2014/main" id="{CC19B47E-57F6-853A-82A9-0670E137825E}"/>
                  </a:ext>
                </a:extLst>
              </p:cNvPr>
              <p:cNvPicPr/>
              <p:nvPr/>
            </p:nvPicPr>
            <p:blipFill>
              <a:blip r:embed="rId27"/>
              <a:stretch>
                <a:fillRect/>
              </a:stretch>
            </p:blipFill>
            <p:spPr>
              <a:xfrm>
                <a:off x="5524320" y="1792456"/>
                <a:ext cx="33408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1" name="Ink 40">
                <a:extLst>
                  <a:ext uri="{FF2B5EF4-FFF2-40B4-BE49-F238E27FC236}">
                    <a16:creationId xmlns:a16="http://schemas.microsoft.com/office/drawing/2014/main" id="{730F34FC-9918-4331-A4C2-5D3EF4753B19}"/>
                  </a:ext>
                </a:extLst>
              </p14:cNvPr>
              <p14:cNvContentPartPr/>
              <p14:nvPr/>
            </p14:nvContentPartPr>
            <p14:xfrm>
              <a:off x="7140861" y="1799666"/>
              <a:ext cx="336240" cy="501120"/>
            </p14:xfrm>
          </p:contentPart>
        </mc:Choice>
        <mc:Fallback>
          <p:pic>
            <p:nvPicPr>
              <p:cNvPr id="41" name="Ink 40">
                <a:extLst>
                  <a:ext uri="{FF2B5EF4-FFF2-40B4-BE49-F238E27FC236}">
                    <a16:creationId xmlns:a16="http://schemas.microsoft.com/office/drawing/2014/main" id="{730F34FC-9918-4331-A4C2-5D3EF4753B19}"/>
                  </a:ext>
                </a:extLst>
              </p:cNvPr>
              <p:cNvPicPr/>
              <p:nvPr/>
            </p:nvPicPr>
            <p:blipFill>
              <a:blip r:embed="rId29"/>
              <a:stretch>
                <a:fillRect/>
              </a:stretch>
            </p:blipFill>
            <p:spPr>
              <a:xfrm>
                <a:off x="7131861" y="1791026"/>
                <a:ext cx="353880" cy="518760"/>
              </a:xfrm>
              <a:prstGeom prst="rect">
                <a:avLst/>
              </a:prstGeom>
            </p:spPr>
          </p:pic>
        </mc:Fallback>
      </mc:AlternateContent>
      <p:grpSp>
        <p:nvGrpSpPr>
          <p:cNvPr id="45" name="Group 44">
            <a:extLst>
              <a:ext uri="{FF2B5EF4-FFF2-40B4-BE49-F238E27FC236}">
                <a16:creationId xmlns:a16="http://schemas.microsoft.com/office/drawing/2014/main" id="{A2522D84-EC93-5B22-E07B-9BEEF83BE873}"/>
              </a:ext>
            </a:extLst>
          </p:cNvPr>
          <p:cNvGrpSpPr/>
          <p:nvPr/>
        </p:nvGrpSpPr>
        <p:grpSpPr>
          <a:xfrm>
            <a:off x="7805061" y="1922066"/>
            <a:ext cx="203040" cy="131760"/>
            <a:chOff x="7805061" y="1922066"/>
            <a:chExt cx="203040" cy="131760"/>
          </a:xfrm>
        </p:grpSpPr>
        <mc:AlternateContent xmlns:mc="http://schemas.openxmlformats.org/markup-compatibility/2006">
          <mc:Choice xmlns:p14="http://schemas.microsoft.com/office/powerpoint/2010/main" Requires="p14">
            <p:contentPart p14:bwMode="auto" r:id="rId30">
              <p14:nvContentPartPr>
                <p14:cNvPr id="42" name="Ink 41">
                  <a:extLst>
                    <a:ext uri="{FF2B5EF4-FFF2-40B4-BE49-F238E27FC236}">
                      <a16:creationId xmlns:a16="http://schemas.microsoft.com/office/drawing/2014/main" id="{B6DDA66B-7777-C129-1DFA-67D1351EEEB0}"/>
                    </a:ext>
                  </a:extLst>
                </p14:cNvPr>
                <p14:cNvContentPartPr/>
                <p14:nvPr/>
              </p14:nvContentPartPr>
              <p14:xfrm>
                <a:off x="7805061" y="1922066"/>
                <a:ext cx="184680" cy="25920"/>
              </p14:xfrm>
            </p:contentPart>
          </mc:Choice>
          <mc:Fallback>
            <p:pic>
              <p:nvPicPr>
                <p:cNvPr id="42" name="Ink 41">
                  <a:extLst>
                    <a:ext uri="{FF2B5EF4-FFF2-40B4-BE49-F238E27FC236}">
                      <a16:creationId xmlns:a16="http://schemas.microsoft.com/office/drawing/2014/main" id="{B6DDA66B-7777-C129-1DFA-67D1351EEEB0}"/>
                    </a:ext>
                  </a:extLst>
                </p:cNvPr>
                <p:cNvPicPr/>
                <p:nvPr/>
              </p:nvPicPr>
              <p:blipFill>
                <a:blip r:embed="rId31"/>
                <a:stretch>
                  <a:fillRect/>
                </a:stretch>
              </p:blipFill>
              <p:spPr>
                <a:xfrm>
                  <a:off x="7796421" y="1913066"/>
                  <a:ext cx="20232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3" name="Ink 42">
                  <a:extLst>
                    <a:ext uri="{FF2B5EF4-FFF2-40B4-BE49-F238E27FC236}">
                      <a16:creationId xmlns:a16="http://schemas.microsoft.com/office/drawing/2014/main" id="{3E70C383-50CF-6492-5121-8AA5A4D45BB4}"/>
                    </a:ext>
                  </a:extLst>
                </p14:cNvPr>
                <p14:cNvContentPartPr/>
                <p14:nvPr/>
              </p14:nvContentPartPr>
              <p14:xfrm>
                <a:off x="7831701" y="2039786"/>
                <a:ext cx="176400" cy="14040"/>
              </p14:xfrm>
            </p:contentPart>
          </mc:Choice>
          <mc:Fallback>
            <p:pic>
              <p:nvPicPr>
                <p:cNvPr id="43" name="Ink 42">
                  <a:extLst>
                    <a:ext uri="{FF2B5EF4-FFF2-40B4-BE49-F238E27FC236}">
                      <a16:creationId xmlns:a16="http://schemas.microsoft.com/office/drawing/2014/main" id="{3E70C383-50CF-6492-5121-8AA5A4D45BB4}"/>
                    </a:ext>
                  </a:extLst>
                </p:cNvPr>
                <p:cNvPicPr/>
                <p:nvPr/>
              </p:nvPicPr>
              <p:blipFill>
                <a:blip r:embed="rId33"/>
                <a:stretch>
                  <a:fillRect/>
                </a:stretch>
              </p:blipFill>
              <p:spPr>
                <a:xfrm>
                  <a:off x="7822701" y="2031146"/>
                  <a:ext cx="194040" cy="31680"/>
                </a:xfrm>
                <a:prstGeom prst="rect">
                  <a:avLst/>
                </a:prstGeom>
              </p:spPr>
            </p:pic>
          </mc:Fallback>
        </mc:AlternateContent>
      </p:grpSp>
      <p:grpSp>
        <p:nvGrpSpPr>
          <p:cNvPr id="53" name="Group 52">
            <a:extLst>
              <a:ext uri="{FF2B5EF4-FFF2-40B4-BE49-F238E27FC236}">
                <a16:creationId xmlns:a16="http://schemas.microsoft.com/office/drawing/2014/main" id="{AF7D0970-275C-4C2D-68B0-809483410AF3}"/>
              </a:ext>
            </a:extLst>
          </p:cNvPr>
          <p:cNvGrpSpPr/>
          <p:nvPr/>
        </p:nvGrpSpPr>
        <p:grpSpPr>
          <a:xfrm>
            <a:off x="8295381" y="1788506"/>
            <a:ext cx="1897920" cy="507960"/>
            <a:chOff x="8295381" y="1788506"/>
            <a:chExt cx="1897920" cy="507960"/>
          </a:xfrm>
        </p:grpSpPr>
        <mc:AlternateContent xmlns:mc="http://schemas.openxmlformats.org/markup-compatibility/2006">
          <mc:Choice xmlns:p14="http://schemas.microsoft.com/office/powerpoint/2010/main" Requires="p14">
            <p:contentPart p14:bwMode="auto" r:id="rId34">
              <p14:nvContentPartPr>
                <p14:cNvPr id="44" name="Ink 43">
                  <a:extLst>
                    <a:ext uri="{FF2B5EF4-FFF2-40B4-BE49-F238E27FC236}">
                      <a16:creationId xmlns:a16="http://schemas.microsoft.com/office/drawing/2014/main" id="{3A25D172-CAEC-E0CD-543C-B3FA0AE085E3}"/>
                    </a:ext>
                  </a:extLst>
                </p14:cNvPr>
                <p14:cNvContentPartPr/>
                <p14:nvPr/>
              </p14:nvContentPartPr>
              <p14:xfrm>
                <a:off x="8295381" y="1801466"/>
                <a:ext cx="357120" cy="495000"/>
              </p14:xfrm>
            </p:contentPart>
          </mc:Choice>
          <mc:Fallback>
            <p:pic>
              <p:nvPicPr>
                <p:cNvPr id="44" name="Ink 43">
                  <a:extLst>
                    <a:ext uri="{FF2B5EF4-FFF2-40B4-BE49-F238E27FC236}">
                      <a16:creationId xmlns:a16="http://schemas.microsoft.com/office/drawing/2014/main" id="{3A25D172-CAEC-E0CD-543C-B3FA0AE085E3}"/>
                    </a:ext>
                  </a:extLst>
                </p:cNvPr>
                <p:cNvPicPr/>
                <p:nvPr/>
              </p:nvPicPr>
              <p:blipFill>
                <a:blip r:embed="rId35"/>
                <a:stretch>
                  <a:fillRect/>
                </a:stretch>
              </p:blipFill>
              <p:spPr>
                <a:xfrm>
                  <a:off x="8286381" y="1792826"/>
                  <a:ext cx="374760" cy="5126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6" name="Ink 45">
                  <a:extLst>
                    <a:ext uri="{FF2B5EF4-FFF2-40B4-BE49-F238E27FC236}">
                      <a16:creationId xmlns:a16="http://schemas.microsoft.com/office/drawing/2014/main" id="{5C4113C9-594D-712E-8C47-DF9119957FAA}"/>
                    </a:ext>
                  </a:extLst>
                </p14:cNvPr>
                <p14:cNvContentPartPr/>
                <p14:nvPr/>
              </p14:nvContentPartPr>
              <p14:xfrm>
                <a:off x="8758701" y="1841426"/>
                <a:ext cx="14400" cy="318960"/>
              </p14:xfrm>
            </p:contentPart>
          </mc:Choice>
          <mc:Fallback>
            <p:pic>
              <p:nvPicPr>
                <p:cNvPr id="46" name="Ink 45">
                  <a:extLst>
                    <a:ext uri="{FF2B5EF4-FFF2-40B4-BE49-F238E27FC236}">
                      <a16:creationId xmlns:a16="http://schemas.microsoft.com/office/drawing/2014/main" id="{5C4113C9-594D-712E-8C47-DF9119957FAA}"/>
                    </a:ext>
                  </a:extLst>
                </p:cNvPr>
                <p:cNvPicPr/>
                <p:nvPr/>
              </p:nvPicPr>
              <p:blipFill>
                <a:blip r:embed="rId37"/>
                <a:stretch>
                  <a:fillRect/>
                </a:stretch>
              </p:blipFill>
              <p:spPr>
                <a:xfrm>
                  <a:off x="8750061" y="1832786"/>
                  <a:ext cx="3204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7" name="Ink 46">
                  <a:extLst>
                    <a:ext uri="{FF2B5EF4-FFF2-40B4-BE49-F238E27FC236}">
                      <a16:creationId xmlns:a16="http://schemas.microsoft.com/office/drawing/2014/main" id="{F968B63B-E9A0-7BB0-5525-37019515CB5B}"/>
                    </a:ext>
                  </a:extLst>
                </p14:cNvPr>
                <p14:cNvContentPartPr/>
                <p14:nvPr/>
              </p14:nvContentPartPr>
              <p14:xfrm>
                <a:off x="8918181" y="1841426"/>
                <a:ext cx="14040" cy="313200"/>
              </p14:xfrm>
            </p:contentPart>
          </mc:Choice>
          <mc:Fallback>
            <p:pic>
              <p:nvPicPr>
                <p:cNvPr id="47" name="Ink 46">
                  <a:extLst>
                    <a:ext uri="{FF2B5EF4-FFF2-40B4-BE49-F238E27FC236}">
                      <a16:creationId xmlns:a16="http://schemas.microsoft.com/office/drawing/2014/main" id="{F968B63B-E9A0-7BB0-5525-37019515CB5B}"/>
                    </a:ext>
                  </a:extLst>
                </p:cNvPr>
                <p:cNvPicPr/>
                <p:nvPr/>
              </p:nvPicPr>
              <p:blipFill>
                <a:blip r:embed="rId39"/>
                <a:stretch>
                  <a:fillRect/>
                </a:stretch>
              </p:blipFill>
              <p:spPr>
                <a:xfrm>
                  <a:off x="8909181" y="1832786"/>
                  <a:ext cx="31680"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8" name="Ink 47">
                  <a:extLst>
                    <a:ext uri="{FF2B5EF4-FFF2-40B4-BE49-F238E27FC236}">
                      <a16:creationId xmlns:a16="http://schemas.microsoft.com/office/drawing/2014/main" id="{095175F5-F394-E452-3E48-E08AC01A6F2A}"/>
                    </a:ext>
                  </a:extLst>
                </p14:cNvPr>
                <p14:cNvContentPartPr/>
                <p14:nvPr/>
              </p14:nvContentPartPr>
              <p14:xfrm>
                <a:off x="9102861" y="1788506"/>
                <a:ext cx="15480" cy="397800"/>
              </p14:xfrm>
            </p:contentPart>
          </mc:Choice>
          <mc:Fallback>
            <p:pic>
              <p:nvPicPr>
                <p:cNvPr id="48" name="Ink 47">
                  <a:extLst>
                    <a:ext uri="{FF2B5EF4-FFF2-40B4-BE49-F238E27FC236}">
                      <a16:creationId xmlns:a16="http://schemas.microsoft.com/office/drawing/2014/main" id="{095175F5-F394-E452-3E48-E08AC01A6F2A}"/>
                    </a:ext>
                  </a:extLst>
                </p:cNvPr>
                <p:cNvPicPr/>
                <p:nvPr/>
              </p:nvPicPr>
              <p:blipFill>
                <a:blip r:embed="rId41"/>
                <a:stretch>
                  <a:fillRect/>
                </a:stretch>
              </p:blipFill>
              <p:spPr>
                <a:xfrm>
                  <a:off x="9094221" y="1779866"/>
                  <a:ext cx="33120" cy="4154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9" name="Ink 48">
                  <a:extLst>
                    <a:ext uri="{FF2B5EF4-FFF2-40B4-BE49-F238E27FC236}">
                      <a16:creationId xmlns:a16="http://schemas.microsoft.com/office/drawing/2014/main" id="{693BE06B-7BD0-F5E6-37C4-35A769FFB8AE}"/>
                    </a:ext>
                  </a:extLst>
                </p14:cNvPr>
                <p14:cNvContentPartPr/>
                <p14:nvPr/>
              </p14:nvContentPartPr>
              <p14:xfrm>
                <a:off x="9229941" y="2173346"/>
                <a:ext cx="70200" cy="116640"/>
              </p14:xfrm>
            </p:contentPart>
          </mc:Choice>
          <mc:Fallback>
            <p:pic>
              <p:nvPicPr>
                <p:cNvPr id="49" name="Ink 48">
                  <a:extLst>
                    <a:ext uri="{FF2B5EF4-FFF2-40B4-BE49-F238E27FC236}">
                      <a16:creationId xmlns:a16="http://schemas.microsoft.com/office/drawing/2014/main" id="{693BE06B-7BD0-F5E6-37C4-35A769FFB8AE}"/>
                    </a:ext>
                  </a:extLst>
                </p:cNvPr>
                <p:cNvPicPr/>
                <p:nvPr/>
              </p:nvPicPr>
              <p:blipFill>
                <a:blip r:embed="rId43"/>
                <a:stretch>
                  <a:fillRect/>
                </a:stretch>
              </p:blipFill>
              <p:spPr>
                <a:xfrm>
                  <a:off x="9221301" y="2164346"/>
                  <a:ext cx="8784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0" name="Ink 49">
                  <a:extLst>
                    <a:ext uri="{FF2B5EF4-FFF2-40B4-BE49-F238E27FC236}">
                      <a16:creationId xmlns:a16="http://schemas.microsoft.com/office/drawing/2014/main" id="{FE081708-0AA2-02F3-199A-5591BD7C04CA}"/>
                    </a:ext>
                  </a:extLst>
                </p14:cNvPr>
                <p14:cNvContentPartPr/>
                <p14:nvPr/>
              </p14:nvContentPartPr>
              <p14:xfrm>
                <a:off x="9461421" y="2093426"/>
                <a:ext cx="11160" cy="25560"/>
              </p14:xfrm>
            </p:contentPart>
          </mc:Choice>
          <mc:Fallback>
            <p:pic>
              <p:nvPicPr>
                <p:cNvPr id="50" name="Ink 49">
                  <a:extLst>
                    <a:ext uri="{FF2B5EF4-FFF2-40B4-BE49-F238E27FC236}">
                      <a16:creationId xmlns:a16="http://schemas.microsoft.com/office/drawing/2014/main" id="{FE081708-0AA2-02F3-199A-5591BD7C04CA}"/>
                    </a:ext>
                  </a:extLst>
                </p:cNvPr>
                <p:cNvPicPr/>
                <p:nvPr/>
              </p:nvPicPr>
              <p:blipFill>
                <a:blip r:embed="rId45"/>
                <a:stretch>
                  <a:fillRect/>
                </a:stretch>
              </p:blipFill>
              <p:spPr>
                <a:xfrm>
                  <a:off x="9452781" y="2084786"/>
                  <a:ext cx="2880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1" name="Ink 50">
                  <a:extLst>
                    <a:ext uri="{FF2B5EF4-FFF2-40B4-BE49-F238E27FC236}">
                      <a16:creationId xmlns:a16="http://schemas.microsoft.com/office/drawing/2014/main" id="{7521C261-E33A-C53D-C562-C3DAE7EA0CD4}"/>
                    </a:ext>
                  </a:extLst>
                </p14:cNvPr>
                <p14:cNvContentPartPr/>
                <p14:nvPr/>
              </p14:nvContentPartPr>
              <p14:xfrm>
                <a:off x="9528021" y="2120066"/>
                <a:ext cx="172800" cy="21600"/>
              </p14:xfrm>
            </p:contentPart>
          </mc:Choice>
          <mc:Fallback>
            <p:pic>
              <p:nvPicPr>
                <p:cNvPr id="51" name="Ink 50">
                  <a:extLst>
                    <a:ext uri="{FF2B5EF4-FFF2-40B4-BE49-F238E27FC236}">
                      <a16:creationId xmlns:a16="http://schemas.microsoft.com/office/drawing/2014/main" id="{7521C261-E33A-C53D-C562-C3DAE7EA0CD4}"/>
                    </a:ext>
                  </a:extLst>
                </p:cNvPr>
                <p:cNvPicPr/>
                <p:nvPr/>
              </p:nvPicPr>
              <p:blipFill>
                <a:blip r:embed="rId47"/>
                <a:stretch>
                  <a:fillRect/>
                </a:stretch>
              </p:blipFill>
              <p:spPr>
                <a:xfrm>
                  <a:off x="9519381" y="2111426"/>
                  <a:ext cx="19044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2" name="Ink 51">
                  <a:extLst>
                    <a:ext uri="{FF2B5EF4-FFF2-40B4-BE49-F238E27FC236}">
                      <a16:creationId xmlns:a16="http://schemas.microsoft.com/office/drawing/2014/main" id="{1121FC80-D686-7D63-A787-8D499C7B4669}"/>
                    </a:ext>
                  </a:extLst>
                </p14:cNvPr>
                <p14:cNvContentPartPr/>
                <p14:nvPr/>
              </p14:nvContentPartPr>
              <p14:xfrm>
                <a:off x="9846261" y="1829906"/>
                <a:ext cx="347040" cy="399240"/>
              </p14:xfrm>
            </p:contentPart>
          </mc:Choice>
          <mc:Fallback>
            <p:pic>
              <p:nvPicPr>
                <p:cNvPr id="52" name="Ink 51">
                  <a:extLst>
                    <a:ext uri="{FF2B5EF4-FFF2-40B4-BE49-F238E27FC236}">
                      <a16:creationId xmlns:a16="http://schemas.microsoft.com/office/drawing/2014/main" id="{1121FC80-D686-7D63-A787-8D499C7B4669}"/>
                    </a:ext>
                  </a:extLst>
                </p:cNvPr>
                <p:cNvPicPr/>
                <p:nvPr/>
              </p:nvPicPr>
              <p:blipFill>
                <a:blip r:embed="rId49"/>
                <a:stretch>
                  <a:fillRect/>
                </a:stretch>
              </p:blipFill>
              <p:spPr>
                <a:xfrm>
                  <a:off x="9837261" y="1821266"/>
                  <a:ext cx="364680" cy="416880"/>
                </a:xfrm>
                <a:prstGeom prst="rect">
                  <a:avLst/>
                </a:prstGeom>
              </p:spPr>
            </p:pic>
          </mc:Fallback>
        </mc:AlternateContent>
      </p:grpSp>
      <p:grpSp>
        <p:nvGrpSpPr>
          <p:cNvPr id="78" name="Group 77">
            <a:extLst>
              <a:ext uri="{FF2B5EF4-FFF2-40B4-BE49-F238E27FC236}">
                <a16:creationId xmlns:a16="http://schemas.microsoft.com/office/drawing/2014/main" id="{FA9C60B0-4031-F74B-C173-DFD41CF95340}"/>
              </a:ext>
            </a:extLst>
          </p:cNvPr>
          <p:cNvGrpSpPr/>
          <p:nvPr/>
        </p:nvGrpSpPr>
        <p:grpSpPr>
          <a:xfrm>
            <a:off x="1555101" y="2827106"/>
            <a:ext cx="961920" cy="460440"/>
            <a:chOff x="1555101" y="2827106"/>
            <a:chExt cx="961920" cy="460440"/>
          </a:xfrm>
        </p:grpSpPr>
        <mc:AlternateContent xmlns:mc="http://schemas.openxmlformats.org/markup-compatibility/2006">
          <mc:Choice xmlns:p14="http://schemas.microsoft.com/office/powerpoint/2010/main" Requires="p14">
            <p:contentPart p14:bwMode="auto" r:id="rId50">
              <p14:nvContentPartPr>
                <p14:cNvPr id="54" name="Ink 53">
                  <a:extLst>
                    <a:ext uri="{FF2B5EF4-FFF2-40B4-BE49-F238E27FC236}">
                      <a16:creationId xmlns:a16="http://schemas.microsoft.com/office/drawing/2014/main" id="{CC030BB3-3B1C-6858-366C-95CD353D31D5}"/>
                    </a:ext>
                  </a:extLst>
                </p14:cNvPr>
                <p14:cNvContentPartPr/>
                <p14:nvPr/>
              </p14:nvContentPartPr>
              <p14:xfrm>
                <a:off x="1555101" y="2827106"/>
                <a:ext cx="348120" cy="421200"/>
              </p14:xfrm>
            </p:contentPart>
          </mc:Choice>
          <mc:Fallback>
            <p:pic>
              <p:nvPicPr>
                <p:cNvPr id="54" name="Ink 53">
                  <a:extLst>
                    <a:ext uri="{FF2B5EF4-FFF2-40B4-BE49-F238E27FC236}">
                      <a16:creationId xmlns:a16="http://schemas.microsoft.com/office/drawing/2014/main" id="{CC030BB3-3B1C-6858-366C-95CD353D31D5}"/>
                    </a:ext>
                  </a:extLst>
                </p:cNvPr>
                <p:cNvPicPr/>
                <p:nvPr/>
              </p:nvPicPr>
              <p:blipFill>
                <a:blip r:embed="rId51"/>
                <a:stretch>
                  <a:fillRect/>
                </a:stretch>
              </p:blipFill>
              <p:spPr>
                <a:xfrm>
                  <a:off x="1546461" y="2818106"/>
                  <a:ext cx="365760" cy="4388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8" name="Ink 57">
                  <a:extLst>
                    <a:ext uri="{FF2B5EF4-FFF2-40B4-BE49-F238E27FC236}">
                      <a16:creationId xmlns:a16="http://schemas.microsoft.com/office/drawing/2014/main" id="{2F3571FA-0259-D246-C5B1-E1BA93CEE458}"/>
                    </a:ext>
                  </a:extLst>
                </p14:cNvPr>
                <p14:cNvContentPartPr/>
                <p14:nvPr/>
              </p14:nvContentPartPr>
              <p14:xfrm>
                <a:off x="2067741" y="2835386"/>
                <a:ext cx="449280" cy="452160"/>
              </p14:xfrm>
            </p:contentPart>
          </mc:Choice>
          <mc:Fallback>
            <p:pic>
              <p:nvPicPr>
                <p:cNvPr id="58" name="Ink 57">
                  <a:extLst>
                    <a:ext uri="{FF2B5EF4-FFF2-40B4-BE49-F238E27FC236}">
                      <a16:creationId xmlns:a16="http://schemas.microsoft.com/office/drawing/2014/main" id="{2F3571FA-0259-D246-C5B1-E1BA93CEE458}"/>
                    </a:ext>
                  </a:extLst>
                </p:cNvPr>
                <p:cNvPicPr/>
                <p:nvPr/>
              </p:nvPicPr>
              <p:blipFill>
                <a:blip r:embed="rId53"/>
                <a:stretch>
                  <a:fillRect/>
                </a:stretch>
              </p:blipFill>
              <p:spPr>
                <a:xfrm>
                  <a:off x="2058741" y="2826386"/>
                  <a:ext cx="466920" cy="4698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65" name="Ink 64">
                  <a:extLst>
                    <a:ext uri="{FF2B5EF4-FFF2-40B4-BE49-F238E27FC236}">
                      <a16:creationId xmlns:a16="http://schemas.microsoft.com/office/drawing/2014/main" id="{291EDD24-D02D-9222-A342-9B3CE4B2EECF}"/>
                    </a:ext>
                  </a:extLst>
                </p14:cNvPr>
                <p14:cNvContentPartPr/>
                <p14:nvPr/>
              </p14:nvContentPartPr>
              <p14:xfrm>
                <a:off x="1934181" y="2914586"/>
                <a:ext cx="49320" cy="14400"/>
              </p14:xfrm>
            </p:contentPart>
          </mc:Choice>
          <mc:Fallback>
            <p:pic>
              <p:nvPicPr>
                <p:cNvPr id="65" name="Ink 64">
                  <a:extLst>
                    <a:ext uri="{FF2B5EF4-FFF2-40B4-BE49-F238E27FC236}">
                      <a16:creationId xmlns:a16="http://schemas.microsoft.com/office/drawing/2014/main" id="{291EDD24-D02D-9222-A342-9B3CE4B2EECF}"/>
                    </a:ext>
                  </a:extLst>
                </p:cNvPr>
                <p:cNvPicPr/>
                <p:nvPr/>
              </p:nvPicPr>
              <p:blipFill>
                <a:blip r:embed="rId55"/>
                <a:stretch>
                  <a:fillRect/>
                </a:stretch>
              </p:blipFill>
              <p:spPr>
                <a:xfrm>
                  <a:off x="1925541" y="2905946"/>
                  <a:ext cx="6696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69" name="Ink 68">
                  <a:extLst>
                    <a:ext uri="{FF2B5EF4-FFF2-40B4-BE49-F238E27FC236}">
                      <a16:creationId xmlns:a16="http://schemas.microsoft.com/office/drawing/2014/main" id="{80B3F8BB-DC3E-3301-302B-2C1FFD3F376F}"/>
                    </a:ext>
                  </a:extLst>
                </p14:cNvPr>
                <p14:cNvContentPartPr/>
                <p14:nvPr/>
              </p14:nvContentPartPr>
              <p14:xfrm>
                <a:off x="1921221" y="2994146"/>
                <a:ext cx="103680" cy="14040"/>
              </p14:xfrm>
            </p:contentPart>
          </mc:Choice>
          <mc:Fallback>
            <p:pic>
              <p:nvPicPr>
                <p:cNvPr id="69" name="Ink 68">
                  <a:extLst>
                    <a:ext uri="{FF2B5EF4-FFF2-40B4-BE49-F238E27FC236}">
                      <a16:creationId xmlns:a16="http://schemas.microsoft.com/office/drawing/2014/main" id="{80B3F8BB-DC3E-3301-302B-2C1FFD3F376F}"/>
                    </a:ext>
                  </a:extLst>
                </p:cNvPr>
                <p:cNvPicPr/>
                <p:nvPr/>
              </p:nvPicPr>
              <p:blipFill>
                <a:blip r:embed="rId57"/>
                <a:stretch>
                  <a:fillRect/>
                </a:stretch>
              </p:blipFill>
              <p:spPr>
                <a:xfrm>
                  <a:off x="1912581" y="2985146"/>
                  <a:ext cx="121320" cy="31680"/>
                </a:xfrm>
                <a:prstGeom prst="rect">
                  <a:avLst/>
                </a:prstGeom>
              </p:spPr>
            </p:pic>
          </mc:Fallback>
        </mc:AlternateContent>
      </p:grpSp>
      <p:grpSp>
        <p:nvGrpSpPr>
          <p:cNvPr id="98" name="Group 97">
            <a:extLst>
              <a:ext uri="{FF2B5EF4-FFF2-40B4-BE49-F238E27FC236}">
                <a16:creationId xmlns:a16="http://schemas.microsoft.com/office/drawing/2014/main" id="{6F6F8395-7C72-5024-7D33-33EBC40D009C}"/>
              </a:ext>
            </a:extLst>
          </p:cNvPr>
          <p:cNvGrpSpPr/>
          <p:nvPr/>
        </p:nvGrpSpPr>
        <p:grpSpPr>
          <a:xfrm>
            <a:off x="435141" y="2488706"/>
            <a:ext cx="849960" cy="495720"/>
            <a:chOff x="435141" y="2488706"/>
            <a:chExt cx="849960" cy="495720"/>
          </a:xfrm>
        </p:grpSpPr>
        <mc:AlternateContent xmlns:mc="http://schemas.openxmlformats.org/markup-compatibility/2006">
          <mc:Choice xmlns:p14="http://schemas.microsoft.com/office/powerpoint/2010/main" Requires="p14">
            <p:contentPart p14:bwMode="auto" r:id="rId58">
              <p14:nvContentPartPr>
                <p14:cNvPr id="88" name="Ink 87">
                  <a:extLst>
                    <a:ext uri="{FF2B5EF4-FFF2-40B4-BE49-F238E27FC236}">
                      <a16:creationId xmlns:a16="http://schemas.microsoft.com/office/drawing/2014/main" id="{3198BC43-F2D5-F448-3BA3-FAD97E326E38}"/>
                    </a:ext>
                  </a:extLst>
                </p14:cNvPr>
                <p14:cNvContentPartPr/>
                <p14:nvPr/>
              </p14:nvContentPartPr>
              <p14:xfrm>
                <a:off x="435141" y="2531186"/>
                <a:ext cx="198000" cy="224280"/>
              </p14:xfrm>
            </p:contentPart>
          </mc:Choice>
          <mc:Fallback>
            <p:pic>
              <p:nvPicPr>
                <p:cNvPr id="88" name="Ink 87">
                  <a:extLst>
                    <a:ext uri="{FF2B5EF4-FFF2-40B4-BE49-F238E27FC236}">
                      <a16:creationId xmlns:a16="http://schemas.microsoft.com/office/drawing/2014/main" id="{3198BC43-F2D5-F448-3BA3-FAD97E326E38}"/>
                    </a:ext>
                  </a:extLst>
                </p:cNvPr>
                <p:cNvPicPr/>
                <p:nvPr/>
              </p:nvPicPr>
              <p:blipFill>
                <a:blip r:embed="rId59"/>
                <a:stretch>
                  <a:fillRect/>
                </a:stretch>
              </p:blipFill>
              <p:spPr>
                <a:xfrm>
                  <a:off x="426141" y="2522186"/>
                  <a:ext cx="21564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89" name="Ink 88">
                  <a:extLst>
                    <a:ext uri="{FF2B5EF4-FFF2-40B4-BE49-F238E27FC236}">
                      <a16:creationId xmlns:a16="http://schemas.microsoft.com/office/drawing/2014/main" id="{A707F86F-1119-2551-18AB-2FA3C97906A7}"/>
                    </a:ext>
                  </a:extLst>
                </p14:cNvPr>
                <p14:cNvContentPartPr/>
                <p14:nvPr/>
              </p14:nvContentPartPr>
              <p14:xfrm>
                <a:off x="741861" y="2543786"/>
                <a:ext cx="360" cy="185400"/>
              </p14:xfrm>
            </p:contentPart>
          </mc:Choice>
          <mc:Fallback>
            <p:pic>
              <p:nvPicPr>
                <p:cNvPr id="89" name="Ink 88">
                  <a:extLst>
                    <a:ext uri="{FF2B5EF4-FFF2-40B4-BE49-F238E27FC236}">
                      <a16:creationId xmlns:a16="http://schemas.microsoft.com/office/drawing/2014/main" id="{A707F86F-1119-2551-18AB-2FA3C97906A7}"/>
                    </a:ext>
                  </a:extLst>
                </p:cNvPr>
                <p:cNvPicPr/>
                <p:nvPr/>
              </p:nvPicPr>
              <p:blipFill>
                <a:blip r:embed="rId61"/>
                <a:stretch>
                  <a:fillRect/>
                </a:stretch>
              </p:blipFill>
              <p:spPr>
                <a:xfrm>
                  <a:off x="732861" y="2535146"/>
                  <a:ext cx="1800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90" name="Ink 89">
                  <a:extLst>
                    <a:ext uri="{FF2B5EF4-FFF2-40B4-BE49-F238E27FC236}">
                      <a16:creationId xmlns:a16="http://schemas.microsoft.com/office/drawing/2014/main" id="{5FB2BFC6-C094-C1BD-0155-D51C93E02C96}"/>
                    </a:ext>
                  </a:extLst>
                </p14:cNvPr>
                <p14:cNvContentPartPr/>
                <p14:nvPr/>
              </p14:nvContentPartPr>
              <p14:xfrm>
                <a:off x="688941" y="2504186"/>
                <a:ext cx="188280" cy="14040"/>
              </p14:xfrm>
            </p:contentPart>
          </mc:Choice>
          <mc:Fallback>
            <p:pic>
              <p:nvPicPr>
                <p:cNvPr id="90" name="Ink 89">
                  <a:extLst>
                    <a:ext uri="{FF2B5EF4-FFF2-40B4-BE49-F238E27FC236}">
                      <a16:creationId xmlns:a16="http://schemas.microsoft.com/office/drawing/2014/main" id="{5FB2BFC6-C094-C1BD-0155-D51C93E02C96}"/>
                    </a:ext>
                  </a:extLst>
                </p:cNvPr>
                <p:cNvPicPr/>
                <p:nvPr/>
              </p:nvPicPr>
              <p:blipFill>
                <a:blip r:embed="rId63"/>
                <a:stretch>
                  <a:fillRect/>
                </a:stretch>
              </p:blipFill>
              <p:spPr>
                <a:xfrm>
                  <a:off x="680301" y="2495546"/>
                  <a:ext cx="20592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91" name="Ink 90">
                  <a:extLst>
                    <a:ext uri="{FF2B5EF4-FFF2-40B4-BE49-F238E27FC236}">
                      <a16:creationId xmlns:a16="http://schemas.microsoft.com/office/drawing/2014/main" id="{E7419D0D-D4DD-CF44-2F39-6764945EAF4A}"/>
                    </a:ext>
                  </a:extLst>
                </p14:cNvPr>
                <p14:cNvContentPartPr/>
                <p14:nvPr/>
              </p14:nvContentPartPr>
              <p14:xfrm>
                <a:off x="913581" y="2517146"/>
                <a:ext cx="171720" cy="185040"/>
              </p14:xfrm>
            </p:contentPart>
          </mc:Choice>
          <mc:Fallback>
            <p:pic>
              <p:nvPicPr>
                <p:cNvPr id="91" name="Ink 90">
                  <a:extLst>
                    <a:ext uri="{FF2B5EF4-FFF2-40B4-BE49-F238E27FC236}">
                      <a16:creationId xmlns:a16="http://schemas.microsoft.com/office/drawing/2014/main" id="{E7419D0D-D4DD-CF44-2F39-6764945EAF4A}"/>
                    </a:ext>
                  </a:extLst>
                </p:cNvPr>
                <p:cNvPicPr/>
                <p:nvPr/>
              </p:nvPicPr>
              <p:blipFill>
                <a:blip r:embed="rId65"/>
                <a:stretch>
                  <a:fillRect/>
                </a:stretch>
              </p:blipFill>
              <p:spPr>
                <a:xfrm>
                  <a:off x="904941" y="2508506"/>
                  <a:ext cx="18936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92" name="Ink 91">
                  <a:extLst>
                    <a:ext uri="{FF2B5EF4-FFF2-40B4-BE49-F238E27FC236}">
                      <a16:creationId xmlns:a16="http://schemas.microsoft.com/office/drawing/2014/main" id="{1F23E4B0-43D9-4BD7-101E-B3D8D41BEB9F}"/>
                    </a:ext>
                  </a:extLst>
                </p14:cNvPr>
                <p14:cNvContentPartPr/>
                <p14:nvPr/>
              </p14:nvContentPartPr>
              <p14:xfrm>
                <a:off x="884421" y="2490506"/>
                <a:ext cx="120600" cy="14040"/>
              </p14:xfrm>
            </p:contentPart>
          </mc:Choice>
          <mc:Fallback>
            <p:pic>
              <p:nvPicPr>
                <p:cNvPr id="92" name="Ink 91">
                  <a:extLst>
                    <a:ext uri="{FF2B5EF4-FFF2-40B4-BE49-F238E27FC236}">
                      <a16:creationId xmlns:a16="http://schemas.microsoft.com/office/drawing/2014/main" id="{1F23E4B0-43D9-4BD7-101E-B3D8D41BEB9F}"/>
                    </a:ext>
                  </a:extLst>
                </p:cNvPr>
                <p:cNvPicPr/>
                <p:nvPr/>
              </p:nvPicPr>
              <p:blipFill>
                <a:blip r:embed="rId67"/>
                <a:stretch>
                  <a:fillRect/>
                </a:stretch>
              </p:blipFill>
              <p:spPr>
                <a:xfrm>
                  <a:off x="875781" y="2481866"/>
                  <a:ext cx="13824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93" name="Ink 92">
                  <a:extLst>
                    <a:ext uri="{FF2B5EF4-FFF2-40B4-BE49-F238E27FC236}">
                      <a16:creationId xmlns:a16="http://schemas.microsoft.com/office/drawing/2014/main" id="{93203D32-EFE4-CD9B-E0A9-221B0116C397}"/>
                    </a:ext>
                  </a:extLst>
                </p14:cNvPr>
                <p14:cNvContentPartPr/>
                <p14:nvPr/>
              </p14:nvContentPartPr>
              <p14:xfrm>
                <a:off x="942741" y="2570426"/>
                <a:ext cx="155880" cy="360"/>
              </p14:xfrm>
            </p:contentPart>
          </mc:Choice>
          <mc:Fallback>
            <p:pic>
              <p:nvPicPr>
                <p:cNvPr id="93" name="Ink 92">
                  <a:extLst>
                    <a:ext uri="{FF2B5EF4-FFF2-40B4-BE49-F238E27FC236}">
                      <a16:creationId xmlns:a16="http://schemas.microsoft.com/office/drawing/2014/main" id="{93203D32-EFE4-CD9B-E0A9-221B0116C397}"/>
                    </a:ext>
                  </a:extLst>
                </p:cNvPr>
                <p:cNvPicPr/>
                <p:nvPr/>
              </p:nvPicPr>
              <p:blipFill>
                <a:blip r:embed="rId69"/>
                <a:stretch>
                  <a:fillRect/>
                </a:stretch>
              </p:blipFill>
              <p:spPr>
                <a:xfrm>
                  <a:off x="933741" y="2561426"/>
                  <a:ext cx="173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94" name="Ink 93">
                  <a:extLst>
                    <a:ext uri="{FF2B5EF4-FFF2-40B4-BE49-F238E27FC236}">
                      <a16:creationId xmlns:a16="http://schemas.microsoft.com/office/drawing/2014/main" id="{788EC153-2F16-1923-C7D5-F731F1EF3AC3}"/>
                    </a:ext>
                  </a:extLst>
                </p14:cNvPr>
                <p14:cNvContentPartPr/>
                <p14:nvPr/>
              </p14:nvContentPartPr>
              <p14:xfrm>
                <a:off x="1139301" y="2530826"/>
                <a:ext cx="52200" cy="188280"/>
              </p14:xfrm>
            </p:contentPart>
          </mc:Choice>
          <mc:Fallback>
            <p:pic>
              <p:nvPicPr>
                <p:cNvPr id="94" name="Ink 93">
                  <a:extLst>
                    <a:ext uri="{FF2B5EF4-FFF2-40B4-BE49-F238E27FC236}">
                      <a16:creationId xmlns:a16="http://schemas.microsoft.com/office/drawing/2014/main" id="{788EC153-2F16-1923-C7D5-F731F1EF3AC3}"/>
                    </a:ext>
                  </a:extLst>
                </p:cNvPr>
                <p:cNvPicPr/>
                <p:nvPr/>
              </p:nvPicPr>
              <p:blipFill>
                <a:blip r:embed="rId71"/>
                <a:stretch>
                  <a:fillRect/>
                </a:stretch>
              </p:blipFill>
              <p:spPr>
                <a:xfrm>
                  <a:off x="1130661" y="2521826"/>
                  <a:ext cx="6984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95" name="Ink 94">
                  <a:extLst>
                    <a:ext uri="{FF2B5EF4-FFF2-40B4-BE49-F238E27FC236}">
                      <a16:creationId xmlns:a16="http://schemas.microsoft.com/office/drawing/2014/main" id="{D2249AB9-A5DC-10A3-6AFF-AE128F2CE5D4}"/>
                    </a:ext>
                  </a:extLst>
                </p14:cNvPr>
                <p14:cNvContentPartPr/>
                <p14:nvPr/>
              </p14:nvContentPartPr>
              <p14:xfrm>
                <a:off x="1139301" y="2488706"/>
                <a:ext cx="145800" cy="110520"/>
              </p14:xfrm>
            </p:contentPart>
          </mc:Choice>
          <mc:Fallback>
            <p:pic>
              <p:nvPicPr>
                <p:cNvPr id="95" name="Ink 94">
                  <a:extLst>
                    <a:ext uri="{FF2B5EF4-FFF2-40B4-BE49-F238E27FC236}">
                      <a16:creationId xmlns:a16="http://schemas.microsoft.com/office/drawing/2014/main" id="{D2249AB9-A5DC-10A3-6AFF-AE128F2CE5D4}"/>
                    </a:ext>
                  </a:extLst>
                </p:cNvPr>
                <p:cNvPicPr/>
                <p:nvPr/>
              </p:nvPicPr>
              <p:blipFill>
                <a:blip r:embed="rId73"/>
                <a:stretch>
                  <a:fillRect/>
                </a:stretch>
              </p:blipFill>
              <p:spPr>
                <a:xfrm>
                  <a:off x="1130661" y="2479706"/>
                  <a:ext cx="16344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97" name="Ink 96">
                  <a:extLst>
                    <a:ext uri="{FF2B5EF4-FFF2-40B4-BE49-F238E27FC236}">
                      <a16:creationId xmlns:a16="http://schemas.microsoft.com/office/drawing/2014/main" id="{878E6944-EA27-E70D-D320-612A5E29D435}"/>
                    </a:ext>
                  </a:extLst>
                </p14:cNvPr>
                <p14:cNvContentPartPr/>
                <p14:nvPr/>
              </p14:nvContentPartPr>
              <p14:xfrm>
                <a:off x="688581" y="2807666"/>
                <a:ext cx="251640" cy="176760"/>
              </p14:xfrm>
            </p:contentPart>
          </mc:Choice>
          <mc:Fallback>
            <p:pic>
              <p:nvPicPr>
                <p:cNvPr id="97" name="Ink 96">
                  <a:extLst>
                    <a:ext uri="{FF2B5EF4-FFF2-40B4-BE49-F238E27FC236}">
                      <a16:creationId xmlns:a16="http://schemas.microsoft.com/office/drawing/2014/main" id="{878E6944-EA27-E70D-D320-612A5E29D435}"/>
                    </a:ext>
                  </a:extLst>
                </p:cNvPr>
                <p:cNvPicPr/>
                <p:nvPr/>
              </p:nvPicPr>
              <p:blipFill>
                <a:blip r:embed="rId75"/>
                <a:stretch>
                  <a:fillRect/>
                </a:stretch>
              </p:blipFill>
              <p:spPr>
                <a:xfrm>
                  <a:off x="679941" y="2798666"/>
                  <a:ext cx="269280" cy="194400"/>
                </a:xfrm>
                <a:prstGeom prst="rect">
                  <a:avLst/>
                </a:prstGeom>
              </p:spPr>
            </p:pic>
          </mc:Fallback>
        </mc:AlternateContent>
      </p:grpSp>
      <p:grpSp>
        <p:nvGrpSpPr>
          <p:cNvPr id="103" name="Group 102">
            <a:extLst>
              <a:ext uri="{FF2B5EF4-FFF2-40B4-BE49-F238E27FC236}">
                <a16:creationId xmlns:a16="http://schemas.microsoft.com/office/drawing/2014/main" id="{FB04815B-E965-239E-E456-7B03A7AF3586}"/>
              </a:ext>
            </a:extLst>
          </p:cNvPr>
          <p:cNvGrpSpPr/>
          <p:nvPr/>
        </p:nvGrpSpPr>
        <p:grpSpPr>
          <a:xfrm>
            <a:off x="2531061" y="2900186"/>
            <a:ext cx="818640" cy="452160"/>
            <a:chOff x="2531061" y="2900186"/>
            <a:chExt cx="818640" cy="452160"/>
          </a:xfrm>
        </p:grpSpPr>
        <mc:AlternateContent xmlns:mc="http://schemas.openxmlformats.org/markup-compatibility/2006">
          <mc:Choice xmlns:p14="http://schemas.microsoft.com/office/powerpoint/2010/main" Requires="p14">
            <p:contentPart p14:bwMode="auto" r:id="rId76">
              <p14:nvContentPartPr>
                <p14:cNvPr id="99" name="Ink 98">
                  <a:extLst>
                    <a:ext uri="{FF2B5EF4-FFF2-40B4-BE49-F238E27FC236}">
                      <a16:creationId xmlns:a16="http://schemas.microsoft.com/office/drawing/2014/main" id="{F6A6D340-49A8-0593-2B9D-0A1D59A0D09E}"/>
                    </a:ext>
                  </a:extLst>
                </p14:cNvPr>
                <p14:cNvContentPartPr/>
                <p14:nvPr/>
              </p14:nvContentPartPr>
              <p14:xfrm>
                <a:off x="2531061" y="2908106"/>
                <a:ext cx="145800" cy="288360"/>
              </p14:xfrm>
            </p:contentPart>
          </mc:Choice>
          <mc:Fallback>
            <p:pic>
              <p:nvPicPr>
                <p:cNvPr id="99" name="Ink 98">
                  <a:extLst>
                    <a:ext uri="{FF2B5EF4-FFF2-40B4-BE49-F238E27FC236}">
                      <a16:creationId xmlns:a16="http://schemas.microsoft.com/office/drawing/2014/main" id="{F6A6D340-49A8-0593-2B9D-0A1D59A0D09E}"/>
                    </a:ext>
                  </a:extLst>
                </p:cNvPr>
                <p:cNvPicPr/>
                <p:nvPr/>
              </p:nvPicPr>
              <p:blipFill>
                <a:blip r:embed="rId77"/>
                <a:stretch>
                  <a:fillRect/>
                </a:stretch>
              </p:blipFill>
              <p:spPr>
                <a:xfrm>
                  <a:off x="2522061" y="2899466"/>
                  <a:ext cx="16344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00" name="Ink 99">
                  <a:extLst>
                    <a:ext uri="{FF2B5EF4-FFF2-40B4-BE49-F238E27FC236}">
                      <a16:creationId xmlns:a16="http://schemas.microsoft.com/office/drawing/2014/main" id="{DEDBB7A3-7887-32BF-D5D4-29D17D289BBA}"/>
                    </a:ext>
                  </a:extLst>
                </p14:cNvPr>
                <p14:cNvContentPartPr/>
                <p14:nvPr/>
              </p14:nvContentPartPr>
              <p14:xfrm>
                <a:off x="2769381" y="2906306"/>
                <a:ext cx="149760" cy="233640"/>
              </p14:xfrm>
            </p:contentPart>
          </mc:Choice>
          <mc:Fallback>
            <p:pic>
              <p:nvPicPr>
                <p:cNvPr id="100" name="Ink 99">
                  <a:extLst>
                    <a:ext uri="{FF2B5EF4-FFF2-40B4-BE49-F238E27FC236}">
                      <a16:creationId xmlns:a16="http://schemas.microsoft.com/office/drawing/2014/main" id="{DEDBB7A3-7887-32BF-D5D4-29D17D289BBA}"/>
                    </a:ext>
                  </a:extLst>
                </p:cNvPr>
                <p:cNvPicPr/>
                <p:nvPr/>
              </p:nvPicPr>
              <p:blipFill>
                <a:blip r:embed="rId79"/>
                <a:stretch>
                  <a:fillRect/>
                </a:stretch>
              </p:blipFill>
              <p:spPr>
                <a:xfrm>
                  <a:off x="2760381" y="2897666"/>
                  <a:ext cx="16740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01" name="Ink 100">
                  <a:extLst>
                    <a:ext uri="{FF2B5EF4-FFF2-40B4-BE49-F238E27FC236}">
                      <a16:creationId xmlns:a16="http://schemas.microsoft.com/office/drawing/2014/main" id="{1061AA28-A72E-52BA-CD60-C1042A9AA302}"/>
                    </a:ext>
                  </a:extLst>
                </p14:cNvPr>
                <p14:cNvContentPartPr/>
                <p14:nvPr/>
              </p14:nvContentPartPr>
              <p14:xfrm>
                <a:off x="2943981" y="2900186"/>
                <a:ext cx="210600" cy="334440"/>
              </p14:xfrm>
            </p:contentPart>
          </mc:Choice>
          <mc:Fallback>
            <p:pic>
              <p:nvPicPr>
                <p:cNvPr id="101" name="Ink 100">
                  <a:extLst>
                    <a:ext uri="{FF2B5EF4-FFF2-40B4-BE49-F238E27FC236}">
                      <a16:creationId xmlns:a16="http://schemas.microsoft.com/office/drawing/2014/main" id="{1061AA28-A72E-52BA-CD60-C1042A9AA302}"/>
                    </a:ext>
                  </a:extLst>
                </p:cNvPr>
                <p:cNvPicPr/>
                <p:nvPr/>
              </p:nvPicPr>
              <p:blipFill>
                <a:blip r:embed="rId81"/>
                <a:stretch>
                  <a:fillRect/>
                </a:stretch>
              </p:blipFill>
              <p:spPr>
                <a:xfrm>
                  <a:off x="2935341" y="2891186"/>
                  <a:ext cx="22824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02" name="Ink 101">
                  <a:extLst>
                    <a:ext uri="{FF2B5EF4-FFF2-40B4-BE49-F238E27FC236}">
                      <a16:creationId xmlns:a16="http://schemas.microsoft.com/office/drawing/2014/main" id="{3F785FA5-840E-7848-0BB9-2E9588898435}"/>
                    </a:ext>
                  </a:extLst>
                </p14:cNvPr>
                <p14:cNvContentPartPr/>
                <p14:nvPr/>
              </p14:nvContentPartPr>
              <p14:xfrm>
                <a:off x="3240261" y="3153266"/>
                <a:ext cx="109440" cy="199080"/>
              </p14:xfrm>
            </p:contentPart>
          </mc:Choice>
          <mc:Fallback>
            <p:pic>
              <p:nvPicPr>
                <p:cNvPr id="102" name="Ink 101">
                  <a:extLst>
                    <a:ext uri="{FF2B5EF4-FFF2-40B4-BE49-F238E27FC236}">
                      <a16:creationId xmlns:a16="http://schemas.microsoft.com/office/drawing/2014/main" id="{3F785FA5-840E-7848-0BB9-2E9588898435}"/>
                    </a:ext>
                  </a:extLst>
                </p:cNvPr>
                <p:cNvPicPr/>
                <p:nvPr/>
              </p:nvPicPr>
              <p:blipFill>
                <a:blip r:embed="rId83"/>
                <a:stretch>
                  <a:fillRect/>
                </a:stretch>
              </p:blipFill>
              <p:spPr>
                <a:xfrm>
                  <a:off x="3231621" y="3144626"/>
                  <a:ext cx="127080" cy="216720"/>
                </a:xfrm>
                <a:prstGeom prst="rect">
                  <a:avLst/>
                </a:prstGeom>
              </p:spPr>
            </p:pic>
          </mc:Fallback>
        </mc:AlternateContent>
      </p:grpSp>
      <p:grpSp>
        <p:nvGrpSpPr>
          <p:cNvPr id="108" name="Group 107">
            <a:extLst>
              <a:ext uri="{FF2B5EF4-FFF2-40B4-BE49-F238E27FC236}">
                <a16:creationId xmlns:a16="http://schemas.microsoft.com/office/drawing/2014/main" id="{05151319-6D1E-AF97-905E-284ACEB855C4}"/>
              </a:ext>
            </a:extLst>
          </p:cNvPr>
          <p:cNvGrpSpPr/>
          <p:nvPr/>
        </p:nvGrpSpPr>
        <p:grpSpPr>
          <a:xfrm>
            <a:off x="3485061" y="2836106"/>
            <a:ext cx="792360" cy="512640"/>
            <a:chOff x="3485061" y="2836106"/>
            <a:chExt cx="792360" cy="512640"/>
          </a:xfrm>
        </p:grpSpPr>
        <mc:AlternateContent xmlns:mc="http://schemas.openxmlformats.org/markup-compatibility/2006">
          <mc:Choice xmlns:p14="http://schemas.microsoft.com/office/powerpoint/2010/main" Requires="p14">
            <p:contentPart p14:bwMode="auto" r:id="rId84">
              <p14:nvContentPartPr>
                <p14:cNvPr id="104" name="Ink 103">
                  <a:extLst>
                    <a:ext uri="{FF2B5EF4-FFF2-40B4-BE49-F238E27FC236}">
                      <a16:creationId xmlns:a16="http://schemas.microsoft.com/office/drawing/2014/main" id="{F992790E-01B7-1EF8-481E-999F7B3F5658}"/>
                    </a:ext>
                  </a:extLst>
                </p14:cNvPr>
                <p14:cNvContentPartPr/>
                <p14:nvPr/>
              </p14:nvContentPartPr>
              <p14:xfrm>
                <a:off x="3485061" y="2843666"/>
                <a:ext cx="111240" cy="242640"/>
              </p14:xfrm>
            </p:contentPart>
          </mc:Choice>
          <mc:Fallback>
            <p:pic>
              <p:nvPicPr>
                <p:cNvPr id="104" name="Ink 103">
                  <a:extLst>
                    <a:ext uri="{FF2B5EF4-FFF2-40B4-BE49-F238E27FC236}">
                      <a16:creationId xmlns:a16="http://schemas.microsoft.com/office/drawing/2014/main" id="{F992790E-01B7-1EF8-481E-999F7B3F5658}"/>
                    </a:ext>
                  </a:extLst>
                </p:cNvPr>
                <p:cNvPicPr/>
                <p:nvPr/>
              </p:nvPicPr>
              <p:blipFill>
                <a:blip r:embed="rId85"/>
                <a:stretch>
                  <a:fillRect/>
                </a:stretch>
              </p:blipFill>
              <p:spPr>
                <a:xfrm>
                  <a:off x="3476061" y="2835026"/>
                  <a:ext cx="12888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05" name="Ink 104">
                  <a:extLst>
                    <a:ext uri="{FF2B5EF4-FFF2-40B4-BE49-F238E27FC236}">
                      <a16:creationId xmlns:a16="http://schemas.microsoft.com/office/drawing/2014/main" id="{23A1A713-CD05-5C54-E4AA-32606A21B71F}"/>
                    </a:ext>
                  </a:extLst>
                </p14:cNvPr>
                <p14:cNvContentPartPr/>
                <p14:nvPr/>
              </p14:nvContentPartPr>
              <p14:xfrm>
                <a:off x="3697101" y="2836106"/>
                <a:ext cx="207000" cy="240480"/>
              </p14:xfrm>
            </p:contentPart>
          </mc:Choice>
          <mc:Fallback>
            <p:pic>
              <p:nvPicPr>
                <p:cNvPr id="105" name="Ink 104">
                  <a:extLst>
                    <a:ext uri="{FF2B5EF4-FFF2-40B4-BE49-F238E27FC236}">
                      <a16:creationId xmlns:a16="http://schemas.microsoft.com/office/drawing/2014/main" id="{23A1A713-CD05-5C54-E4AA-32606A21B71F}"/>
                    </a:ext>
                  </a:extLst>
                </p:cNvPr>
                <p:cNvPicPr/>
                <p:nvPr/>
              </p:nvPicPr>
              <p:blipFill>
                <a:blip r:embed="rId87"/>
                <a:stretch>
                  <a:fillRect/>
                </a:stretch>
              </p:blipFill>
              <p:spPr>
                <a:xfrm>
                  <a:off x="3688101" y="2827466"/>
                  <a:ext cx="22464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06" name="Ink 105">
                  <a:extLst>
                    <a:ext uri="{FF2B5EF4-FFF2-40B4-BE49-F238E27FC236}">
                      <a16:creationId xmlns:a16="http://schemas.microsoft.com/office/drawing/2014/main" id="{FD06786B-CB77-F8AC-3CE8-D9E911972D46}"/>
                    </a:ext>
                  </a:extLst>
                </p14:cNvPr>
                <p14:cNvContentPartPr/>
                <p14:nvPr/>
              </p14:nvContentPartPr>
              <p14:xfrm>
                <a:off x="4094541" y="2888306"/>
                <a:ext cx="13320" cy="281880"/>
              </p14:xfrm>
            </p:contentPart>
          </mc:Choice>
          <mc:Fallback>
            <p:pic>
              <p:nvPicPr>
                <p:cNvPr id="106" name="Ink 105">
                  <a:extLst>
                    <a:ext uri="{FF2B5EF4-FFF2-40B4-BE49-F238E27FC236}">
                      <a16:creationId xmlns:a16="http://schemas.microsoft.com/office/drawing/2014/main" id="{FD06786B-CB77-F8AC-3CE8-D9E911972D46}"/>
                    </a:ext>
                  </a:extLst>
                </p:cNvPr>
                <p:cNvPicPr/>
                <p:nvPr/>
              </p:nvPicPr>
              <p:blipFill>
                <a:blip r:embed="rId89"/>
                <a:stretch>
                  <a:fillRect/>
                </a:stretch>
              </p:blipFill>
              <p:spPr>
                <a:xfrm>
                  <a:off x="4085901" y="2879666"/>
                  <a:ext cx="3096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07" name="Ink 106">
                  <a:extLst>
                    <a:ext uri="{FF2B5EF4-FFF2-40B4-BE49-F238E27FC236}">
                      <a16:creationId xmlns:a16="http://schemas.microsoft.com/office/drawing/2014/main" id="{1CBBBC74-A547-D35D-8866-32E7BF1DEF90}"/>
                    </a:ext>
                  </a:extLst>
                </p14:cNvPr>
                <p14:cNvContentPartPr/>
                <p14:nvPr/>
              </p14:nvContentPartPr>
              <p14:xfrm>
                <a:off x="4210101" y="3179906"/>
                <a:ext cx="67320" cy="168840"/>
              </p14:xfrm>
            </p:contentPart>
          </mc:Choice>
          <mc:Fallback>
            <p:pic>
              <p:nvPicPr>
                <p:cNvPr id="107" name="Ink 106">
                  <a:extLst>
                    <a:ext uri="{FF2B5EF4-FFF2-40B4-BE49-F238E27FC236}">
                      <a16:creationId xmlns:a16="http://schemas.microsoft.com/office/drawing/2014/main" id="{1CBBBC74-A547-D35D-8866-32E7BF1DEF90}"/>
                    </a:ext>
                  </a:extLst>
                </p:cNvPr>
                <p:cNvPicPr/>
                <p:nvPr/>
              </p:nvPicPr>
              <p:blipFill>
                <a:blip r:embed="rId91"/>
                <a:stretch>
                  <a:fillRect/>
                </a:stretch>
              </p:blipFill>
              <p:spPr>
                <a:xfrm>
                  <a:off x="4201461" y="3171266"/>
                  <a:ext cx="84960" cy="186480"/>
                </a:xfrm>
                <a:prstGeom prst="rect">
                  <a:avLst/>
                </a:prstGeom>
              </p:spPr>
            </p:pic>
          </mc:Fallback>
        </mc:AlternateContent>
      </p:grpSp>
      <p:grpSp>
        <p:nvGrpSpPr>
          <p:cNvPr id="114" name="Group 113">
            <a:extLst>
              <a:ext uri="{FF2B5EF4-FFF2-40B4-BE49-F238E27FC236}">
                <a16:creationId xmlns:a16="http://schemas.microsoft.com/office/drawing/2014/main" id="{C009F2B7-B9FC-B49F-1347-6FE344A4C116}"/>
              </a:ext>
            </a:extLst>
          </p:cNvPr>
          <p:cNvGrpSpPr/>
          <p:nvPr/>
        </p:nvGrpSpPr>
        <p:grpSpPr>
          <a:xfrm>
            <a:off x="4531941" y="2835386"/>
            <a:ext cx="795240" cy="489600"/>
            <a:chOff x="4531941" y="2835386"/>
            <a:chExt cx="795240" cy="489600"/>
          </a:xfrm>
        </p:grpSpPr>
        <mc:AlternateContent xmlns:mc="http://schemas.openxmlformats.org/markup-compatibility/2006">
          <mc:Choice xmlns:p14="http://schemas.microsoft.com/office/powerpoint/2010/main" Requires="p14">
            <p:contentPart p14:bwMode="auto" r:id="rId92">
              <p14:nvContentPartPr>
                <p14:cNvPr id="109" name="Ink 108">
                  <a:extLst>
                    <a:ext uri="{FF2B5EF4-FFF2-40B4-BE49-F238E27FC236}">
                      <a16:creationId xmlns:a16="http://schemas.microsoft.com/office/drawing/2014/main" id="{FEFEF4B3-81B2-0331-6D20-CF3544B097ED}"/>
                    </a:ext>
                  </a:extLst>
                </p14:cNvPr>
                <p14:cNvContentPartPr/>
                <p14:nvPr/>
              </p14:nvContentPartPr>
              <p14:xfrm>
                <a:off x="4531941" y="2858786"/>
                <a:ext cx="18720" cy="234360"/>
              </p14:xfrm>
            </p:contentPart>
          </mc:Choice>
          <mc:Fallback>
            <p:pic>
              <p:nvPicPr>
                <p:cNvPr id="109" name="Ink 108">
                  <a:extLst>
                    <a:ext uri="{FF2B5EF4-FFF2-40B4-BE49-F238E27FC236}">
                      <a16:creationId xmlns:a16="http://schemas.microsoft.com/office/drawing/2014/main" id="{FEFEF4B3-81B2-0331-6D20-CF3544B097ED}"/>
                    </a:ext>
                  </a:extLst>
                </p:cNvPr>
                <p:cNvPicPr/>
                <p:nvPr/>
              </p:nvPicPr>
              <p:blipFill>
                <a:blip r:embed="rId93"/>
                <a:stretch>
                  <a:fillRect/>
                </a:stretch>
              </p:blipFill>
              <p:spPr>
                <a:xfrm>
                  <a:off x="4522941" y="2850146"/>
                  <a:ext cx="3636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10" name="Ink 109">
                  <a:extLst>
                    <a:ext uri="{FF2B5EF4-FFF2-40B4-BE49-F238E27FC236}">
                      <a16:creationId xmlns:a16="http://schemas.microsoft.com/office/drawing/2014/main" id="{44F1BC83-F3ED-7EB5-792A-6703BEBF884E}"/>
                    </a:ext>
                  </a:extLst>
                </p14:cNvPr>
                <p14:cNvContentPartPr/>
                <p14:nvPr/>
              </p14:nvContentPartPr>
              <p14:xfrm>
                <a:off x="4612941" y="2846546"/>
                <a:ext cx="198360" cy="252360"/>
              </p14:xfrm>
            </p:contentPart>
          </mc:Choice>
          <mc:Fallback>
            <p:pic>
              <p:nvPicPr>
                <p:cNvPr id="110" name="Ink 109">
                  <a:extLst>
                    <a:ext uri="{FF2B5EF4-FFF2-40B4-BE49-F238E27FC236}">
                      <a16:creationId xmlns:a16="http://schemas.microsoft.com/office/drawing/2014/main" id="{44F1BC83-F3ED-7EB5-792A-6703BEBF884E}"/>
                    </a:ext>
                  </a:extLst>
                </p:cNvPr>
                <p:cNvPicPr/>
                <p:nvPr/>
              </p:nvPicPr>
              <p:blipFill>
                <a:blip r:embed="rId95"/>
                <a:stretch>
                  <a:fillRect/>
                </a:stretch>
              </p:blipFill>
              <p:spPr>
                <a:xfrm>
                  <a:off x="4604301" y="2837546"/>
                  <a:ext cx="21600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11" name="Ink 110">
                  <a:extLst>
                    <a:ext uri="{FF2B5EF4-FFF2-40B4-BE49-F238E27FC236}">
                      <a16:creationId xmlns:a16="http://schemas.microsoft.com/office/drawing/2014/main" id="{AD9C6A08-E600-E298-CE43-CED8E5E5F3F2}"/>
                    </a:ext>
                  </a:extLst>
                </p14:cNvPr>
                <p14:cNvContentPartPr/>
                <p14:nvPr/>
              </p14:nvContentPartPr>
              <p14:xfrm>
                <a:off x="4924701" y="2835386"/>
                <a:ext cx="215640" cy="135360"/>
              </p14:xfrm>
            </p:contentPart>
          </mc:Choice>
          <mc:Fallback>
            <p:pic>
              <p:nvPicPr>
                <p:cNvPr id="111" name="Ink 110">
                  <a:extLst>
                    <a:ext uri="{FF2B5EF4-FFF2-40B4-BE49-F238E27FC236}">
                      <a16:creationId xmlns:a16="http://schemas.microsoft.com/office/drawing/2014/main" id="{AD9C6A08-E600-E298-CE43-CED8E5E5F3F2}"/>
                    </a:ext>
                  </a:extLst>
                </p:cNvPr>
                <p:cNvPicPr/>
                <p:nvPr/>
              </p:nvPicPr>
              <p:blipFill>
                <a:blip r:embed="rId97"/>
                <a:stretch>
                  <a:fillRect/>
                </a:stretch>
              </p:blipFill>
              <p:spPr>
                <a:xfrm>
                  <a:off x="4916061" y="2826386"/>
                  <a:ext cx="23328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12" name="Ink 111">
                  <a:extLst>
                    <a:ext uri="{FF2B5EF4-FFF2-40B4-BE49-F238E27FC236}">
                      <a16:creationId xmlns:a16="http://schemas.microsoft.com/office/drawing/2014/main" id="{092828CA-2A0C-1818-A18D-94F5050F6978}"/>
                    </a:ext>
                  </a:extLst>
                </p14:cNvPr>
                <p14:cNvContentPartPr/>
                <p14:nvPr/>
              </p14:nvContentPartPr>
              <p14:xfrm>
                <a:off x="5114421" y="2835386"/>
                <a:ext cx="14400" cy="292320"/>
              </p14:xfrm>
            </p:contentPart>
          </mc:Choice>
          <mc:Fallback>
            <p:pic>
              <p:nvPicPr>
                <p:cNvPr id="112" name="Ink 111">
                  <a:extLst>
                    <a:ext uri="{FF2B5EF4-FFF2-40B4-BE49-F238E27FC236}">
                      <a16:creationId xmlns:a16="http://schemas.microsoft.com/office/drawing/2014/main" id="{092828CA-2A0C-1818-A18D-94F5050F6978}"/>
                    </a:ext>
                  </a:extLst>
                </p:cNvPr>
                <p:cNvPicPr/>
                <p:nvPr/>
              </p:nvPicPr>
              <p:blipFill>
                <a:blip r:embed="rId99"/>
                <a:stretch>
                  <a:fillRect/>
                </a:stretch>
              </p:blipFill>
              <p:spPr>
                <a:xfrm>
                  <a:off x="5105421" y="2826386"/>
                  <a:ext cx="3204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13" name="Ink 112">
                  <a:extLst>
                    <a:ext uri="{FF2B5EF4-FFF2-40B4-BE49-F238E27FC236}">
                      <a16:creationId xmlns:a16="http://schemas.microsoft.com/office/drawing/2014/main" id="{5DFF7BB0-6CEF-4AB4-3CD3-7F522EDB0F1C}"/>
                    </a:ext>
                  </a:extLst>
                </p14:cNvPr>
                <p14:cNvContentPartPr/>
                <p14:nvPr/>
              </p14:nvContentPartPr>
              <p14:xfrm>
                <a:off x="5264901" y="3166946"/>
                <a:ext cx="62280" cy="158040"/>
              </p14:xfrm>
            </p:contentPart>
          </mc:Choice>
          <mc:Fallback>
            <p:pic>
              <p:nvPicPr>
                <p:cNvPr id="113" name="Ink 112">
                  <a:extLst>
                    <a:ext uri="{FF2B5EF4-FFF2-40B4-BE49-F238E27FC236}">
                      <a16:creationId xmlns:a16="http://schemas.microsoft.com/office/drawing/2014/main" id="{5DFF7BB0-6CEF-4AB4-3CD3-7F522EDB0F1C}"/>
                    </a:ext>
                  </a:extLst>
                </p:cNvPr>
                <p:cNvPicPr/>
                <p:nvPr/>
              </p:nvPicPr>
              <p:blipFill>
                <a:blip r:embed="rId101"/>
                <a:stretch>
                  <a:fillRect/>
                </a:stretch>
              </p:blipFill>
              <p:spPr>
                <a:xfrm>
                  <a:off x="5255901" y="3157946"/>
                  <a:ext cx="79920" cy="175680"/>
                </a:xfrm>
                <a:prstGeom prst="rect">
                  <a:avLst/>
                </a:prstGeom>
              </p:spPr>
            </p:pic>
          </mc:Fallback>
        </mc:AlternateContent>
      </p:grpSp>
      <p:grpSp>
        <p:nvGrpSpPr>
          <p:cNvPr id="120" name="Group 119">
            <a:extLst>
              <a:ext uri="{FF2B5EF4-FFF2-40B4-BE49-F238E27FC236}">
                <a16:creationId xmlns:a16="http://schemas.microsoft.com/office/drawing/2014/main" id="{CC22E3A1-6A24-4DFC-749C-3D8E58D924E0}"/>
              </a:ext>
            </a:extLst>
          </p:cNvPr>
          <p:cNvGrpSpPr/>
          <p:nvPr/>
        </p:nvGrpSpPr>
        <p:grpSpPr>
          <a:xfrm>
            <a:off x="5512581" y="2795786"/>
            <a:ext cx="894240" cy="511560"/>
            <a:chOff x="5512581" y="2795786"/>
            <a:chExt cx="894240" cy="511560"/>
          </a:xfrm>
        </p:grpSpPr>
        <mc:AlternateContent xmlns:mc="http://schemas.openxmlformats.org/markup-compatibility/2006">
          <mc:Choice xmlns:p14="http://schemas.microsoft.com/office/powerpoint/2010/main" Requires="p14">
            <p:contentPart p14:bwMode="auto" r:id="rId102">
              <p14:nvContentPartPr>
                <p14:cNvPr id="115" name="Ink 114">
                  <a:extLst>
                    <a:ext uri="{FF2B5EF4-FFF2-40B4-BE49-F238E27FC236}">
                      <a16:creationId xmlns:a16="http://schemas.microsoft.com/office/drawing/2014/main" id="{383B5658-C3A4-02A4-1256-E96289B651F9}"/>
                    </a:ext>
                  </a:extLst>
                </p14:cNvPr>
                <p14:cNvContentPartPr/>
                <p14:nvPr/>
              </p14:nvContentPartPr>
              <p14:xfrm>
                <a:off x="5512581" y="2809106"/>
                <a:ext cx="48600" cy="242280"/>
              </p14:xfrm>
            </p:contentPart>
          </mc:Choice>
          <mc:Fallback>
            <p:pic>
              <p:nvPicPr>
                <p:cNvPr id="115" name="Ink 114">
                  <a:extLst>
                    <a:ext uri="{FF2B5EF4-FFF2-40B4-BE49-F238E27FC236}">
                      <a16:creationId xmlns:a16="http://schemas.microsoft.com/office/drawing/2014/main" id="{383B5658-C3A4-02A4-1256-E96289B651F9}"/>
                    </a:ext>
                  </a:extLst>
                </p:cNvPr>
                <p:cNvPicPr/>
                <p:nvPr/>
              </p:nvPicPr>
              <p:blipFill>
                <a:blip r:embed="rId103"/>
                <a:stretch>
                  <a:fillRect/>
                </a:stretch>
              </p:blipFill>
              <p:spPr>
                <a:xfrm>
                  <a:off x="5503581" y="2800466"/>
                  <a:ext cx="6624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16" name="Ink 115">
                  <a:extLst>
                    <a:ext uri="{FF2B5EF4-FFF2-40B4-BE49-F238E27FC236}">
                      <a16:creationId xmlns:a16="http://schemas.microsoft.com/office/drawing/2014/main" id="{04671830-F1D0-F79D-9CCF-1B8487934914}"/>
                    </a:ext>
                  </a:extLst>
                </p14:cNvPr>
                <p14:cNvContentPartPr/>
                <p14:nvPr/>
              </p14:nvContentPartPr>
              <p14:xfrm>
                <a:off x="5663781" y="2822426"/>
                <a:ext cx="232920" cy="93600"/>
              </p14:xfrm>
            </p:contentPart>
          </mc:Choice>
          <mc:Fallback>
            <p:pic>
              <p:nvPicPr>
                <p:cNvPr id="116" name="Ink 115">
                  <a:extLst>
                    <a:ext uri="{FF2B5EF4-FFF2-40B4-BE49-F238E27FC236}">
                      <a16:creationId xmlns:a16="http://schemas.microsoft.com/office/drawing/2014/main" id="{04671830-F1D0-F79D-9CCF-1B8487934914}"/>
                    </a:ext>
                  </a:extLst>
                </p:cNvPr>
                <p:cNvPicPr/>
                <p:nvPr/>
              </p:nvPicPr>
              <p:blipFill>
                <a:blip r:embed="rId105"/>
                <a:stretch>
                  <a:fillRect/>
                </a:stretch>
              </p:blipFill>
              <p:spPr>
                <a:xfrm>
                  <a:off x="5654781" y="2813426"/>
                  <a:ext cx="25056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17" name="Ink 116">
                  <a:extLst>
                    <a:ext uri="{FF2B5EF4-FFF2-40B4-BE49-F238E27FC236}">
                      <a16:creationId xmlns:a16="http://schemas.microsoft.com/office/drawing/2014/main" id="{C7650B52-3428-B401-E997-FFBC9ED19F4E}"/>
                    </a:ext>
                  </a:extLst>
                </p14:cNvPr>
                <p14:cNvContentPartPr/>
                <p14:nvPr/>
              </p14:nvContentPartPr>
              <p14:xfrm>
                <a:off x="5843781" y="2795786"/>
                <a:ext cx="48960" cy="268920"/>
              </p14:xfrm>
            </p:contentPart>
          </mc:Choice>
          <mc:Fallback>
            <p:pic>
              <p:nvPicPr>
                <p:cNvPr id="117" name="Ink 116">
                  <a:extLst>
                    <a:ext uri="{FF2B5EF4-FFF2-40B4-BE49-F238E27FC236}">
                      <a16:creationId xmlns:a16="http://schemas.microsoft.com/office/drawing/2014/main" id="{C7650B52-3428-B401-E997-FFBC9ED19F4E}"/>
                    </a:ext>
                  </a:extLst>
                </p:cNvPr>
                <p:cNvPicPr/>
                <p:nvPr/>
              </p:nvPicPr>
              <p:blipFill>
                <a:blip r:embed="rId107"/>
                <a:stretch>
                  <a:fillRect/>
                </a:stretch>
              </p:blipFill>
              <p:spPr>
                <a:xfrm>
                  <a:off x="5834781" y="2786786"/>
                  <a:ext cx="6660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18" name="Ink 117">
                  <a:extLst>
                    <a:ext uri="{FF2B5EF4-FFF2-40B4-BE49-F238E27FC236}">
                      <a16:creationId xmlns:a16="http://schemas.microsoft.com/office/drawing/2014/main" id="{A47CD440-D8EB-50FF-D870-C922498CD1BF}"/>
                    </a:ext>
                  </a:extLst>
                </p14:cNvPr>
                <p14:cNvContentPartPr/>
                <p14:nvPr/>
              </p14:nvContentPartPr>
              <p14:xfrm>
                <a:off x="6002901" y="2823506"/>
                <a:ext cx="211320" cy="252360"/>
              </p14:xfrm>
            </p:contentPart>
          </mc:Choice>
          <mc:Fallback>
            <p:pic>
              <p:nvPicPr>
                <p:cNvPr id="118" name="Ink 117">
                  <a:extLst>
                    <a:ext uri="{FF2B5EF4-FFF2-40B4-BE49-F238E27FC236}">
                      <a16:creationId xmlns:a16="http://schemas.microsoft.com/office/drawing/2014/main" id="{A47CD440-D8EB-50FF-D870-C922498CD1BF}"/>
                    </a:ext>
                  </a:extLst>
                </p:cNvPr>
                <p:cNvPicPr/>
                <p:nvPr/>
              </p:nvPicPr>
              <p:blipFill>
                <a:blip r:embed="rId109"/>
                <a:stretch>
                  <a:fillRect/>
                </a:stretch>
              </p:blipFill>
              <p:spPr>
                <a:xfrm>
                  <a:off x="5994261" y="2814866"/>
                  <a:ext cx="22896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19" name="Ink 118">
                  <a:extLst>
                    <a:ext uri="{FF2B5EF4-FFF2-40B4-BE49-F238E27FC236}">
                      <a16:creationId xmlns:a16="http://schemas.microsoft.com/office/drawing/2014/main" id="{78A60CB0-2B22-36CF-6410-98DF2EE25E1A}"/>
                    </a:ext>
                  </a:extLst>
                </p14:cNvPr>
                <p14:cNvContentPartPr/>
                <p14:nvPr/>
              </p14:nvContentPartPr>
              <p14:xfrm>
                <a:off x="6315021" y="3074066"/>
                <a:ext cx="91800" cy="233280"/>
              </p14:xfrm>
            </p:contentPart>
          </mc:Choice>
          <mc:Fallback>
            <p:pic>
              <p:nvPicPr>
                <p:cNvPr id="119" name="Ink 118">
                  <a:extLst>
                    <a:ext uri="{FF2B5EF4-FFF2-40B4-BE49-F238E27FC236}">
                      <a16:creationId xmlns:a16="http://schemas.microsoft.com/office/drawing/2014/main" id="{78A60CB0-2B22-36CF-6410-98DF2EE25E1A}"/>
                    </a:ext>
                  </a:extLst>
                </p:cNvPr>
                <p:cNvPicPr/>
                <p:nvPr/>
              </p:nvPicPr>
              <p:blipFill>
                <a:blip r:embed="rId111"/>
                <a:stretch>
                  <a:fillRect/>
                </a:stretch>
              </p:blipFill>
              <p:spPr>
                <a:xfrm>
                  <a:off x="6306021" y="3065426"/>
                  <a:ext cx="109440" cy="250920"/>
                </a:xfrm>
                <a:prstGeom prst="rect">
                  <a:avLst/>
                </a:prstGeom>
              </p:spPr>
            </p:pic>
          </mc:Fallback>
        </mc:AlternateContent>
      </p:grpSp>
      <p:grpSp>
        <p:nvGrpSpPr>
          <p:cNvPr id="125" name="Group 124">
            <a:extLst>
              <a:ext uri="{FF2B5EF4-FFF2-40B4-BE49-F238E27FC236}">
                <a16:creationId xmlns:a16="http://schemas.microsoft.com/office/drawing/2014/main" id="{7DAAFCFC-29D7-2D2E-A54F-0622A3C0848A}"/>
              </a:ext>
            </a:extLst>
          </p:cNvPr>
          <p:cNvGrpSpPr/>
          <p:nvPr/>
        </p:nvGrpSpPr>
        <p:grpSpPr>
          <a:xfrm>
            <a:off x="6559461" y="2787506"/>
            <a:ext cx="744120" cy="286560"/>
            <a:chOff x="6559461" y="2787506"/>
            <a:chExt cx="744120" cy="286560"/>
          </a:xfrm>
        </p:grpSpPr>
        <mc:AlternateContent xmlns:mc="http://schemas.openxmlformats.org/markup-compatibility/2006">
          <mc:Choice xmlns:p14="http://schemas.microsoft.com/office/powerpoint/2010/main" Requires="p14">
            <p:contentPart p14:bwMode="auto" r:id="rId112">
              <p14:nvContentPartPr>
                <p14:cNvPr id="121" name="Ink 120">
                  <a:extLst>
                    <a:ext uri="{FF2B5EF4-FFF2-40B4-BE49-F238E27FC236}">
                      <a16:creationId xmlns:a16="http://schemas.microsoft.com/office/drawing/2014/main" id="{DB70B922-CA8B-F1CE-9F06-6F28CE0C9E71}"/>
                    </a:ext>
                  </a:extLst>
                </p14:cNvPr>
                <p14:cNvContentPartPr/>
                <p14:nvPr/>
              </p14:nvContentPartPr>
              <p14:xfrm>
                <a:off x="6559461" y="2807666"/>
                <a:ext cx="210960" cy="266400"/>
              </p14:xfrm>
            </p:contentPart>
          </mc:Choice>
          <mc:Fallback>
            <p:pic>
              <p:nvPicPr>
                <p:cNvPr id="121" name="Ink 120">
                  <a:extLst>
                    <a:ext uri="{FF2B5EF4-FFF2-40B4-BE49-F238E27FC236}">
                      <a16:creationId xmlns:a16="http://schemas.microsoft.com/office/drawing/2014/main" id="{DB70B922-CA8B-F1CE-9F06-6F28CE0C9E71}"/>
                    </a:ext>
                  </a:extLst>
                </p:cNvPr>
                <p:cNvPicPr/>
                <p:nvPr/>
              </p:nvPicPr>
              <p:blipFill>
                <a:blip r:embed="rId113"/>
                <a:stretch>
                  <a:fillRect/>
                </a:stretch>
              </p:blipFill>
              <p:spPr>
                <a:xfrm>
                  <a:off x="6550461" y="2799026"/>
                  <a:ext cx="22860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22" name="Ink 121">
                  <a:extLst>
                    <a:ext uri="{FF2B5EF4-FFF2-40B4-BE49-F238E27FC236}">
                      <a16:creationId xmlns:a16="http://schemas.microsoft.com/office/drawing/2014/main" id="{8CF0E44F-8A60-8C14-3D13-635C163827E7}"/>
                    </a:ext>
                  </a:extLst>
                </p14:cNvPr>
                <p14:cNvContentPartPr/>
                <p14:nvPr/>
              </p14:nvContentPartPr>
              <p14:xfrm>
                <a:off x="6889941" y="2787506"/>
                <a:ext cx="295920" cy="248760"/>
              </p14:xfrm>
            </p:contentPart>
          </mc:Choice>
          <mc:Fallback>
            <p:pic>
              <p:nvPicPr>
                <p:cNvPr id="122" name="Ink 121">
                  <a:extLst>
                    <a:ext uri="{FF2B5EF4-FFF2-40B4-BE49-F238E27FC236}">
                      <a16:creationId xmlns:a16="http://schemas.microsoft.com/office/drawing/2014/main" id="{8CF0E44F-8A60-8C14-3D13-635C163827E7}"/>
                    </a:ext>
                  </a:extLst>
                </p:cNvPr>
                <p:cNvPicPr/>
                <p:nvPr/>
              </p:nvPicPr>
              <p:blipFill>
                <a:blip r:embed="rId115"/>
                <a:stretch>
                  <a:fillRect/>
                </a:stretch>
              </p:blipFill>
              <p:spPr>
                <a:xfrm>
                  <a:off x="6881301" y="2778866"/>
                  <a:ext cx="31356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23" name="Ink 122">
                  <a:extLst>
                    <a:ext uri="{FF2B5EF4-FFF2-40B4-BE49-F238E27FC236}">
                      <a16:creationId xmlns:a16="http://schemas.microsoft.com/office/drawing/2014/main" id="{04D612BC-70A6-E52C-0F24-968BBBBA1771}"/>
                    </a:ext>
                  </a:extLst>
                </p14:cNvPr>
                <p14:cNvContentPartPr/>
                <p14:nvPr/>
              </p14:nvContentPartPr>
              <p14:xfrm>
                <a:off x="7275141" y="2816306"/>
                <a:ext cx="28440" cy="244800"/>
              </p14:xfrm>
            </p:contentPart>
          </mc:Choice>
          <mc:Fallback>
            <p:pic>
              <p:nvPicPr>
                <p:cNvPr id="123" name="Ink 122">
                  <a:extLst>
                    <a:ext uri="{FF2B5EF4-FFF2-40B4-BE49-F238E27FC236}">
                      <a16:creationId xmlns:a16="http://schemas.microsoft.com/office/drawing/2014/main" id="{04D612BC-70A6-E52C-0F24-968BBBBA1771}"/>
                    </a:ext>
                  </a:extLst>
                </p:cNvPr>
                <p:cNvPicPr/>
                <p:nvPr/>
              </p:nvPicPr>
              <p:blipFill>
                <a:blip r:embed="rId117"/>
                <a:stretch>
                  <a:fillRect/>
                </a:stretch>
              </p:blipFill>
              <p:spPr>
                <a:xfrm>
                  <a:off x="7266141" y="2807666"/>
                  <a:ext cx="46080" cy="262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8">
            <p14:nvContentPartPr>
              <p14:cNvPr id="124" name="Ink 123">
                <a:extLst>
                  <a:ext uri="{FF2B5EF4-FFF2-40B4-BE49-F238E27FC236}">
                    <a16:creationId xmlns:a16="http://schemas.microsoft.com/office/drawing/2014/main" id="{E2BBEA38-973C-841A-2A4B-CB81BCD7909B}"/>
                  </a:ext>
                </a:extLst>
              </p14:cNvPr>
              <p14:cNvContentPartPr/>
              <p14:nvPr/>
            </p14:nvContentPartPr>
            <p14:xfrm>
              <a:off x="7497981" y="3127346"/>
              <a:ext cx="69120" cy="155520"/>
            </p14:xfrm>
          </p:contentPart>
        </mc:Choice>
        <mc:Fallback>
          <p:pic>
            <p:nvPicPr>
              <p:cNvPr id="124" name="Ink 123">
                <a:extLst>
                  <a:ext uri="{FF2B5EF4-FFF2-40B4-BE49-F238E27FC236}">
                    <a16:creationId xmlns:a16="http://schemas.microsoft.com/office/drawing/2014/main" id="{E2BBEA38-973C-841A-2A4B-CB81BCD7909B}"/>
                  </a:ext>
                </a:extLst>
              </p:cNvPr>
              <p:cNvPicPr/>
              <p:nvPr/>
            </p:nvPicPr>
            <p:blipFill>
              <a:blip r:embed="rId119"/>
              <a:stretch>
                <a:fillRect/>
              </a:stretch>
            </p:blipFill>
            <p:spPr>
              <a:xfrm>
                <a:off x="7488981" y="3118346"/>
                <a:ext cx="8676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26" name="Ink 125">
                <a:extLst>
                  <a:ext uri="{FF2B5EF4-FFF2-40B4-BE49-F238E27FC236}">
                    <a16:creationId xmlns:a16="http://schemas.microsoft.com/office/drawing/2014/main" id="{004FE70C-AA49-F0E7-4755-738C7A8E321D}"/>
                  </a:ext>
                </a:extLst>
              </p14:cNvPr>
              <p14:cNvContentPartPr/>
              <p14:nvPr/>
            </p14:nvContentPartPr>
            <p14:xfrm>
              <a:off x="7778421" y="2782466"/>
              <a:ext cx="249480" cy="278640"/>
            </p14:xfrm>
          </p:contentPart>
        </mc:Choice>
        <mc:Fallback>
          <p:pic>
            <p:nvPicPr>
              <p:cNvPr id="126" name="Ink 125">
                <a:extLst>
                  <a:ext uri="{FF2B5EF4-FFF2-40B4-BE49-F238E27FC236}">
                    <a16:creationId xmlns:a16="http://schemas.microsoft.com/office/drawing/2014/main" id="{004FE70C-AA49-F0E7-4755-738C7A8E321D}"/>
                  </a:ext>
                </a:extLst>
              </p:cNvPr>
              <p:cNvPicPr/>
              <p:nvPr/>
            </p:nvPicPr>
            <p:blipFill>
              <a:blip r:embed="rId121"/>
              <a:stretch>
                <a:fillRect/>
              </a:stretch>
            </p:blipFill>
            <p:spPr>
              <a:xfrm>
                <a:off x="7769781" y="2773466"/>
                <a:ext cx="26712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27" name="Ink 126">
                <a:extLst>
                  <a:ext uri="{FF2B5EF4-FFF2-40B4-BE49-F238E27FC236}">
                    <a16:creationId xmlns:a16="http://schemas.microsoft.com/office/drawing/2014/main" id="{7B71EE57-BEC9-88A5-2F17-CEA272F6ECC1}"/>
                  </a:ext>
                </a:extLst>
              </p14:cNvPr>
              <p14:cNvContentPartPr/>
              <p14:nvPr/>
            </p14:nvContentPartPr>
            <p14:xfrm>
              <a:off x="8130861" y="2794346"/>
              <a:ext cx="247320" cy="267840"/>
            </p14:xfrm>
          </p:contentPart>
        </mc:Choice>
        <mc:Fallback>
          <p:pic>
            <p:nvPicPr>
              <p:cNvPr id="127" name="Ink 126">
                <a:extLst>
                  <a:ext uri="{FF2B5EF4-FFF2-40B4-BE49-F238E27FC236}">
                    <a16:creationId xmlns:a16="http://schemas.microsoft.com/office/drawing/2014/main" id="{7B71EE57-BEC9-88A5-2F17-CEA272F6ECC1}"/>
                  </a:ext>
                </a:extLst>
              </p:cNvPr>
              <p:cNvPicPr/>
              <p:nvPr/>
            </p:nvPicPr>
            <p:blipFill>
              <a:blip r:embed="rId123"/>
              <a:stretch>
                <a:fillRect/>
              </a:stretch>
            </p:blipFill>
            <p:spPr>
              <a:xfrm>
                <a:off x="8122221" y="2785346"/>
                <a:ext cx="264960" cy="285480"/>
              </a:xfrm>
              <a:prstGeom prst="rect">
                <a:avLst/>
              </a:prstGeom>
            </p:spPr>
          </p:pic>
        </mc:Fallback>
      </mc:AlternateContent>
      <p:grpSp>
        <p:nvGrpSpPr>
          <p:cNvPr id="132" name="Group 131">
            <a:extLst>
              <a:ext uri="{FF2B5EF4-FFF2-40B4-BE49-F238E27FC236}">
                <a16:creationId xmlns:a16="http://schemas.microsoft.com/office/drawing/2014/main" id="{4FAC574C-993F-DF7F-0AAB-998D8F1F7128}"/>
              </a:ext>
            </a:extLst>
          </p:cNvPr>
          <p:cNvGrpSpPr/>
          <p:nvPr/>
        </p:nvGrpSpPr>
        <p:grpSpPr>
          <a:xfrm>
            <a:off x="8539821" y="2793626"/>
            <a:ext cx="352440" cy="462960"/>
            <a:chOff x="8539821" y="2793626"/>
            <a:chExt cx="352440" cy="462960"/>
          </a:xfrm>
        </p:grpSpPr>
        <mc:AlternateContent xmlns:mc="http://schemas.openxmlformats.org/markup-compatibility/2006">
          <mc:Choice xmlns:p14="http://schemas.microsoft.com/office/powerpoint/2010/main" Requires="p14">
            <p:contentPart p14:bwMode="auto" r:id="rId124">
              <p14:nvContentPartPr>
                <p14:cNvPr id="130" name="Ink 129">
                  <a:extLst>
                    <a:ext uri="{FF2B5EF4-FFF2-40B4-BE49-F238E27FC236}">
                      <a16:creationId xmlns:a16="http://schemas.microsoft.com/office/drawing/2014/main" id="{AEAAE3D4-5B28-DE1A-5ABC-365012C951D0}"/>
                    </a:ext>
                  </a:extLst>
                </p14:cNvPr>
                <p14:cNvContentPartPr/>
                <p14:nvPr/>
              </p14:nvContentPartPr>
              <p14:xfrm>
                <a:off x="8539821" y="2793626"/>
                <a:ext cx="205200" cy="258120"/>
              </p14:xfrm>
            </p:contentPart>
          </mc:Choice>
          <mc:Fallback>
            <p:pic>
              <p:nvPicPr>
                <p:cNvPr id="130" name="Ink 129">
                  <a:extLst>
                    <a:ext uri="{FF2B5EF4-FFF2-40B4-BE49-F238E27FC236}">
                      <a16:creationId xmlns:a16="http://schemas.microsoft.com/office/drawing/2014/main" id="{AEAAE3D4-5B28-DE1A-5ABC-365012C951D0}"/>
                    </a:ext>
                  </a:extLst>
                </p:cNvPr>
                <p:cNvPicPr/>
                <p:nvPr/>
              </p:nvPicPr>
              <p:blipFill>
                <a:blip r:embed="rId125"/>
                <a:stretch>
                  <a:fillRect/>
                </a:stretch>
              </p:blipFill>
              <p:spPr>
                <a:xfrm>
                  <a:off x="8530821" y="2784986"/>
                  <a:ext cx="22284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31" name="Ink 130">
                  <a:extLst>
                    <a:ext uri="{FF2B5EF4-FFF2-40B4-BE49-F238E27FC236}">
                      <a16:creationId xmlns:a16="http://schemas.microsoft.com/office/drawing/2014/main" id="{57F34B62-91E7-6296-78EA-AF2DE99570A1}"/>
                    </a:ext>
                  </a:extLst>
                </p14:cNvPr>
                <p14:cNvContentPartPr/>
                <p14:nvPr/>
              </p14:nvContentPartPr>
              <p14:xfrm>
                <a:off x="8729901" y="3060746"/>
                <a:ext cx="162360" cy="195840"/>
              </p14:xfrm>
            </p:contentPart>
          </mc:Choice>
          <mc:Fallback>
            <p:pic>
              <p:nvPicPr>
                <p:cNvPr id="131" name="Ink 130">
                  <a:extLst>
                    <a:ext uri="{FF2B5EF4-FFF2-40B4-BE49-F238E27FC236}">
                      <a16:creationId xmlns:a16="http://schemas.microsoft.com/office/drawing/2014/main" id="{57F34B62-91E7-6296-78EA-AF2DE99570A1}"/>
                    </a:ext>
                  </a:extLst>
                </p:cNvPr>
                <p:cNvPicPr/>
                <p:nvPr/>
              </p:nvPicPr>
              <p:blipFill>
                <a:blip r:embed="rId127"/>
                <a:stretch>
                  <a:fillRect/>
                </a:stretch>
              </p:blipFill>
              <p:spPr>
                <a:xfrm>
                  <a:off x="8720901" y="3051746"/>
                  <a:ext cx="180000" cy="213480"/>
                </a:xfrm>
                <a:prstGeom prst="rect">
                  <a:avLst/>
                </a:prstGeom>
              </p:spPr>
            </p:pic>
          </mc:Fallback>
        </mc:AlternateContent>
      </p:grpSp>
      <p:grpSp>
        <p:nvGrpSpPr>
          <p:cNvPr id="138" name="Group 137">
            <a:extLst>
              <a:ext uri="{FF2B5EF4-FFF2-40B4-BE49-F238E27FC236}">
                <a16:creationId xmlns:a16="http://schemas.microsoft.com/office/drawing/2014/main" id="{90D6580B-5389-ED80-18A3-1FD5D5CA667F}"/>
              </a:ext>
            </a:extLst>
          </p:cNvPr>
          <p:cNvGrpSpPr/>
          <p:nvPr/>
        </p:nvGrpSpPr>
        <p:grpSpPr>
          <a:xfrm>
            <a:off x="2591181" y="3496346"/>
            <a:ext cx="926640" cy="429480"/>
            <a:chOff x="2591181" y="3496346"/>
            <a:chExt cx="926640" cy="429480"/>
          </a:xfrm>
        </p:grpSpPr>
        <mc:AlternateContent xmlns:mc="http://schemas.openxmlformats.org/markup-compatibility/2006">
          <mc:Choice xmlns:p14="http://schemas.microsoft.com/office/powerpoint/2010/main" Requires="p14">
            <p:contentPart p14:bwMode="auto" r:id="rId128">
              <p14:nvContentPartPr>
                <p14:cNvPr id="133" name="Ink 132">
                  <a:extLst>
                    <a:ext uri="{FF2B5EF4-FFF2-40B4-BE49-F238E27FC236}">
                      <a16:creationId xmlns:a16="http://schemas.microsoft.com/office/drawing/2014/main" id="{3CF82233-B557-8A00-3433-CCF7FA2CBFE2}"/>
                    </a:ext>
                  </a:extLst>
                </p14:cNvPr>
                <p14:cNvContentPartPr/>
                <p14:nvPr/>
              </p14:nvContentPartPr>
              <p14:xfrm>
                <a:off x="2591181" y="3515426"/>
                <a:ext cx="208800" cy="232200"/>
              </p14:xfrm>
            </p:contentPart>
          </mc:Choice>
          <mc:Fallback>
            <p:pic>
              <p:nvPicPr>
                <p:cNvPr id="133" name="Ink 132">
                  <a:extLst>
                    <a:ext uri="{FF2B5EF4-FFF2-40B4-BE49-F238E27FC236}">
                      <a16:creationId xmlns:a16="http://schemas.microsoft.com/office/drawing/2014/main" id="{3CF82233-B557-8A00-3433-CCF7FA2CBFE2}"/>
                    </a:ext>
                  </a:extLst>
                </p:cNvPr>
                <p:cNvPicPr/>
                <p:nvPr/>
              </p:nvPicPr>
              <p:blipFill>
                <a:blip r:embed="rId129"/>
                <a:stretch>
                  <a:fillRect/>
                </a:stretch>
              </p:blipFill>
              <p:spPr>
                <a:xfrm>
                  <a:off x="2582181" y="3506786"/>
                  <a:ext cx="22644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34" name="Ink 133">
                  <a:extLst>
                    <a:ext uri="{FF2B5EF4-FFF2-40B4-BE49-F238E27FC236}">
                      <a16:creationId xmlns:a16="http://schemas.microsoft.com/office/drawing/2014/main" id="{66416639-7E72-395A-CB2E-E471E80DBFC3}"/>
                    </a:ext>
                  </a:extLst>
                </p14:cNvPr>
                <p14:cNvContentPartPr/>
                <p14:nvPr/>
              </p14:nvContentPartPr>
              <p14:xfrm>
                <a:off x="2819421" y="3551066"/>
                <a:ext cx="254520" cy="122040"/>
              </p14:xfrm>
            </p:contentPart>
          </mc:Choice>
          <mc:Fallback>
            <p:pic>
              <p:nvPicPr>
                <p:cNvPr id="134" name="Ink 133">
                  <a:extLst>
                    <a:ext uri="{FF2B5EF4-FFF2-40B4-BE49-F238E27FC236}">
                      <a16:creationId xmlns:a16="http://schemas.microsoft.com/office/drawing/2014/main" id="{66416639-7E72-395A-CB2E-E471E80DBFC3}"/>
                    </a:ext>
                  </a:extLst>
                </p:cNvPr>
                <p:cNvPicPr/>
                <p:nvPr/>
              </p:nvPicPr>
              <p:blipFill>
                <a:blip r:embed="rId131"/>
                <a:stretch>
                  <a:fillRect/>
                </a:stretch>
              </p:blipFill>
              <p:spPr>
                <a:xfrm>
                  <a:off x="2810781" y="3542426"/>
                  <a:ext cx="27216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35" name="Ink 134">
                  <a:extLst>
                    <a:ext uri="{FF2B5EF4-FFF2-40B4-BE49-F238E27FC236}">
                      <a16:creationId xmlns:a16="http://schemas.microsoft.com/office/drawing/2014/main" id="{0E0D55BA-75DA-F199-0C7B-D52F0E9C7366}"/>
                    </a:ext>
                  </a:extLst>
                </p14:cNvPr>
                <p14:cNvContentPartPr/>
                <p14:nvPr/>
              </p14:nvContentPartPr>
              <p14:xfrm>
                <a:off x="3021381" y="3511466"/>
                <a:ext cx="26640" cy="264240"/>
              </p14:xfrm>
            </p:contentPart>
          </mc:Choice>
          <mc:Fallback>
            <p:pic>
              <p:nvPicPr>
                <p:cNvPr id="135" name="Ink 134">
                  <a:extLst>
                    <a:ext uri="{FF2B5EF4-FFF2-40B4-BE49-F238E27FC236}">
                      <a16:creationId xmlns:a16="http://schemas.microsoft.com/office/drawing/2014/main" id="{0E0D55BA-75DA-F199-0C7B-D52F0E9C7366}"/>
                    </a:ext>
                  </a:extLst>
                </p:cNvPr>
                <p:cNvPicPr/>
                <p:nvPr/>
              </p:nvPicPr>
              <p:blipFill>
                <a:blip r:embed="rId133"/>
                <a:stretch>
                  <a:fillRect/>
                </a:stretch>
              </p:blipFill>
              <p:spPr>
                <a:xfrm>
                  <a:off x="3012381" y="3502826"/>
                  <a:ext cx="4428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36" name="Ink 135">
                  <a:extLst>
                    <a:ext uri="{FF2B5EF4-FFF2-40B4-BE49-F238E27FC236}">
                      <a16:creationId xmlns:a16="http://schemas.microsoft.com/office/drawing/2014/main" id="{186FDD41-A81F-6E6F-51C8-3A9F170271E9}"/>
                    </a:ext>
                  </a:extLst>
                </p14:cNvPr>
                <p14:cNvContentPartPr/>
                <p14:nvPr/>
              </p14:nvContentPartPr>
              <p14:xfrm>
                <a:off x="3151701" y="3496346"/>
                <a:ext cx="190080" cy="253800"/>
              </p14:xfrm>
            </p:contentPart>
          </mc:Choice>
          <mc:Fallback>
            <p:pic>
              <p:nvPicPr>
                <p:cNvPr id="136" name="Ink 135">
                  <a:extLst>
                    <a:ext uri="{FF2B5EF4-FFF2-40B4-BE49-F238E27FC236}">
                      <a16:creationId xmlns:a16="http://schemas.microsoft.com/office/drawing/2014/main" id="{186FDD41-A81F-6E6F-51C8-3A9F170271E9}"/>
                    </a:ext>
                  </a:extLst>
                </p:cNvPr>
                <p:cNvPicPr/>
                <p:nvPr/>
              </p:nvPicPr>
              <p:blipFill>
                <a:blip r:embed="rId135"/>
                <a:stretch>
                  <a:fillRect/>
                </a:stretch>
              </p:blipFill>
              <p:spPr>
                <a:xfrm>
                  <a:off x="3142701" y="3487706"/>
                  <a:ext cx="20772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37" name="Ink 136">
                  <a:extLst>
                    <a:ext uri="{FF2B5EF4-FFF2-40B4-BE49-F238E27FC236}">
                      <a16:creationId xmlns:a16="http://schemas.microsoft.com/office/drawing/2014/main" id="{02C0DFB6-6475-4375-DFEE-F3015100F479}"/>
                    </a:ext>
                  </a:extLst>
                </p14:cNvPr>
                <p14:cNvContentPartPr/>
                <p14:nvPr/>
              </p14:nvContentPartPr>
              <p14:xfrm>
                <a:off x="3382461" y="3789386"/>
                <a:ext cx="135360" cy="136440"/>
              </p14:xfrm>
            </p:contentPart>
          </mc:Choice>
          <mc:Fallback>
            <p:pic>
              <p:nvPicPr>
                <p:cNvPr id="137" name="Ink 136">
                  <a:extLst>
                    <a:ext uri="{FF2B5EF4-FFF2-40B4-BE49-F238E27FC236}">
                      <a16:creationId xmlns:a16="http://schemas.microsoft.com/office/drawing/2014/main" id="{02C0DFB6-6475-4375-DFEE-F3015100F479}"/>
                    </a:ext>
                  </a:extLst>
                </p:cNvPr>
                <p:cNvPicPr/>
                <p:nvPr/>
              </p:nvPicPr>
              <p:blipFill>
                <a:blip r:embed="rId137"/>
                <a:stretch>
                  <a:fillRect/>
                </a:stretch>
              </p:blipFill>
              <p:spPr>
                <a:xfrm>
                  <a:off x="3373461" y="3780746"/>
                  <a:ext cx="153000" cy="154080"/>
                </a:xfrm>
                <a:prstGeom prst="rect">
                  <a:avLst/>
                </a:prstGeom>
              </p:spPr>
            </p:pic>
          </mc:Fallback>
        </mc:AlternateContent>
      </p:grpSp>
      <p:grpSp>
        <p:nvGrpSpPr>
          <p:cNvPr id="143" name="Group 142">
            <a:extLst>
              <a:ext uri="{FF2B5EF4-FFF2-40B4-BE49-F238E27FC236}">
                <a16:creationId xmlns:a16="http://schemas.microsoft.com/office/drawing/2014/main" id="{85251887-AE1A-9420-5543-C62487DC8DA7}"/>
              </a:ext>
            </a:extLst>
          </p:cNvPr>
          <p:cNvGrpSpPr/>
          <p:nvPr/>
        </p:nvGrpSpPr>
        <p:grpSpPr>
          <a:xfrm>
            <a:off x="3604221" y="3405626"/>
            <a:ext cx="884880" cy="475560"/>
            <a:chOff x="3604221" y="3405626"/>
            <a:chExt cx="884880" cy="475560"/>
          </a:xfrm>
        </p:grpSpPr>
        <mc:AlternateContent xmlns:mc="http://schemas.openxmlformats.org/markup-compatibility/2006">
          <mc:Choice xmlns:p14="http://schemas.microsoft.com/office/powerpoint/2010/main" Requires="p14">
            <p:contentPart p14:bwMode="auto" r:id="rId138">
              <p14:nvContentPartPr>
                <p14:cNvPr id="139" name="Ink 138">
                  <a:extLst>
                    <a:ext uri="{FF2B5EF4-FFF2-40B4-BE49-F238E27FC236}">
                      <a16:creationId xmlns:a16="http://schemas.microsoft.com/office/drawing/2014/main" id="{66276C06-85D0-1313-FE1D-4A6B06A6412B}"/>
                    </a:ext>
                  </a:extLst>
                </p14:cNvPr>
                <p14:cNvContentPartPr/>
                <p14:nvPr/>
              </p14:nvContentPartPr>
              <p14:xfrm>
                <a:off x="3604221" y="3405626"/>
                <a:ext cx="228960" cy="282240"/>
              </p14:xfrm>
            </p:contentPart>
          </mc:Choice>
          <mc:Fallback>
            <p:pic>
              <p:nvPicPr>
                <p:cNvPr id="139" name="Ink 138">
                  <a:extLst>
                    <a:ext uri="{FF2B5EF4-FFF2-40B4-BE49-F238E27FC236}">
                      <a16:creationId xmlns:a16="http://schemas.microsoft.com/office/drawing/2014/main" id="{66276C06-85D0-1313-FE1D-4A6B06A6412B}"/>
                    </a:ext>
                  </a:extLst>
                </p:cNvPr>
                <p:cNvPicPr/>
                <p:nvPr/>
              </p:nvPicPr>
              <p:blipFill>
                <a:blip r:embed="rId139"/>
                <a:stretch>
                  <a:fillRect/>
                </a:stretch>
              </p:blipFill>
              <p:spPr>
                <a:xfrm>
                  <a:off x="3595221" y="3396626"/>
                  <a:ext cx="24660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40" name="Ink 139">
                  <a:extLst>
                    <a:ext uri="{FF2B5EF4-FFF2-40B4-BE49-F238E27FC236}">
                      <a16:creationId xmlns:a16="http://schemas.microsoft.com/office/drawing/2014/main" id="{35529658-12AE-7E59-31C5-C9EB6209E62B}"/>
                    </a:ext>
                  </a:extLst>
                </p14:cNvPr>
                <p14:cNvContentPartPr/>
                <p14:nvPr/>
              </p14:nvContentPartPr>
              <p14:xfrm>
                <a:off x="3895821" y="3445226"/>
                <a:ext cx="58680" cy="286920"/>
              </p14:xfrm>
            </p:contentPart>
          </mc:Choice>
          <mc:Fallback>
            <p:pic>
              <p:nvPicPr>
                <p:cNvPr id="140" name="Ink 139">
                  <a:extLst>
                    <a:ext uri="{FF2B5EF4-FFF2-40B4-BE49-F238E27FC236}">
                      <a16:creationId xmlns:a16="http://schemas.microsoft.com/office/drawing/2014/main" id="{35529658-12AE-7E59-31C5-C9EB6209E62B}"/>
                    </a:ext>
                  </a:extLst>
                </p:cNvPr>
                <p:cNvPicPr/>
                <p:nvPr/>
              </p:nvPicPr>
              <p:blipFill>
                <a:blip r:embed="rId141"/>
                <a:stretch>
                  <a:fillRect/>
                </a:stretch>
              </p:blipFill>
              <p:spPr>
                <a:xfrm>
                  <a:off x="3886821" y="3436586"/>
                  <a:ext cx="7632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41" name="Ink 140">
                  <a:extLst>
                    <a:ext uri="{FF2B5EF4-FFF2-40B4-BE49-F238E27FC236}">
                      <a16:creationId xmlns:a16="http://schemas.microsoft.com/office/drawing/2014/main" id="{DCE6337A-BB46-F700-9752-598959DC0D5A}"/>
                    </a:ext>
                  </a:extLst>
                </p14:cNvPr>
                <p14:cNvContentPartPr/>
                <p14:nvPr/>
              </p14:nvContentPartPr>
              <p14:xfrm>
                <a:off x="4014981" y="3482306"/>
                <a:ext cx="280080" cy="227880"/>
              </p14:xfrm>
            </p:contentPart>
          </mc:Choice>
          <mc:Fallback>
            <p:pic>
              <p:nvPicPr>
                <p:cNvPr id="141" name="Ink 140">
                  <a:extLst>
                    <a:ext uri="{FF2B5EF4-FFF2-40B4-BE49-F238E27FC236}">
                      <a16:creationId xmlns:a16="http://schemas.microsoft.com/office/drawing/2014/main" id="{DCE6337A-BB46-F700-9752-598959DC0D5A}"/>
                    </a:ext>
                  </a:extLst>
                </p:cNvPr>
                <p:cNvPicPr/>
                <p:nvPr/>
              </p:nvPicPr>
              <p:blipFill>
                <a:blip r:embed="rId143"/>
                <a:stretch>
                  <a:fillRect/>
                </a:stretch>
              </p:blipFill>
              <p:spPr>
                <a:xfrm>
                  <a:off x="4005981" y="3473306"/>
                  <a:ext cx="29772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42" name="Ink 141">
                  <a:extLst>
                    <a:ext uri="{FF2B5EF4-FFF2-40B4-BE49-F238E27FC236}">
                      <a16:creationId xmlns:a16="http://schemas.microsoft.com/office/drawing/2014/main" id="{85ADA1E8-B430-6304-E7D3-14B9CB49FAFE}"/>
                    </a:ext>
                  </a:extLst>
                </p14:cNvPr>
                <p14:cNvContentPartPr/>
                <p14:nvPr/>
              </p14:nvContentPartPr>
              <p14:xfrm>
                <a:off x="4360941" y="3710186"/>
                <a:ext cx="128160" cy="171000"/>
              </p14:xfrm>
            </p:contentPart>
          </mc:Choice>
          <mc:Fallback>
            <p:pic>
              <p:nvPicPr>
                <p:cNvPr id="142" name="Ink 141">
                  <a:extLst>
                    <a:ext uri="{FF2B5EF4-FFF2-40B4-BE49-F238E27FC236}">
                      <a16:creationId xmlns:a16="http://schemas.microsoft.com/office/drawing/2014/main" id="{85ADA1E8-B430-6304-E7D3-14B9CB49FAFE}"/>
                    </a:ext>
                  </a:extLst>
                </p:cNvPr>
                <p:cNvPicPr/>
                <p:nvPr/>
              </p:nvPicPr>
              <p:blipFill>
                <a:blip r:embed="rId145"/>
                <a:stretch>
                  <a:fillRect/>
                </a:stretch>
              </p:blipFill>
              <p:spPr>
                <a:xfrm>
                  <a:off x="4352301" y="3701546"/>
                  <a:ext cx="145800" cy="188640"/>
                </a:xfrm>
                <a:prstGeom prst="rect">
                  <a:avLst/>
                </a:prstGeom>
              </p:spPr>
            </p:pic>
          </mc:Fallback>
        </mc:AlternateContent>
      </p:grpSp>
      <p:grpSp>
        <p:nvGrpSpPr>
          <p:cNvPr id="148" name="Group 147">
            <a:extLst>
              <a:ext uri="{FF2B5EF4-FFF2-40B4-BE49-F238E27FC236}">
                <a16:creationId xmlns:a16="http://schemas.microsoft.com/office/drawing/2014/main" id="{D0D255B5-EA7F-A381-7E3A-B04AE5B19E8E}"/>
              </a:ext>
            </a:extLst>
          </p:cNvPr>
          <p:cNvGrpSpPr/>
          <p:nvPr/>
        </p:nvGrpSpPr>
        <p:grpSpPr>
          <a:xfrm>
            <a:off x="4584861" y="3394826"/>
            <a:ext cx="938160" cy="429840"/>
            <a:chOff x="4584861" y="3394826"/>
            <a:chExt cx="938160" cy="429840"/>
          </a:xfrm>
        </p:grpSpPr>
        <mc:AlternateContent xmlns:mc="http://schemas.openxmlformats.org/markup-compatibility/2006">
          <mc:Choice xmlns:p14="http://schemas.microsoft.com/office/powerpoint/2010/main" Requires="p14">
            <p:contentPart p14:bwMode="auto" r:id="rId146">
              <p14:nvContentPartPr>
                <p14:cNvPr id="144" name="Ink 143">
                  <a:extLst>
                    <a:ext uri="{FF2B5EF4-FFF2-40B4-BE49-F238E27FC236}">
                      <a16:creationId xmlns:a16="http://schemas.microsoft.com/office/drawing/2014/main" id="{2DB18F0E-F353-5958-7121-3FDE5B20445F}"/>
                    </a:ext>
                  </a:extLst>
                </p14:cNvPr>
                <p14:cNvContentPartPr/>
                <p14:nvPr/>
              </p14:nvContentPartPr>
              <p14:xfrm>
                <a:off x="4584861" y="3394826"/>
                <a:ext cx="199440" cy="274320"/>
              </p14:xfrm>
            </p:contentPart>
          </mc:Choice>
          <mc:Fallback>
            <p:pic>
              <p:nvPicPr>
                <p:cNvPr id="144" name="Ink 143">
                  <a:extLst>
                    <a:ext uri="{FF2B5EF4-FFF2-40B4-BE49-F238E27FC236}">
                      <a16:creationId xmlns:a16="http://schemas.microsoft.com/office/drawing/2014/main" id="{2DB18F0E-F353-5958-7121-3FDE5B20445F}"/>
                    </a:ext>
                  </a:extLst>
                </p:cNvPr>
                <p:cNvPicPr/>
                <p:nvPr/>
              </p:nvPicPr>
              <p:blipFill>
                <a:blip r:embed="rId147"/>
                <a:stretch>
                  <a:fillRect/>
                </a:stretch>
              </p:blipFill>
              <p:spPr>
                <a:xfrm>
                  <a:off x="4576221" y="3385826"/>
                  <a:ext cx="21708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45" name="Ink 144">
                  <a:extLst>
                    <a:ext uri="{FF2B5EF4-FFF2-40B4-BE49-F238E27FC236}">
                      <a16:creationId xmlns:a16="http://schemas.microsoft.com/office/drawing/2014/main" id="{43E381C6-A730-4707-B0BD-A695081661AD}"/>
                    </a:ext>
                  </a:extLst>
                </p14:cNvPr>
                <p14:cNvContentPartPr/>
                <p14:nvPr/>
              </p14:nvContentPartPr>
              <p14:xfrm>
                <a:off x="4840821" y="3423986"/>
                <a:ext cx="213120" cy="221400"/>
              </p14:xfrm>
            </p:contentPart>
          </mc:Choice>
          <mc:Fallback>
            <p:pic>
              <p:nvPicPr>
                <p:cNvPr id="145" name="Ink 144">
                  <a:extLst>
                    <a:ext uri="{FF2B5EF4-FFF2-40B4-BE49-F238E27FC236}">
                      <a16:creationId xmlns:a16="http://schemas.microsoft.com/office/drawing/2014/main" id="{43E381C6-A730-4707-B0BD-A695081661AD}"/>
                    </a:ext>
                  </a:extLst>
                </p:cNvPr>
                <p:cNvPicPr/>
                <p:nvPr/>
              </p:nvPicPr>
              <p:blipFill>
                <a:blip r:embed="rId149"/>
                <a:stretch>
                  <a:fillRect/>
                </a:stretch>
              </p:blipFill>
              <p:spPr>
                <a:xfrm>
                  <a:off x="4831821" y="3415346"/>
                  <a:ext cx="23076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46" name="Ink 145">
                  <a:extLst>
                    <a:ext uri="{FF2B5EF4-FFF2-40B4-BE49-F238E27FC236}">
                      <a16:creationId xmlns:a16="http://schemas.microsoft.com/office/drawing/2014/main" id="{A9084DBB-7171-02D4-4129-B080BC97EE12}"/>
                    </a:ext>
                  </a:extLst>
                </p14:cNvPr>
                <p14:cNvContentPartPr/>
                <p14:nvPr/>
              </p14:nvContentPartPr>
              <p14:xfrm>
                <a:off x="5082021" y="3442706"/>
                <a:ext cx="217800" cy="241560"/>
              </p14:xfrm>
            </p:contentPart>
          </mc:Choice>
          <mc:Fallback>
            <p:pic>
              <p:nvPicPr>
                <p:cNvPr id="146" name="Ink 145">
                  <a:extLst>
                    <a:ext uri="{FF2B5EF4-FFF2-40B4-BE49-F238E27FC236}">
                      <a16:creationId xmlns:a16="http://schemas.microsoft.com/office/drawing/2014/main" id="{A9084DBB-7171-02D4-4129-B080BC97EE12}"/>
                    </a:ext>
                  </a:extLst>
                </p:cNvPr>
                <p:cNvPicPr/>
                <p:nvPr/>
              </p:nvPicPr>
              <p:blipFill>
                <a:blip r:embed="rId151"/>
                <a:stretch>
                  <a:fillRect/>
                </a:stretch>
              </p:blipFill>
              <p:spPr>
                <a:xfrm>
                  <a:off x="5073381" y="3434066"/>
                  <a:ext cx="23544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47" name="Ink 146">
                  <a:extLst>
                    <a:ext uri="{FF2B5EF4-FFF2-40B4-BE49-F238E27FC236}">
                      <a16:creationId xmlns:a16="http://schemas.microsoft.com/office/drawing/2014/main" id="{00385231-09D4-7EF7-BC04-D857BCA7D7D0}"/>
                    </a:ext>
                  </a:extLst>
                </p14:cNvPr>
                <p14:cNvContentPartPr/>
                <p14:nvPr/>
              </p14:nvContentPartPr>
              <p14:xfrm>
                <a:off x="5449581" y="3657266"/>
                <a:ext cx="73440" cy="167400"/>
              </p14:xfrm>
            </p:contentPart>
          </mc:Choice>
          <mc:Fallback>
            <p:pic>
              <p:nvPicPr>
                <p:cNvPr id="147" name="Ink 146">
                  <a:extLst>
                    <a:ext uri="{FF2B5EF4-FFF2-40B4-BE49-F238E27FC236}">
                      <a16:creationId xmlns:a16="http://schemas.microsoft.com/office/drawing/2014/main" id="{00385231-09D4-7EF7-BC04-D857BCA7D7D0}"/>
                    </a:ext>
                  </a:extLst>
                </p:cNvPr>
                <p:cNvPicPr/>
                <p:nvPr/>
              </p:nvPicPr>
              <p:blipFill>
                <a:blip r:embed="rId153"/>
                <a:stretch>
                  <a:fillRect/>
                </a:stretch>
              </p:blipFill>
              <p:spPr>
                <a:xfrm>
                  <a:off x="5440581" y="3648266"/>
                  <a:ext cx="91080" cy="185040"/>
                </a:xfrm>
                <a:prstGeom prst="rect">
                  <a:avLst/>
                </a:prstGeom>
              </p:spPr>
            </p:pic>
          </mc:Fallback>
        </mc:AlternateContent>
      </p:grpSp>
      <p:grpSp>
        <p:nvGrpSpPr>
          <p:cNvPr id="154" name="Group 153">
            <a:extLst>
              <a:ext uri="{FF2B5EF4-FFF2-40B4-BE49-F238E27FC236}">
                <a16:creationId xmlns:a16="http://schemas.microsoft.com/office/drawing/2014/main" id="{9FCFA0C8-A933-E6A4-7E9C-A41EDBB90DBF}"/>
              </a:ext>
            </a:extLst>
          </p:cNvPr>
          <p:cNvGrpSpPr/>
          <p:nvPr/>
        </p:nvGrpSpPr>
        <p:grpSpPr>
          <a:xfrm>
            <a:off x="5618781" y="3400586"/>
            <a:ext cx="954720" cy="461880"/>
            <a:chOff x="5618781" y="3400586"/>
            <a:chExt cx="954720" cy="461880"/>
          </a:xfrm>
        </p:grpSpPr>
        <mc:AlternateContent xmlns:mc="http://schemas.openxmlformats.org/markup-compatibility/2006">
          <mc:Choice xmlns:p14="http://schemas.microsoft.com/office/powerpoint/2010/main" Requires="p14">
            <p:contentPart p14:bwMode="auto" r:id="rId154">
              <p14:nvContentPartPr>
                <p14:cNvPr id="149" name="Ink 148">
                  <a:extLst>
                    <a:ext uri="{FF2B5EF4-FFF2-40B4-BE49-F238E27FC236}">
                      <a16:creationId xmlns:a16="http://schemas.microsoft.com/office/drawing/2014/main" id="{5DD6B4F7-1FDD-B0D6-6842-2ECC2C84E30B}"/>
                    </a:ext>
                  </a:extLst>
                </p14:cNvPr>
                <p14:cNvContentPartPr/>
                <p14:nvPr/>
              </p14:nvContentPartPr>
              <p14:xfrm>
                <a:off x="5618781" y="3421106"/>
                <a:ext cx="198000" cy="210960"/>
              </p14:xfrm>
            </p:contentPart>
          </mc:Choice>
          <mc:Fallback>
            <p:pic>
              <p:nvPicPr>
                <p:cNvPr id="149" name="Ink 148">
                  <a:extLst>
                    <a:ext uri="{FF2B5EF4-FFF2-40B4-BE49-F238E27FC236}">
                      <a16:creationId xmlns:a16="http://schemas.microsoft.com/office/drawing/2014/main" id="{5DD6B4F7-1FDD-B0D6-6842-2ECC2C84E30B}"/>
                    </a:ext>
                  </a:extLst>
                </p:cNvPr>
                <p:cNvPicPr/>
                <p:nvPr/>
              </p:nvPicPr>
              <p:blipFill>
                <a:blip r:embed="rId155"/>
                <a:stretch>
                  <a:fillRect/>
                </a:stretch>
              </p:blipFill>
              <p:spPr>
                <a:xfrm>
                  <a:off x="5609781" y="3412466"/>
                  <a:ext cx="21564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50" name="Ink 149">
                  <a:extLst>
                    <a:ext uri="{FF2B5EF4-FFF2-40B4-BE49-F238E27FC236}">
                      <a16:creationId xmlns:a16="http://schemas.microsoft.com/office/drawing/2014/main" id="{74DF1C0C-F79D-E3F0-D8ED-3A5BB7648D74}"/>
                    </a:ext>
                  </a:extLst>
                </p14:cNvPr>
                <p14:cNvContentPartPr/>
                <p14:nvPr/>
              </p14:nvContentPartPr>
              <p14:xfrm>
                <a:off x="5910381" y="3400586"/>
                <a:ext cx="185040" cy="192600"/>
              </p14:xfrm>
            </p:contentPart>
          </mc:Choice>
          <mc:Fallback>
            <p:pic>
              <p:nvPicPr>
                <p:cNvPr id="150" name="Ink 149">
                  <a:extLst>
                    <a:ext uri="{FF2B5EF4-FFF2-40B4-BE49-F238E27FC236}">
                      <a16:creationId xmlns:a16="http://schemas.microsoft.com/office/drawing/2014/main" id="{74DF1C0C-F79D-E3F0-D8ED-3A5BB7648D74}"/>
                    </a:ext>
                  </a:extLst>
                </p:cNvPr>
                <p:cNvPicPr/>
                <p:nvPr/>
              </p:nvPicPr>
              <p:blipFill>
                <a:blip r:embed="rId157"/>
                <a:stretch>
                  <a:fillRect/>
                </a:stretch>
              </p:blipFill>
              <p:spPr>
                <a:xfrm>
                  <a:off x="5901381" y="3391946"/>
                  <a:ext cx="20268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51" name="Ink 150">
                  <a:extLst>
                    <a:ext uri="{FF2B5EF4-FFF2-40B4-BE49-F238E27FC236}">
                      <a16:creationId xmlns:a16="http://schemas.microsoft.com/office/drawing/2014/main" id="{FE11D7F6-305F-61F9-3DE5-C15D88C2A0ED}"/>
                    </a:ext>
                  </a:extLst>
                </p14:cNvPr>
                <p14:cNvContentPartPr/>
                <p14:nvPr/>
              </p14:nvContentPartPr>
              <p14:xfrm>
                <a:off x="6135741" y="3431906"/>
                <a:ext cx="223200" cy="108720"/>
              </p14:xfrm>
            </p:contentPart>
          </mc:Choice>
          <mc:Fallback>
            <p:pic>
              <p:nvPicPr>
                <p:cNvPr id="151" name="Ink 150">
                  <a:extLst>
                    <a:ext uri="{FF2B5EF4-FFF2-40B4-BE49-F238E27FC236}">
                      <a16:creationId xmlns:a16="http://schemas.microsoft.com/office/drawing/2014/main" id="{FE11D7F6-305F-61F9-3DE5-C15D88C2A0ED}"/>
                    </a:ext>
                  </a:extLst>
                </p:cNvPr>
                <p:cNvPicPr/>
                <p:nvPr/>
              </p:nvPicPr>
              <p:blipFill>
                <a:blip r:embed="rId159"/>
                <a:stretch>
                  <a:fillRect/>
                </a:stretch>
              </p:blipFill>
              <p:spPr>
                <a:xfrm>
                  <a:off x="6126741" y="3422906"/>
                  <a:ext cx="24084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52" name="Ink 151">
                  <a:extLst>
                    <a:ext uri="{FF2B5EF4-FFF2-40B4-BE49-F238E27FC236}">
                      <a16:creationId xmlns:a16="http://schemas.microsoft.com/office/drawing/2014/main" id="{CCFAF3DD-BFDB-AFD7-3548-2073490F014D}"/>
                    </a:ext>
                  </a:extLst>
                </p14:cNvPr>
                <p14:cNvContentPartPr/>
                <p14:nvPr/>
              </p14:nvContentPartPr>
              <p14:xfrm>
                <a:off x="6306741" y="3431906"/>
                <a:ext cx="27360" cy="222120"/>
              </p14:xfrm>
            </p:contentPart>
          </mc:Choice>
          <mc:Fallback>
            <p:pic>
              <p:nvPicPr>
                <p:cNvPr id="152" name="Ink 151">
                  <a:extLst>
                    <a:ext uri="{FF2B5EF4-FFF2-40B4-BE49-F238E27FC236}">
                      <a16:creationId xmlns:a16="http://schemas.microsoft.com/office/drawing/2014/main" id="{CCFAF3DD-BFDB-AFD7-3548-2073490F014D}"/>
                    </a:ext>
                  </a:extLst>
                </p:cNvPr>
                <p:cNvPicPr/>
                <p:nvPr/>
              </p:nvPicPr>
              <p:blipFill>
                <a:blip r:embed="rId161"/>
                <a:stretch>
                  <a:fillRect/>
                </a:stretch>
              </p:blipFill>
              <p:spPr>
                <a:xfrm>
                  <a:off x="6298101" y="3422906"/>
                  <a:ext cx="4500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53" name="Ink 152">
                  <a:extLst>
                    <a:ext uri="{FF2B5EF4-FFF2-40B4-BE49-F238E27FC236}">
                      <a16:creationId xmlns:a16="http://schemas.microsoft.com/office/drawing/2014/main" id="{0346D618-52B3-B69F-D93D-5796347DE3E7}"/>
                    </a:ext>
                  </a:extLst>
                </p14:cNvPr>
                <p14:cNvContentPartPr/>
                <p14:nvPr/>
              </p14:nvContentPartPr>
              <p14:xfrm>
                <a:off x="6428421" y="3736826"/>
                <a:ext cx="145080" cy="125640"/>
              </p14:xfrm>
            </p:contentPart>
          </mc:Choice>
          <mc:Fallback>
            <p:pic>
              <p:nvPicPr>
                <p:cNvPr id="153" name="Ink 152">
                  <a:extLst>
                    <a:ext uri="{FF2B5EF4-FFF2-40B4-BE49-F238E27FC236}">
                      <a16:creationId xmlns:a16="http://schemas.microsoft.com/office/drawing/2014/main" id="{0346D618-52B3-B69F-D93D-5796347DE3E7}"/>
                    </a:ext>
                  </a:extLst>
                </p:cNvPr>
                <p:cNvPicPr/>
                <p:nvPr/>
              </p:nvPicPr>
              <p:blipFill>
                <a:blip r:embed="rId163"/>
                <a:stretch>
                  <a:fillRect/>
                </a:stretch>
              </p:blipFill>
              <p:spPr>
                <a:xfrm>
                  <a:off x="6419421" y="3728186"/>
                  <a:ext cx="162720" cy="143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4">
            <p14:nvContentPartPr>
              <p14:cNvPr id="155" name="Ink 154">
                <a:extLst>
                  <a:ext uri="{FF2B5EF4-FFF2-40B4-BE49-F238E27FC236}">
                    <a16:creationId xmlns:a16="http://schemas.microsoft.com/office/drawing/2014/main" id="{51C81240-E0B7-15E8-481B-4E95548BC669}"/>
                  </a:ext>
                </a:extLst>
              </p14:cNvPr>
              <p14:cNvContentPartPr/>
              <p14:nvPr/>
            </p14:nvContentPartPr>
            <p14:xfrm>
              <a:off x="6765021" y="3378626"/>
              <a:ext cx="230760" cy="109440"/>
            </p14:xfrm>
          </p:contentPart>
        </mc:Choice>
        <mc:Fallback>
          <p:pic>
            <p:nvPicPr>
              <p:cNvPr id="155" name="Ink 154">
                <a:extLst>
                  <a:ext uri="{FF2B5EF4-FFF2-40B4-BE49-F238E27FC236}">
                    <a16:creationId xmlns:a16="http://schemas.microsoft.com/office/drawing/2014/main" id="{51C81240-E0B7-15E8-481B-4E95548BC669}"/>
                  </a:ext>
                </a:extLst>
              </p:cNvPr>
              <p:cNvPicPr/>
              <p:nvPr/>
            </p:nvPicPr>
            <p:blipFill>
              <a:blip r:embed="rId165"/>
              <a:stretch>
                <a:fillRect/>
              </a:stretch>
            </p:blipFill>
            <p:spPr>
              <a:xfrm>
                <a:off x="6756381" y="3369986"/>
                <a:ext cx="24840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56" name="Ink 155">
                <a:extLst>
                  <a:ext uri="{FF2B5EF4-FFF2-40B4-BE49-F238E27FC236}">
                    <a16:creationId xmlns:a16="http://schemas.microsoft.com/office/drawing/2014/main" id="{B3E59553-B49D-01F5-5D4E-56917DE1F6C7}"/>
                  </a:ext>
                </a:extLst>
              </p14:cNvPr>
              <p14:cNvContentPartPr/>
              <p14:nvPr/>
            </p14:nvContentPartPr>
            <p14:xfrm>
              <a:off x="6959781" y="3325706"/>
              <a:ext cx="32760" cy="345600"/>
            </p14:xfrm>
          </p:contentPart>
        </mc:Choice>
        <mc:Fallback>
          <p:pic>
            <p:nvPicPr>
              <p:cNvPr id="156" name="Ink 155">
                <a:extLst>
                  <a:ext uri="{FF2B5EF4-FFF2-40B4-BE49-F238E27FC236}">
                    <a16:creationId xmlns:a16="http://schemas.microsoft.com/office/drawing/2014/main" id="{B3E59553-B49D-01F5-5D4E-56917DE1F6C7}"/>
                  </a:ext>
                </a:extLst>
              </p:cNvPr>
              <p:cNvPicPr/>
              <p:nvPr/>
            </p:nvPicPr>
            <p:blipFill>
              <a:blip r:embed="rId167"/>
              <a:stretch>
                <a:fillRect/>
              </a:stretch>
            </p:blipFill>
            <p:spPr>
              <a:xfrm>
                <a:off x="6951141" y="3316706"/>
                <a:ext cx="5040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57" name="Ink 156">
                <a:extLst>
                  <a:ext uri="{FF2B5EF4-FFF2-40B4-BE49-F238E27FC236}">
                    <a16:creationId xmlns:a16="http://schemas.microsoft.com/office/drawing/2014/main" id="{C47427BB-76C0-B6B0-5C68-D0240184D5B0}"/>
                  </a:ext>
                </a:extLst>
              </p14:cNvPr>
              <p14:cNvContentPartPr/>
              <p14:nvPr/>
            </p14:nvContentPartPr>
            <p14:xfrm>
              <a:off x="7116021" y="3431906"/>
              <a:ext cx="22320" cy="186840"/>
            </p14:xfrm>
          </p:contentPart>
        </mc:Choice>
        <mc:Fallback>
          <p:pic>
            <p:nvPicPr>
              <p:cNvPr id="157" name="Ink 156">
                <a:extLst>
                  <a:ext uri="{FF2B5EF4-FFF2-40B4-BE49-F238E27FC236}">
                    <a16:creationId xmlns:a16="http://schemas.microsoft.com/office/drawing/2014/main" id="{C47427BB-76C0-B6B0-5C68-D0240184D5B0}"/>
                  </a:ext>
                </a:extLst>
              </p:cNvPr>
              <p:cNvPicPr/>
              <p:nvPr/>
            </p:nvPicPr>
            <p:blipFill>
              <a:blip r:embed="rId169"/>
              <a:stretch>
                <a:fillRect/>
              </a:stretch>
            </p:blipFill>
            <p:spPr>
              <a:xfrm>
                <a:off x="7107021" y="3422906"/>
                <a:ext cx="3996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58" name="Ink 157">
                <a:extLst>
                  <a:ext uri="{FF2B5EF4-FFF2-40B4-BE49-F238E27FC236}">
                    <a16:creationId xmlns:a16="http://schemas.microsoft.com/office/drawing/2014/main" id="{D55B6FEE-1E36-BAE2-07BA-1D228E1000A3}"/>
                  </a:ext>
                </a:extLst>
              </p14:cNvPr>
              <p14:cNvContentPartPr/>
              <p14:nvPr/>
            </p14:nvContentPartPr>
            <p14:xfrm>
              <a:off x="7235181" y="3416786"/>
              <a:ext cx="234000" cy="241920"/>
            </p14:xfrm>
          </p:contentPart>
        </mc:Choice>
        <mc:Fallback>
          <p:pic>
            <p:nvPicPr>
              <p:cNvPr id="158" name="Ink 157">
                <a:extLst>
                  <a:ext uri="{FF2B5EF4-FFF2-40B4-BE49-F238E27FC236}">
                    <a16:creationId xmlns:a16="http://schemas.microsoft.com/office/drawing/2014/main" id="{D55B6FEE-1E36-BAE2-07BA-1D228E1000A3}"/>
                  </a:ext>
                </a:extLst>
              </p:cNvPr>
              <p:cNvPicPr/>
              <p:nvPr/>
            </p:nvPicPr>
            <p:blipFill>
              <a:blip r:embed="rId171"/>
              <a:stretch>
                <a:fillRect/>
              </a:stretch>
            </p:blipFill>
            <p:spPr>
              <a:xfrm>
                <a:off x="7226181" y="3407786"/>
                <a:ext cx="25164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59" name="Ink 158">
                <a:extLst>
                  <a:ext uri="{FF2B5EF4-FFF2-40B4-BE49-F238E27FC236}">
                    <a16:creationId xmlns:a16="http://schemas.microsoft.com/office/drawing/2014/main" id="{AFFCBB1C-BE11-7CF3-E444-DDE00269A558}"/>
                  </a:ext>
                </a:extLst>
              </p14:cNvPr>
              <p14:cNvContentPartPr/>
              <p14:nvPr/>
            </p14:nvContentPartPr>
            <p14:xfrm>
              <a:off x="7549461" y="3696866"/>
              <a:ext cx="73440" cy="115560"/>
            </p14:xfrm>
          </p:contentPart>
        </mc:Choice>
        <mc:Fallback>
          <p:pic>
            <p:nvPicPr>
              <p:cNvPr id="159" name="Ink 158">
                <a:extLst>
                  <a:ext uri="{FF2B5EF4-FFF2-40B4-BE49-F238E27FC236}">
                    <a16:creationId xmlns:a16="http://schemas.microsoft.com/office/drawing/2014/main" id="{AFFCBB1C-BE11-7CF3-E444-DDE00269A558}"/>
                  </a:ext>
                </a:extLst>
              </p:cNvPr>
              <p:cNvPicPr/>
              <p:nvPr/>
            </p:nvPicPr>
            <p:blipFill>
              <a:blip r:embed="rId173"/>
              <a:stretch>
                <a:fillRect/>
              </a:stretch>
            </p:blipFill>
            <p:spPr>
              <a:xfrm>
                <a:off x="7540821" y="3687866"/>
                <a:ext cx="9108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60" name="Ink 159">
                <a:extLst>
                  <a:ext uri="{FF2B5EF4-FFF2-40B4-BE49-F238E27FC236}">
                    <a16:creationId xmlns:a16="http://schemas.microsoft.com/office/drawing/2014/main" id="{5D2BA586-2A2F-1D0A-7967-E65BD709EFDF}"/>
                  </a:ext>
                </a:extLst>
              </p14:cNvPr>
              <p14:cNvContentPartPr/>
              <p14:nvPr/>
            </p14:nvContentPartPr>
            <p14:xfrm>
              <a:off x="7809021" y="3458186"/>
              <a:ext cx="255960" cy="158040"/>
            </p14:xfrm>
          </p:contentPart>
        </mc:Choice>
        <mc:Fallback>
          <p:pic>
            <p:nvPicPr>
              <p:cNvPr id="160" name="Ink 159">
                <a:extLst>
                  <a:ext uri="{FF2B5EF4-FFF2-40B4-BE49-F238E27FC236}">
                    <a16:creationId xmlns:a16="http://schemas.microsoft.com/office/drawing/2014/main" id="{5D2BA586-2A2F-1D0A-7967-E65BD709EFDF}"/>
                  </a:ext>
                </a:extLst>
              </p:cNvPr>
              <p:cNvPicPr/>
              <p:nvPr/>
            </p:nvPicPr>
            <p:blipFill>
              <a:blip r:embed="rId175"/>
              <a:stretch>
                <a:fillRect/>
              </a:stretch>
            </p:blipFill>
            <p:spPr>
              <a:xfrm>
                <a:off x="7800381" y="3449546"/>
                <a:ext cx="27360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61" name="Ink 160">
                <a:extLst>
                  <a:ext uri="{FF2B5EF4-FFF2-40B4-BE49-F238E27FC236}">
                    <a16:creationId xmlns:a16="http://schemas.microsoft.com/office/drawing/2014/main" id="{6BA51317-413A-88A2-C449-E604DEC64925}"/>
                  </a:ext>
                </a:extLst>
              </p14:cNvPr>
              <p14:cNvContentPartPr/>
              <p14:nvPr/>
            </p14:nvContentPartPr>
            <p14:xfrm>
              <a:off x="7977501" y="3445226"/>
              <a:ext cx="19080" cy="291960"/>
            </p14:xfrm>
          </p:contentPart>
        </mc:Choice>
        <mc:Fallback>
          <p:pic>
            <p:nvPicPr>
              <p:cNvPr id="161" name="Ink 160">
                <a:extLst>
                  <a:ext uri="{FF2B5EF4-FFF2-40B4-BE49-F238E27FC236}">
                    <a16:creationId xmlns:a16="http://schemas.microsoft.com/office/drawing/2014/main" id="{6BA51317-413A-88A2-C449-E604DEC64925}"/>
                  </a:ext>
                </a:extLst>
              </p:cNvPr>
              <p:cNvPicPr/>
              <p:nvPr/>
            </p:nvPicPr>
            <p:blipFill>
              <a:blip r:embed="rId177"/>
              <a:stretch>
                <a:fillRect/>
              </a:stretch>
            </p:blipFill>
            <p:spPr>
              <a:xfrm>
                <a:off x="7968501" y="3436586"/>
                <a:ext cx="3672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62" name="Ink 161">
                <a:extLst>
                  <a:ext uri="{FF2B5EF4-FFF2-40B4-BE49-F238E27FC236}">
                    <a16:creationId xmlns:a16="http://schemas.microsoft.com/office/drawing/2014/main" id="{834394DB-E9F9-934C-2CD4-9895CF15E6C0}"/>
                  </a:ext>
                </a:extLst>
              </p14:cNvPr>
              <p14:cNvContentPartPr/>
              <p14:nvPr/>
            </p14:nvContentPartPr>
            <p14:xfrm>
              <a:off x="8149581" y="3447026"/>
              <a:ext cx="265320" cy="283320"/>
            </p14:xfrm>
          </p:contentPart>
        </mc:Choice>
        <mc:Fallback>
          <p:pic>
            <p:nvPicPr>
              <p:cNvPr id="162" name="Ink 161">
                <a:extLst>
                  <a:ext uri="{FF2B5EF4-FFF2-40B4-BE49-F238E27FC236}">
                    <a16:creationId xmlns:a16="http://schemas.microsoft.com/office/drawing/2014/main" id="{834394DB-E9F9-934C-2CD4-9895CF15E6C0}"/>
                  </a:ext>
                </a:extLst>
              </p:cNvPr>
              <p:cNvPicPr/>
              <p:nvPr/>
            </p:nvPicPr>
            <p:blipFill>
              <a:blip r:embed="rId179"/>
              <a:stretch>
                <a:fillRect/>
              </a:stretch>
            </p:blipFill>
            <p:spPr>
              <a:xfrm>
                <a:off x="8140941" y="3438026"/>
                <a:ext cx="28296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63" name="Ink 162">
                <a:extLst>
                  <a:ext uri="{FF2B5EF4-FFF2-40B4-BE49-F238E27FC236}">
                    <a16:creationId xmlns:a16="http://schemas.microsoft.com/office/drawing/2014/main" id="{92AAD955-3D8B-AA9B-1FEE-C3FFCA365CA9}"/>
                  </a:ext>
                </a:extLst>
              </p14:cNvPr>
              <p14:cNvContentPartPr/>
              <p14:nvPr/>
            </p14:nvContentPartPr>
            <p14:xfrm>
              <a:off x="8494461" y="3360986"/>
              <a:ext cx="41040" cy="389160"/>
            </p14:xfrm>
          </p:contentPart>
        </mc:Choice>
        <mc:Fallback>
          <p:pic>
            <p:nvPicPr>
              <p:cNvPr id="163" name="Ink 162">
                <a:extLst>
                  <a:ext uri="{FF2B5EF4-FFF2-40B4-BE49-F238E27FC236}">
                    <a16:creationId xmlns:a16="http://schemas.microsoft.com/office/drawing/2014/main" id="{92AAD955-3D8B-AA9B-1FEE-C3FFCA365CA9}"/>
                  </a:ext>
                </a:extLst>
              </p:cNvPr>
              <p:cNvPicPr/>
              <p:nvPr/>
            </p:nvPicPr>
            <p:blipFill>
              <a:blip r:embed="rId181"/>
              <a:stretch>
                <a:fillRect/>
              </a:stretch>
            </p:blipFill>
            <p:spPr>
              <a:xfrm>
                <a:off x="8485461" y="3351986"/>
                <a:ext cx="58680" cy="4068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66" name="Ink 165">
                <a:extLst>
                  <a:ext uri="{FF2B5EF4-FFF2-40B4-BE49-F238E27FC236}">
                    <a16:creationId xmlns:a16="http://schemas.microsoft.com/office/drawing/2014/main" id="{ED5586BB-E504-F146-98A0-E7743B053E2A}"/>
                  </a:ext>
                </a:extLst>
              </p14:cNvPr>
              <p14:cNvContentPartPr/>
              <p14:nvPr/>
            </p14:nvContentPartPr>
            <p14:xfrm>
              <a:off x="8777421" y="3390866"/>
              <a:ext cx="303840" cy="399960"/>
            </p14:xfrm>
          </p:contentPart>
        </mc:Choice>
        <mc:Fallback>
          <p:pic>
            <p:nvPicPr>
              <p:cNvPr id="166" name="Ink 165">
                <a:extLst>
                  <a:ext uri="{FF2B5EF4-FFF2-40B4-BE49-F238E27FC236}">
                    <a16:creationId xmlns:a16="http://schemas.microsoft.com/office/drawing/2014/main" id="{ED5586BB-E504-F146-98A0-E7743B053E2A}"/>
                  </a:ext>
                </a:extLst>
              </p:cNvPr>
              <p:cNvPicPr/>
              <p:nvPr/>
            </p:nvPicPr>
            <p:blipFill>
              <a:blip r:embed="rId183"/>
              <a:stretch>
                <a:fillRect/>
              </a:stretch>
            </p:blipFill>
            <p:spPr>
              <a:xfrm>
                <a:off x="8768421" y="3381866"/>
                <a:ext cx="321480" cy="417600"/>
              </a:xfrm>
              <a:prstGeom prst="rect">
                <a:avLst/>
              </a:prstGeom>
            </p:spPr>
          </p:pic>
        </mc:Fallback>
      </mc:AlternateContent>
      <p:grpSp>
        <p:nvGrpSpPr>
          <p:cNvPr id="175" name="Group 174">
            <a:extLst>
              <a:ext uri="{FF2B5EF4-FFF2-40B4-BE49-F238E27FC236}">
                <a16:creationId xmlns:a16="http://schemas.microsoft.com/office/drawing/2014/main" id="{133EF6D1-990C-F740-6410-DF4599FF15F1}"/>
              </a:ext>
            </a:extLst>
          </p:cNvPr>
          <p:cNvGrpSpPr/>
          <p:nvPr/>
        </p:nvGrpSpPr>
        <p:grpSpPr>
          <a:xfrm>
            <a:off x="9567621" y="3339026"/>
            <a:ext cx="1474560" cy="413640"/>
            <a:chOff x="9567621" y="3339026"/>
            <a:chExt cx="1474560" cy="413640"/>
          </a:xfrm>
        </p:grpSpPr>
        <mc:AlternateContent xmlns:mc="http://schemas.openxmlformats.org/markup-compatibility/2006">
          <mc:Choice xmlns:p14="http://schemas.microsoft.com/office/powerpoint/2010/main" Requires="p14">
            <p:contentPart p14:bwMode="auto" r:id="rId184">
              <p14:nvContentPartPr>
                <p14:cNvPr id="167" name="Ink 166">
                  <a:extLst>
                    <a:ext uri="{FF2B5EF4-FFF2-40B4-BE49-F238E27FC236}">
                      <a16:creationId xmlns:a16="http://schemas.microsoft.com/office/drawing/2014/main" id="{A29D05E3-DE2A-917C-6739-03751FA91E36}"/>
                    </a:ext>
                  </a:extLst>
                </p14:cNvPr>
                <p14:cNvContentPartPr/>
                <p14:nvPr/>
              </p14:nvContentPartPr>
              <p14:xfrm>
                <a:off x="9567621" y="3339026"/>
                <a:ext cx="40320" cy="353160"/>
              </p14:xfrm>
            </p:contentPart>
          </mc:Choice>
          <mc:Fallback>
            <p:pic>
              <p:nvPicPr>
                <p:cNvPr id="167" name="Ink 166">
                  <a:extLst>
                    <a:ext uri="{FF2B5EF4-FFF2-40B4-BE49-F238E27FC236}">
                      <a16:creationId xmlns:a16="http://schemas.microsoft.com/office/drawing/2014/main" id="{A29D05E3-DE2A-917C-6739-03751FA91E36}"/>
                    </a:ext>
                  </a:extLst>
                </p:cNvPr>
                <p:cNvPicPr/>
                <p:nvPr/>
              </p:nvPicPr>
              <p:blipFill>
                <a:blip r:embed="rId185"/>
                <a:stretch>
                  <a:fillRect/>
                </a:stretch>
              </p:blipFill>
              <p:spPr>
                <a:xfrm>
                  <a:off x="9558981" y="3330386"/>
                  <a:ext cx="57960" cy="3708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68" name="Ink 167">
                  <a:extLst>
                    <a:ext uri="{FF2B5EF4-FFF2-40B4-BE49-F238E27FC236}">
                      <a16:creationId xmlns:a16="http://schemas.microsoft.com/office/drawing/2014/main" id="{CC5B87E5-FD50-8741-CB4E-E16EA98E80AE}"/>
                    </a:ext>
                  </a:extLst>
                </p14:cNvPr>
                <p14:cNvContentPartPr/>
                <p14:nvPr/>
              </p14:nvContentPartPr>
              <p14:xfrm>
                <a:off x="9732501" y="3365666"/>
                <a:ext cx="234000" cy="266400"/>
              </p14:xfrm>
            </p:contentPart>
          </mc:Choice>
          <mc:Fallback>
            <p:pic>
              <p:nvPicPr>
                <p:cNvPr id="168" name="Ink 167">
                  <a:extLst>
                    <a:ext uri="{FF2B5EF4-FFF2-40B4-BE49-F238E27FC236}">
                      <a16:creationId xmlns:a16="http://schemas.microsoft.com/office/drawing/2014/main" id="{CC5B87E5-FD50-8741-CB4E-E16EA98E80AE}"/>
                    </a:ext>
                  </a:extLst>
                </p:cNvPr>
                <p:cNvPicPr/>
                <p:nvPr/>
              </p:nvPicPr>
              <p:blipFill>
                <a:blip r:embed="rId187"/>
                <a:stretch>
                  <a:fillRect/>
                </a:stretch>
              </p:blipFill>
              <p:spPr>
                <a:xfrm>
                  <a:off x="9723861" y="3357026"/>
                  <a:ext cx="25164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69" name="Ink 168">
                  <a:extLst>
                    <a:ext uri="{FF2B5EF4-FFF2-40B4-BE49-F238E27FC236}">
                      <a16:creationId xmlns:a16="http://schemas.microsoft.com/office/drawing/2014/main" id="{EE436AF6-D7F1-F352-9A6C-395145A9AE47}"/>
                    </a:ext>
                  </a:extLst>
                </p14:cNvPr>
                <p14:cNvContentPartPr/>
                <p14:nvPr/>
              </p14:nvContentPartPr>
              <p14:xfrm>
                <a:off x="10031301" y="3339026"/>
                <a:ext cx="15120" cy="413640"/>
              </p14:xfrm>
            </p:contentPart>
          </mc:Choice>
          <mc:Fallback>
            <p:pic>
              <p:nvPicPr>
                <p:cNvPr id="169" name="Ink 168">
                  <a:extLst>
                    <a:ext uri="{FF2B5EF4-FFF2-40B4-BE49-F238E27FC236}">
                      <a16:creationId xmlns:a16="http://schemas.microsoft.com/office/drawing/2014/main" id="{EE436AF6-D7F1-F352-9A6C-395145A9AE47}"/>
                    </a:ext>
                  </a:extLst>
                </p:cNvPr>
                <p:cNvPicPr/>
                <p:nvPr/>
              </p:nvPicPr>
              <p:blipFill>
                <a:blip r:embed="rId189"/>
                <a:stretch>
                  <a:fillRect/>
                </a:stretch>
              </p:blipFill>
              <p:spPr>
                <a:xfrm>
                  <a:off x="10022661" y="3330386"/>
                  <a:ext cx="32760" cy="4312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70" name="Ink 169">
                  <a:extLst>
                    <a:ext uri="{FF2B5EF4-FFF2-40B4-BE49-F238E27FC236}">
                      <a16:creationId xmlns:a16="http://schemas.microsoft.com/office/drawing/2014/main" id="{C76709D9-CA02-3A05-6C38-15B6FBD28C1F}"/>
                    </a:ext>
                  </a:extLst>
                </p14:cNvPr>
                <p14:cNvContentPartPr/>
                <p14:nvPr/>
              </p14:nvContentPartPr>
              <p14:xfrm>
                <a:off x="10230381" y="3418946"/>
                <a:ext cx="194760" cy="39960"/>
              </p14:xfrm>
            </p:contentPart>
          </mc:Choice>
          <mc:Fallback>
            <p:pic>
              <p:nvPicPr>
                <p:cNvPr id="170" name="Ink 169">
                  <a:extLst>
                    <a:ext uri="{FF2B5EF4-FFF2-40B4-BE49-F238E27FC236}">
                      <a16:creationId xmlns:a16="http://schemas.microsoft.com/office/drawing/2014/main" id="{C76709D9-CA02-3A05-6C38-15B6FBD28C1F}"/>
                    </a:ext>
                  </a:extLst>
                </p:cNvPr>
                <p:cNvPicPr/>
                <p:nvPr/>
              </p:nvPicPr>
              <p:blipFill>
                <a:blip r:embed="rId191"/>
                <a:stretch>
                  <a:fillRect/>
                </a:stretch>
              </p:blipFill>
              <p:spPr>
                <a:xfrm>
                  <a:off x="10221381" y="3409946"/>
                  <a:ext cx="21240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71" name="Ink 170">
                  <a:extLst>
                    <a:ext uri="{FF2B5EF4-FFF2-40B4-BE49-F238E27FC236}">
                      <a16:creationId xmlns:a16="http://schemas.microsoft.com/office/drawing/2014/main" id="{C398F7F1-88CA-ACCB-CD2A-ACDD917657C0}"/>
                    </a:ext>
                  </a:extLst>
                </p14:cNvPr>
                <p14:cNvContentPartPr/>
                <p14:nvPr/>
              </p14:nvContentPartPr>
              <p14:xfrm>
                <a:off x="10296261" y="3511466"/>
                <a:ext cx="128520" cy="14040"/>
              </p14:xfrm>
            </p:contentPart>
          </mc:Choice>
          <mc:Fallback>
            <p:pic>
              <p:nvPicPr>
                <p:cNvPr id="171" name="Ink 170">
                  <a:extLst>
                    <a:ext uri="{FF2B5EF4-FFF2-40B4-BE49-F238E27FC236}">
                      <a16:creationId xmlns:a16="http://schemas.microsoft.com/office/drawing/2014/main" id="{C398F7F1-88CA-ACCB-CD2A-ACDD917657C0}"/>
                    </a:ext>
                  </a:extLst>
                </p:cNvPr>
                <p:cNvPicPr/>
                <p:nvPr/>
              </p:nvPicPr>
              <p:blipFill>
                <a:blip r:embed="rId193"/>
                <a:stretch>
                  <a:fillRect/>
                </a:stretch>
              </p:blipFill>
              <p:spPr>
                <a:xfrm>
                  <a:off x="10287621" y="3502826"/>
                  <a:ext cx="14616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72" name="Ink 171">
                  <a:extLst>
                    <a:ext uri="{FF2B5EF4-FFF2-40B4-BE49-F238E27FC236}">
                      <a16:creationId xmlns:a16="http://schemas.microsoft.com/office/drawing/2014/main" id="{76B68D82-FC26-9090-A445-43C0C3F500E6}"/>
                    </a:ext>
                  </a:extLst>
                </p14:cNvPr>
                <p14:cNvContentPartPr/>
                <p14:nvPr/>
              </p14:nvContentPartPr>
              <p14:xfrm>
                <a:off x="10627821" y="3365666"/>
                <a:ext cx="21600" cy="350640"/>
              </p14:xfrm>
            </p:contentPart>
          </mc:Choice>
          <mc:Fallback>
            <p:pic>
              <p:nvPicPr>
                <p:cNvPr id="172" name="Ink 171">
                  <a:extLst>
                    <a:ext uri="{FF2B5EF4-FFF2-40B4-BE49-F238E27FC236}">
                      <a16:creationId xmlns:a16="http://schemas.microsoft.com/office/drawing/2014/main" id="{76B68D82-FC26-9090-A445-43C0C3F500E6}"/>
                    </a:ext>
                  </a:extLst>
                </p:cNvPr>
                <p:cNvPicPr/>
                <p:nvPr/>
              </p:nvPicPr>
              <p:blipFill>
                <a:blip r:embed="rId195"/>
                <a:stretch>
                  <a:fillRect/>
                </a:stretch>
              </p:blipFill>
              <p:spPr>
                <a:xfrm>
                  <a:off x="10619181" y="3357026"/>
                  <a:ext cx="3924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73" name="Ink 172">
                  <a:extLst>
                    <a:ext uri="{FF2B5EF4-FFF2-40B4-BE49-F238E27FC236}">
                      <a16:creationId xmlns:a16="http://schemas.microsoft.com/office/drawing/2014/main" id="{2F8C2E46-F2C8-B1CB-17D2-DBFD4B0690A6}"/>
                    </a:ext>
                  </a:extLst>
                </p14:cNvPr>
                <p14:cNvContentPartPr/>
                <p14:nvPr/>
              </p14:nvContentPartPr>
              <p14:xfrm>
                <a:off x="10760301" y="3341186"/>
                <a:ext cx="281880" cy="352440"/>
              </p14:xfrm>
            </p:contentPart>
          </mc:Choice>
          <mc:Fallback>
            <p:pic>
              <p:nvPicPr>
                <p:cNvPr id="173" name="Ink 172">
                  <a:extLst>
                    <a:ext uri="{FF2B5EF4-FFF2-40B4-BE49-F238E27FC236}">
                      <a16:creationId xmlns:a16="http://schemas.microsoft.com/office/drawing/2014/main" id="{2F8C2E46-F2C8-B1CB-17D2-DBFD4B0690A6}"/>
                    </a:ext>
                  </a:extLst>
                </p:cNvPr>
                <p:cNvPicPr/>
                <p:nvPr/>
              </p:nvPicPr>
              <p:blipFill>
                <a:blip r:embed="rId197"/>
                <a:stretch>
                  <a:fillRect/>
                </a:stretch>
              </p:blipFill>
              <p:spPr>
                <a:xfrm>
                  <a:off x="10751301" y="3332186"/>
                  <a:ext cx="299520" cy="370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8">
            <p14:nvContentPartPr>
              <p14:cNvPr id="191" name="Ink 190">
                <a:extLst>
                  <a:ext uri="{FF2B5EF4-FFF2-40B4-BE49-F238E27FC236}">
                    <a16:creationId xmlns:a16="http://schemas.microsoft.com/office/drawing/2014/main" id="{F17491F2-7740-64A7-5CD0-250D9F2AC951}"/>
                  </a:ext>
                </a:extLst>
              </p14:cNvPr>
              <p14:cNvContentPartPr/>
              <p14:nvPr/>
            </p14:nvContentPartPr>
            <p14:xfrm>
              <a:off x="683940" y="5851167"/>
              <a:ext cx="308520" cy="246240"/>
            </p14:xfrm>
          </p:contentPart>
        </mc:Choice>
        <mc:Fallback>
          <p:pic>
            <p:nvPicPr>
              <p:cNvPr id="191" name="Ink 190">
                <a:extLst>
                  <a:ext uri="{FF2B5EF4-FFF2-40B4-BE49-F238E27FC236}">
                    <a16:creationId xmlns:a16="http://schemas.microsoft.com/office/drawing/2014/main" id="{F17491F2-7740-64A7-5CD0-250D9F2AC951}"/>
                  </a:ext>
                </a:extLst>
              </p:cNvPr>
              <p:cNvPicPr/>
              <p:nvPr/>
            </p:nvPicPr>
            <p:blipFill>
              <a:blip r:embed="rId199"/>
              <a:stretch>
                <a:fillRect/>
              </a:stretch>
            </p:blipFill>
            <p:spPr>
              <a:xfrm>
                <a:off x="674940" y="5842527"/>
                <a:ext cx="32616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92" name="Ink 191">
                <a:extLst>
                  <a:ext uri="{FF2B5EF4-FFF2-40B4-BE49-F238E27FC236}">
                    <a16:creationId xmlns:a16="http://schemas.microsoft.com/office/drawing/2014/main" id="{CD4A077B-8D15-EE79-D446-EBBFE64BBC8B}"/>
                  </a:ext>
                </a:extLst>
              </p14:cNvPr>
              <p14:cNvContentPartPr/>
              <p14:nvPr/>
            </p14:nvContentPartPr>
            <p14:xfrm>
              <a:off x="1059060" y="5832447"/>
              <a:ext cx="378720" cy="240480"/>
            </p14:xfrm>
          </p:contentPart>
        </mc:Choice>
        <mc:Fallback>
          <p:pic>
            <p:nvPicPr>
              <p:cNvPr id="192" name="Ink 191">
                <a:extLst>
                  <a:ext uri="{FF2B5EF4-FFF2-40B4-BE49-F238E27FC236}">
                    <a16:creationId xmlns:a16="http://schemas.microsoft.com/office/drawing/2014/main" id="{CD4A077B-8D15-EE79-D446-EBBFE64BBC8B}"/>
                  </a:ext>
                </a:extLst>
              </p:cNvPr>
              <p:cNvPicPr/>
              <p:nvPr/>
            </p:nvPicPr>
            <p:blipFill>
              <a:blip r:embed="rId201"/>
              <a:stretch>
                <a:fillRect/>
              </a:stretch>
            </p:blipFill>
            <p:spPr>
              <a:xfrm>
                <a:off x="1050060" y="5823807"/>
                <a:ext cx="396360" cy="258120"/>
              </a:xfrm>
              <a:prstGeom prst="rect">
                <a:avLst/>
              </a:prstGeom>
            </p:spPr>
          </p:pic>
        </mc:Fallback>
      </mc:AlternateContent>
      <p:grpSp>
        <p:nvGrpSpPr>
          <p:cNvPr id="208" name="Group 207">
            <a:extLst>
              <a:ext uri="{FF2B5EF4-FFF2-40B4-BE49-F238E27FC236}">
                <a16:creationId xmlns:a16="http://schemas.microsoft.com/office/drawing/2014/main" id="{0AF18073-362D-103C-576A-23781479E561}"/>
              </a:ext>
            </a:extLst>
          </p:cNvPr>
          <p:cNvGrpSpPr/>
          <p:nvPr/>
        </p:nvGrpSpPr>
        <p:grpSpPr>
          <a:xfrm>
            <a:off x="1878420" y="5860167"/>
            <a:ext cx="563040" cy="440640"/>
            <a:chOff x="1878420" y="5860167"/>
            <a:chExt cx="563040" cy="440640"/>
          </a:xfrm>
        </p:grpSpPr>
        <mc:AlternateContent xmlns:mc="http://schemas.openxmlformats.org/markup-compatibility/2006">
          <mc:Choice xmlns:p14="http://schemas.microsoft.com/office/powerpoint/2010/main" Requires="p14">
            <p:contentPart p14:bwMode="auto" r:id="rId202">
              <p14:nvContentPartPr>
                <p14:cNvPr id="205" name="Ink 204">
                  <a:extLst>
                    <a:ext uri="{FF2B5EF4-FFF2-40B4-BE49-F238E27FC236}">
                      <a16:creationId xmlns:a16="http://schemas.microsoft.com/office/drawing/2014/main" id="{9A45AA7C-B8FE-D2BC-3792-1167395A687B}"/>
                    </a:ext>
                  </a:extLst>
                </p14:cNvPr>
                <p14:cNvContentPartPr/>
                <p14:nvPr/>
              </p14:nvContentPartPr>
              <p14:xfrm>
                <a:off x="1878420" y="5860167"/>
                <a:ext cx="32040" cy="331560"/>
              </p14:xfrm>
            </p:contentPart>
          </mc:Choice>
          <mc:Fallback>
            <p:pic>
              <p:nvPicPr>
                <p:cNvPr id="205" name="Ink 204">
                  <a:extLst>
                    <a:ext uri="{FF2B5EF4-FFF2-40B4-BE49-F238E27FC236}">
                      <a16:creationId xmlns:a16="http://schemas.microsoft.com/office/drawing/2014/main" id="{9A45AA7C-B8FE-D2BC-3792-1167395A687B}"/>
                    </a:ext>
                  </a:extLst>
                </p:cNvPr>
                <p:cNvPicPr/>
                <p:nvPr/>
              </p:nvPicPr>
              <p:blipFill>
                <a:blip r:embed="rId203"/>
                <a:stretch>
                  <a:fillRect/>
                </a:stretch>
              </p:blipFill>
              <p:spPr>
                <a:xfrm>
                  <a:off x="1869420" y="5851527"/>
                  <a:ext cx="4968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206" name="Ink 205">
                  <a:extLst>
                    <a:ext uri="{FF2B5EF4-FFF2-40B4-BE49-F238E27FC236}">
                      <a16:creationId xmlns:a16="http://schemas.microsoft.com/office/drawing/2014/main" id="{379C60AF-FB74-C51A-CB59-2D7CA304FB06}"/>
                    </a:ext>
                  </a:extLst>
                </p14:cNvPr>
                <p14:cNvContentPartPr/>
                <p14:nvPr/>
              </p14:nvContentPartPr>
              <p14:xfrm>
                <a:off x="1984620" y="5872407"/>
                <a:ext cx="294120" cy="321480"/>
              </p14:xfrm>
            </p:contentPart>
          </mc:Choice>
          <mc:Fallback>
            <p:pic>
              <p:nvPicPr>
                <p:cNvPr id="206" name="Ink 205">
                  <a:extLst>
                    <a:ext uri="{FF2B5EF4-FFF2-40B4-BE49-F238E27FC236}">
                      <a16:creationId xmlns:a16="http://schemas.microsoft.com/office/drawing/2014/main" id="{379C60AF-FB74-C51A-CB59-2D7CA304FB06}"/>
                    </a:ext>
                  </a:extLst>
                </p:cNvPr>
                <p:cNvPicPr/>
                <p:nvPr/>
              </p:nvPicPr>
              <p:blipFill>
                <a:blip r:embed="rId205"/>
                <a:stretch>
                  <a:fillRect/>
                </a:stretch>
              </p:blipFill>
              <p:spPr>
                <a:xfrm>
                  <a:off x="1975620" y="5863407"/>
                  <a:ext cx="31176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207" name="Ink 206">
                  <a:extLst>
                    <a:ext uri="{FF2B5EF4-FFF2-40B4-BE49-F238E27FC236}">
                      <a16:creationId xmlns:a16="http://schemas.microsoft.com/office/drawing/2014/main" id="{70B9FDD4-8EAE-D82E-D789-1DA9846624F5}"/>
                    </a:ext>
                  </a:extLst>
                </p14:cNvPr>
                <p14:cNvContentPartPr/>
                <p14:nvPr/>
              </p14:nvContentPartPr>
              <p14:xfrm>
                <a:off x="2403300" y="5860167"/>
                <a:ext cx="38160" cy="440640"/>
              </p14:xfrm>
            </p:contentPart>
          </mc:Choice>
          <mc:Fallback>
            <p:pic>
              <p:nvPicPr>
                <p:cNvPr id="207" name="Ink 206">
                  <a:extLst>
                    <a:ext uri="{FF2B5EF4-FFF2-40B4-BE49-F238E27FC236}">
                      <a16:creationId xmlns:a16="http://schemas.microsoft.com/office/drawing/2014/main" id="{70B9FDD4-8EAE-D82E-D789-1DA9846624F5}"/>
                    </a:ext>
                  </a:extLst>
                </p:cNvPr>
                <p:cNvPicPr/>
                <p:nvPr/>
              </p:nvPicPr>
              <p:blipFill>
                <a:blip r:embed="rId207"/>
                <a:stretch>
                  <a:fillRect/>
                </a:stretch>
              </p:blipFill>
              <p:spPr>
                <a:xfrm>
                  <a:off x="2394300" y="5851527"/>
                  <a:ext cx="55800" cy="458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8">
            <p14:nvContentPartPr>
              <p14:cNvPr id="209" name="Ink 208">
                <a:extLst>
                  <a:ext uri="{FF2B5EF4-FFF2-40B4-BE49-F238E27FC236}">
                    <a16:creationId xmlns:a16="http://schemas.microsoft.com/office/drawing/2014/main" id="{A5AA6D90-5906-1019-9516-AFA687DFB849}"/>
                  </a:ext>
                </a:extLst>
              </p14:cNvPr>
              <p14:cNvContentPartPr/>
              <p14:nvPr/>
            </p14:nvContentPartPr>
            <p14:xfrm>
              <a:off x="871028" y="4332884"/>
              <a:ext cx="279360" cy="260280"/>
            </p14:xfrm>
          </p:contentPart>
        </mc:Choice>
        <mc:Fallback>
          <p:pic>
            <p:nvPicPr>
              <p:cNvPr id="209" name="Ink 208">
                <a:extLst>
                  <a:ext uri="{FF2B5EF4-FFF2-40B4-BE49-F238E27FC236}">
                    <a16:creationId xmlns:a16="http://schemas.microsoft.com/office/drawing/2014/main" id="{A5AA6D90-5906-1019-9516-AFA687DFB849}"/>
                  </a:ext>
                </a:extLst>
              </p:cNvPr>
              <p:cNvPicPr/>
              <p:nvPr/>
            </p:nvPicPr>
            <p:blipFill>
              <a:blip r:embed="rId209"/>
              <a:stretch>
                <a:fillRect/>
              </a:stretch>
            </p:blipFill>
            <p:spPr>
              <a:xfrm>
                <a:off x="862028" y="4323884"/>
                <a:ext cx="297000" cy="277920"/>
              </a:xfrm>
              <a:prstGeom prst="rect">
                <a:avLst/>
              </a:prstGeom>
            </p:spPr>
          </p:pic>
        </mc:Fallback>
      </mc:AlternateContent>
      <p:grpSp>
        <p:nvGrpSpPr>
          <p:cNvPr id="215" name="Group 214">
            <a:extLst>
              <a:ext uri="{FF2B5EF4-FFF2-40B4-BE49-F238E27FC236}">
                <a16:creationId xmlns:a16="http://schemas.microsoft.com/office/drawing/2014/main" id="{102C7ABB-EF2F-1424-25BA-1D9E56E56FCF}"/>
              </a:ext>
            </a:extLst>
          </p:cNvPr>
          <p:cNvGrpSpPr/>
          <p:nvPr/>
        </p:nvGrpSpPr>
        <p:grpSpPr>
          <a:xfrm>
            <a:off x="1810988" y="4305164"/>
            <a:ext cx="955440" cy="469440"/>
            <a:chOff x="1810988" y="4305164"/>
            <a:chExt cx="955440" cy="469440"/>
          </a:xfrm>
        </p:grpSpPr>
        <mc:AlternateContent xmlns:mc="http://schemas.openxmlformats.org/markup-compatibility/2006">
          <mc:Choice xmlns:p14="http://schemas.microsoft.com/office/powerpoint/2010/main" Requires="p14">
            <p:contentPart p14:bwMode="auto" r:id="rId210">
              <p14:nvContentPartPr>
                <p14:cNvPr id="210" name="Ink 209">
                  <a:extLst>
                    <a:ext uri="{FF2B5EF4-FFF2-40B4-BE49-F238E27FC236}">
                      <a16:creationId xmlns:a16="http://schemas.microsoft.com/office/drawing/2014/main" id="{1FDC15A3-4D70-D5D4-6B3A-988EED30A67C}"/>
                    </a:ext>
                  </a:extLst>
                </p14:cNvPr>
                <p14:cNvContentPartPr/>
                <p14:nvPr/>
              </p14:nvContentPartPr>
              <p14:xfrm>
                <a:off x="1810988" y="4314164"/>
                <a:ext cx="49320" cy="282960"/>
              </p14:xfrm>
            </p:contentPart>
          </mc:Choice>
          <mc:Fallback>
            <p:pic>
              <p:nvPicPr>
                <p:cNvPr id="210" name="Ink 209">
                  <a:extLst>
                    <a:ext uri="{FF2B5EF4-FFF2-40B4-BE49-F238E27FC236}">
                      <a16:creationId xmlns:a16="http://schemas.microsoft.com/office/drawing/2014/main" id="{1FDC15A3-4D70-D5D4-6B3A-988EED30A67C}"/>
                    </a:ext>
                  </a:extLst>
                </p:cNvPr>
                <p:cNvPicPr/>
                <p:nvPr/>
              </p:nvPicPr>
              <p:blipFill>
                <a:blip r:embed="rId211"/>
                <a:stretch>
                  <a:fillRect/>
                </a:stretch>
              </p:blipFill>
              <p:spPr>
                <a:xfrm>
                  <a:off x="1802348" y="4305524"/>
                  <a:ext cx="6696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211" name="Ink 210">
                  <a:extLst>
                    <a:ext uri="{FF2B5EF4-FFF2-40B4-BE49-F238E27FC236}">
                      <a16:creationId xmlns:a16="http://schemas.microsoft.com/office/drawing/2014/main" id="{CF53051A-FB16-04B8-B216-C2A198BF27AE}"/>
                    </a:ext>
                  </a:extLst>
                </p14:cNvPr>
                <p14:cNvContentPartPr/>
                <p14:nvPr/>
              </p14:nvContentPartPr>
              <p14:xfrm>
                <a:off x="1930868" y="4305164"/>
                <a:ext cx="290160" cy="270360"/>
              </p14:xfrm>
            </p:contentPart>
          </mc:Choice>
          <mc:Fallback>
            <p:pic>
              <p:nvPicPr>
                <p:cNvPr id="211" name="Ink 210">
                  <a:extLst>
                    <a:ext uri="{FF2B5EF4-FFF2-40B4-BE49-F238E27FC236}">
                      <a16:creationId xmlns:a16="http://schemas.microsoft.com/office/drawing/2014/main" id="{CF53051A-FB16-04B8-B216-C2A198BF27AE}"/>
                    </a:ext>
                  </a:extLst>
                </p:cNvPr>
                <p:cNvPicPr/>
                <p:nvPr/>
              </p:nvPicPr>
              <p:blipFill>
                <a:blip r:embed="rId213"/>
                <a:stretch>
                  <a:fillRect/>
                </a:stretch>
              </p:blipFill>
              <p:spPr>
                <a:xfrm>
                  <a:off x="1922228" y="4296164"/>
                  <a:ext cx="30780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212" name="Ink 211">
                  <a:extLst>
                    <a:ext uri="{FF2B5EF4-FFF2-40B4-BE49-F238E27FC236}">
                      <a16:creationId xmlns:a16="http://schemas.microsoft.com/office/drawing/2014/main" id="{2B64B490-1D29-5BFD-F957-A51E8017F9B5}"/>
                    </a:ext>
                  </a:extLst>
                </p14:cNvPr>
                <p14:cNvContentPartPr/>
                <p14:nvPr/>
              </p14:nvContentPartPr>
              <p14:xfrm>
                <a:off x="2293388" y="4345484"/>
                <a:ext cx="246600" cy="148680"/>
              </p14:xfrm>
            </p:contentPart>
          </mc:Choice>
          <mc:Fallback>
            <p:pic>
              <p:nvPicPr>
                <p:cNvPr id="212" name="Ink 211">
                  <a:extLst>
                    <a:ext uri="{FF2B5EF4-FFF2-40B4-BE49-F238E27FC236}">
                      <a16:creationId xmlns:a16="http://schemas.microsoft.com/office/drawing/2014/main" id="{2B64B490-1D29-5BFD-F957-A51E8017F9B5}"/>
                    </a:ext>
                  </a:extLst>
                </p:cNvPr>
                <p:cNvPicPr/>
                <p:nvPr/>
              </p:nvPicPr>
              <p:blipFill>
                <a:blip r:embed="rId215"/>
                <a:stretch>
                  <a:fillRect/>
                </a:stretch>
              </p:blipFill>
              <p:spPr>
                <a:xfrm>
                  <a:off x="2284748" y="4336844"/>
                  <a:ext cx="26424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213" name="Ink 212">
                  <a:extLst>
                    <a:ext uri="{FF2B5EF4-FFF2-40B4-BE49-F238E27FC236}">
                      <a16:creationId xmlns:a16="http://schemas.microsoft.com/office/drawing/2014/main" id="{6B9F2FE5-CD05-86ED-3687-C58DD1AC9996}"/>
                    </a:ext>
                  </a:extLst>
                </p14:cNvPr>
                <p14:cNvContentPartPr/>
                <p14:nvPr/>
              </p14:nvContentPartPr>
              <p14:xfrm>
                <a:off x="2496068" y="4354124"/>
                <a:ext cx="19080" cy="284400"/>
              </p14:xfrm>
            </p:contentPart>
          </mc:Choice>
          <mc:Fallback>
            <p:pic>
              <p:nvPicPr>
                <p:cNvPr id="213" name="Ink 212">
                  <a:extLst>
                    <a:ext uri="{FF2B5EF4-FFF2-40B4-BE49-F238E27FC236}">
                      <a16:creationId xmlns:a16="http://schemas.microsoft.com/office/drawing/2014/main" id="{6B9F2FE5-CD05-86ED-3687-C58DD1AC9996}"/>
                    </a:ext>
                  </a:extLst>
                </p:cNvPr>
                <p:cNvPicPr/>
                <p:nvPr/>
              </p:nvPicPr>
              <p:blipFill>
                <a:blip r:embed="rId217"/>
                <a:stretch>
                  <a:fillRect/>
                </a:stretch>
              </p:blipFill>
              <p:spPr>
                <a:xfrm>
                  <a:off x="2487428" y="4345124"/>
                  <a:ext cx="3672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214" name="Ink 213">
                  <a:extLst>
                    <a:ext uri="{FF2B5EF4-FFF2-40B4-BE49-F238E27FC236}">
                      <a16:creationId xmlns:a16="http://schemas.microsoft.com/office/drawing/2014/main" id="{0E633058-FF87-2317-743A-AFF32B31C9F7}"/>
                    </a:ext>
                  </a:extLst>
                </p14:cNvPr>
                <p14:cNvContentPartPr/>
                <p14:nvPr/>
              </p14:nvContentPartPr>
              <p14:xfrm>
                <a:off x="2706668" y="4571204"/>
                <a:ext cx="59760" cy="203400"/>
              </p14:xfrm>
            </p:contentPart>
          </mc:Choice>
          <mc:Fallback>
            <p:pic>
              <p:nvPicPr>
                <p:cNvPr id="214" name="Ink 213">
                  <a:extLst>
                    <a:ext uri="{FF2B5EF4-FFF2-40B4-BE49-F238E27FC236}">
                      <a16:creationId xmlns:a16="http://schemas.microsoft.com/office/drawing/2014/main" id="{0E633058-FF87-2317-743A-AFF32B31C9F7}"/>
                    </a:ext>
                  </a:extLst>
                </p:cNvPr>
                <p:cNvPicPr/>
                <p:nvPr/>
              </p:nvPicPr>
              <p:blipFill>
                <a:blip r:embed="rId219"/>
                <a:stretch>
                  <a:fillRect/>
                </a:stretch>
              </p:blipFill>
              <p:spPr>
                <a:xfrm>
                  <a:off x="2698028" y="4562204"/>
                  <a:ext cx="77400" cy="221040"/>
                </a:xfrm>
                <a:prstGeom prst="rect">
                  <a:avLst/>
                </a:prstGeom>
              </p:spPr>
            </p:pic>
          </mc:Fallback>
        </mc:AlternateContent>
      </p:grpSp>
      <p:grpSp>
        <p:nvGrpSpPr>
          <p:cNvPr id="218" name="Group 217">
            <a:extLst>
              <a:ext uri="{FF2B5EF4-FFF2-40B4-BE49-F238E27FC236}">
                <a16:creationId xmlns:a16="http://schemas.microsoft.com/office/drawing/2014/main" id="{693C7607-9B05-D85C-331A-32B33A176C01}"/>
              </a:ext>
            </a:extLst>
          </p:cNvPr>
          <p:cNvGrpSpPr/>
          <p:nvPr/>
        </p:nvGrpSpPr>
        <p:grpSpPr>
          <a:xfrm>
            <a:off x="2964788" y="4292564"/>
            <a:ext cx="344160" cy="333000"/>
            <a:chOff x="2964788" y="4292564"/>
            <a:chExt cx="344160" cy="333000"/>
          </a:xfrm>
        </p:grpSpPr>
        <mc:AlternateContent xmlns:mc="http://schemas.openxmlformats.org/markup-compatibility/2006">
          <mc:Choice xmlns:p14="http://schemas.microsoft.com/office/powerpoint/2010/main" Requires="p14">
            <p:contentPart p14:bwMode="auto" r:id="rId220">
              <p14:nvContentPartPr>
                <p14:cNvPr id="216" name="Ink 215">
                  <a:extLst>
                    <a:ext uri="{FF2B5EF4-FFF2-40B4-BE49-F238E27FC236}">
                      <a16:creationId xmlns:a16="http://schemas.microsoft.com/office/drawing/2014/main" id="{D78217F0-6FA7-A1D0-CFEF-A55C5FD0547A}"/>
                    </a:ext>
                  </a:extLst>
                </p14:cNvPr>
                <p14:cNvContentPartPr/>
                <p14:nvPr/>
              </p14:nvContentPartPr>
              <p14:xfrm>
                <a:off x="2964788" y="4292564"/>
                <a:ext cx="184680" cy="279360"/>
              </p14:xfrm>
            </p:contentPart>
          </mc:Choice>
          <mc:Fallback>
            <p:pic>
              <p:nvPicPr>
                <p:cNvPr id="216" name="Ink 215">
                  <a:extLst>
                    <a:ext uri="{FF2B5EF4-FFF2-40B4-BE49-F238E27FC236}">
                      <a16:creationId xmlns:a16="http://schemas.microsoft.com/office/drawing/2014/main" id="{D78217F0-6FA7-A1D0-CFEF-A55C5FD0547A}"/>
                    </a:ext>
                  </a:extLst>
                </p:cNvPr>
                <p:cNvPicPr/>
                <p:nvPr/>
              </p:nvPicPr>
              <p:blipFill>
                <a:blip r:embed="rId221"/>
                <a:stretch>
                  <a:fillRect/>
                </a:stretch>
              </p:blipFill>
              <p:spPr>
                <a:xfrm>
                  <a:off x="2955788" y="4283924"/>
                  <a:ext cx="20232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217" name="Ink 216">
                  <a:extLst>
                    <a:ext uri="{FF2B5EF4-FFF2-40B4-BE49-F238E27FC236}">
                      <a16:creationId xmlns:a16="http://schemas.microsoft.com/office/drawing/2014/main" id="{0AC76E51-3070-4BC7-3BFE-B047C28026EC}"/>
                    </a:ext>
                  </a:extLst>
                </p14:cNvPr>
                <p14:cNvContentPartPr/>
                <p14:nvPr/>
              </p14:nvContentPartPr>
              <p14:xfrm>
                <a:off x="3269708" y="4306244"/>
                <a:ext cx="39240" cy="319320"/>
              </p14:xfrm>
            </p:contentPart>
          </mc:Choice>
          <mc:Fallback>
            <p:pic>
              <p:nvPicPr>
                <p:cNvPr id="217" name="Ink 216">
                  <a:extLst>
                    <a:ext uri="{FF2B5EF4-FFF2-40B4-BE49-F238E27FC236}">
                      <a16:creationId xmlns:a16="http://schemas.microsoft.com/office/drawing/2014/main" id="{0AC76E51-3070-4BC7-3BFE-B047C28026EC}"/>
                    </a:ext>
                  </a:extLst>
                </p:cNvPr>
                <p:cNvPicPr/>
                <p:nvPr/>
              </p:nvPicPr>
              <p:blipFill>
                <a:blip r:embed="rId223"/>
                <a:stretch>
                  <a:fillRect/>
                </a:stretch>
              </p:blipFill>
              <p:spPr>
                <a:xfrm>
                  <a:off x="3260708" y="4297244"/>
                  <a:ext cx="56880" cy="336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4">
            <p14:nvContentPartPr>
              <p14:cNvPr id="219" name="Ink 218">
                <a:extLst>
                  <a:ext uri="{FF2B5EF4-FFF2-40B4-BE49-F238E27FC236}">
                    <a16:creationId xmlns:a16="http://schemas.microsoft.com/office/drawing/2014/main" id="{BA59D31A-9AF9-4DE1-87E8-0C12EFCA479F}"/>
                  </a:ext>
                </a:extLst>
              </p14:cNvPr>
              <p14:cNvContentPartPr/>
              <p14:nvPr/>
            </p14:nvContentPartPr>
            <p14:xfrm>
              <a:off x="3420908" y="4264844"/>
              <a:ext cx="234360" cy="344880"/>
            </p14:xfrm>
          </p:contentPart>
        </mc:Choice>
        <mc:Fallback>
          <p:pic>
            <p:nvPicPr>
              <p:cNvPr id="219" name="Ink 218">
                <a:extLst>
                  <a:ext uri="{FF2B5EF4-FFF2-40B4-BE49-F238E27FC236}">
                    <a16:creationId xmlns:a16="http://schemas.microsoft.com/office/drawing/2014/main" id="{BA59D31A-9AF9-4DE1-87E8-0C12EFCA479F}"/>
                  </a:ext>
                </a:extLst>
              </p:cNvPr>
              <p:cNvPicPr/>
              <p:nvPr/>
            </p:nvPicPr>
            <p:blipFill>
              <a:blip r:embed="rId225"/>
              <a:stretch>
                <a:fillRect/>
              </a:stretch>
            </p:blipFill>
            <p:spPr>
              <a:xfrm>
                <a:off x="3411908" y="4256204"/>
                <a:ext cx="252000" cy="362520"/>
              </a:xfrm>
              <a:prstGeom prst="rect">
                <a:avLst/>
              </a:prstGeom>
            </p:spPr>
          </p:pic>
        </mc:Fallback>
      </mc:AlternateContent>
      <p:grpSp>
        <p:nvGrpSpPr>
          <p:cNvPr id="225" name="Group 224">
            <a:extLst>
              <a:ext uri="{FF2B5EF4-FFF2-40B4-BE49-F238E27FC236}">
                <a16:creationId xmlns:a16="http://schemas.microsoft.com/office/drawing/2014/main" id="{D5AE2936-5096-6158-739F-46CAADABB87E}"/>
              </a:ext>
            </a:extLst>
          </p:cNvPr>
          <p:cNvGrpSpPr/>
          <p:nvPr/>
        </p:nvGrpSpPr>
        <p:grpSpPr>
          <a:xfrm>
            <a:off x="3783788" y="4256564"/>
            <a:ext cx="1281240" cy="572760"/>
            <a:chOff x="3783788" y="4256564"/>
            <a:chExt cx="1281240" cy="572760"/>
          </a:xfrm>
        </p:grpSpPr>
        <mc:AlternateContent xmlns:mc="http://schemas.openxmlformats.org/markup-compatibility/2006">
          <mc:Choice xmlns:p14="http://schemas.microsoft.com/office/powerpoint/2010/main" Requires="p14">
            <p:contentPart p14:bwMode="auto" r:id="rId226">
              <p14:nvContentPartPr>
                <p14:cNvPr id="220" name="Ink 219">
                  <a:extLst>
                    <a:ext uri="{FF2B5EF4-FFF2-40B4-BE49-F238E27FC236}">
                      <a16:creationId xmlns:a16="http://schemas.microsoft.com/office/drawing/2014/main" id="{F09F7CEB-F240-3201-B1B8-4833BA922118}"/>
                    </a:ext>
                  </a:extLst>
                </p14:cNvPr>
                <p14:cNvContentPartPr/>
                <p14:nvPr/>
              </p14:nvContentPartPr>
              <p14:xfrm>
                <a:off x="3783788" y="4717004"/>
                <a:ext cx="41400" cy="112320"/>
              </p14:xfrm>
            </p:contentPart>
          </mc:Choice>
          <mc:Fallback>
            <p:pic>
              <p:nvPicPr>
                <p:cNvPr id="220" name="Ink 219">
                  <a:extLst>
                    <a:ext uri="{FF2B5EF4-FFF2-40B4-BE49-F238E27FC236}">
                      <a16:creationId xmlns:a16="http://schemas.microsoft.com/office/drawing/2014/main" id="{F09F7CEB-F240-3201-B1B8-4833BA922118}"/>
                    </a:ext>
                  </a:extLst>
                </p:cNvPr>
                <p:cNvPicPr/>
                <p:nvPr/>
              </p:nvPicPr>
              <p:blipFill>
                <a:blip r:embed="rId227"/>
                <a:stretch>
                  <a:fillRect/>
                </a:stretch>
              </p:blipFill>
              <p:spPr>
                <a:xfrm>
                  <a:off x="3775148" y="4708004"/>
                  <a:ext cx="5904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221" name="Ink 220">
                  <a:extLst>
                    <a:ext uri="{FF2B5EF4-FFF2-40B4-BE49-F238E27FC236}">
                      <a16:creationId xmlns:a16="http://schemas.microsoft.com/office/drawing/2014/main" id="{7DA5397C-FFEE-3D83-78B7-95B35DB69E90}"/>
                    </a:ext>
                  </a:extLst>
                </p14:cNvPr>
                <p14:cNvContentPartPr/>
                <p14:nvPr/>
              </p14:nvContentPartPr>
              <p14:xfrm>
                <a:off x="3985028" y="4292204"/>
                <a:ext cx="202680" cy="346320"/>
              </p14:xfrm>
            </p:contentPart>
          </mc:Choice>
          <mc:Fallback>
            <p:pic>
              <p:nvPicPr>
                <p:cNvPr id="221" name="Ink 220">
                  <a:extLst>
                    <a:ext uri="{FF2B5EF4-FFF2-40B4-BE49-F238E27FC236}">
                      <a16:creationId xmlns:a16="http://schemas.microsoft.com/office/drawing/2014/main" id="{7DA5397C-FFEE-3D83-78B7-95B35DB69E90}"/>
                    </a:ext>
                  </a:extLst>
                </p:cNvPr>
                <p:cNvPicPr/>
                <p:nvPr/>
              </p:nvPicPr>
              <p:blipFill>
                <a:blip r:embed="rId229"/>
                <a:stretch>
                  <a:fillRect/>
                </a:stretch>
              </p:blipFill>
              <p:spPr>
                <a:xfrm>
                  <a:off x="3976028" y="4283564"/>
                  <a:ext cx="220320" cy="3639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222" name="Ink 221">
                  <a:extLst>
                    <a:ext uri="{FF2B5EF4-FFF2-40B4-BE49-F238E27FC236}">
                      <a16:creationId xmlns:a16="http://schemas.microsoft.com/office/drawing/2014/main" id="{EE175233-AEE3-E6E1-65C0-8E779BA03E13}"/>
                    </a:ext>
                  </a:extLst>
                </p14:cNvPr>
                <p14:cNvContentPartPr/>
                <p14:nvPr/>
              </p14:nvContentPartPr>
              <p14:xfrm>
                <a:off x="4289948" y="4277804"/>
                <a:ext cx="271800" cy="282600"/>
              </p14:xfrm>
            </p:contentPart>
          </mc:Choice>
          <mc:Fallback>
            <p:pic>
              <p:nvPicPr>
                <p:cNvPr id="222" name="Ink 221">
                  <a:extLst>
                    <a:ext uri="{FF2B5EF4-FFF2-40B4-BE49-F238E27FC236}">
                      <a16:creationId xmlns:a16="http://schemas.microsoft.com/office/drawing/2014/main" id="{EE175233-AEE3-E6E1-65C0-8E779BA03E13}"/>
                    </a:ext>
                  </a:extLst>
                </p:cNvPr>
                <p:cNvPicPr/>
                <p:nvPr/>
              </p:nvPicPr>
              <p:blipFill>
                <a:blip r:embed="rId231"/>
                <a:stretch>
                  <a:fillRect/>
                </a:stretch>
              </p:blipFill>
              <p:spPr>
                <a:xfrm>
                  <a:off x="4281308" y="4269164"/>
                  <a:ext cx="28944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223" name="Ink 222">
                  <a:extLst>
                    <a:ext uri="{FF2B5EF4-FFF2-40B4-BE49-F238E27FC236}">
                      <a16:creationId xmlns:a16="http://schemas.microsoft.com/office/drawing/2014/main" id="{262C8640-21BD-FC32-9580-AD34431575F2}"/>
                    </a:ext>
                  </a:extLst>
                </p14:cNvPr>
                <p14:cNvContentPartPr/>
                <p14:nvPr/>
              </p14:nvContentPartPr>
              <p14:xfrm>
                <a:off x="4608188" y="4256564"/>
                <a:ext cx="224280" cy="327240"/>
              </p14:xfrm>
            </p:contentPart>
          </mc:Choice>
          <mc:Fallback>
            <p:pic>
              <p:nvPicPr>
                <p:cNvPr id="223" name="Ink 222">
                  <a:extLst>
                    <a:ext uri="{FF2B5EF4-FFF2-40B4-BE49-F238E27FC236}">
                      <a16:creationId xmlns:a16="http://schemas.microsoft.com/office/drawing/2014/main" id="{262C8640-21BD-FC32-9580-AD34431575F2}"/>
                    </a:ext>
                  </a:extLst>
                </p:cNvPr>
                <p:cNvPicPr/>
                <p:nvPr/>
              </p:nvPicPr>
              <p:blipFill>
                <a:blip r:embed="rId233"/>
                <a:stretch>
                  <a:fillRect/>
                </a:stretch>
              </p:blipFill>
              <p:spPr>
                <a:xfrm>
                  <a:off x="4599188" y="4247564"/>
                  <a:ext cx="24192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224" name="Ink 223">
                  <a:extLst>
                    <a:ext uri="{FF2B5EF4-FFF2-40B4-BE49-F238E27FC236}">
                      <a16:creationId xmlns:a16="http://schemas.microsoft.com/office/drawing/2014/main" id="{3861C5F6-4556-0FF2-A170-70B1F578DE3B}"/>
                    </a:ext>
                  </a:extLst>
                </p14:cNvPr>
                <p14:cNvContentPartPr/>
                <p14:nvPr/>
              </p14:nvContentPartPr>
              <p14:xfrm>
                <a:off x="4978628" y="4517924"/>
                <a:ext cx="86400" cy="185400"/>
              </p14:xfrm>
            </p:contentPart>
          </mc:Choice>
          <mc:Fallback>
            <p:pic>
              <p:nvPicPr>
                <p:cNvPr id="224" name="Ink 223">
                  <a:extLst>
                    <a:ext uri="{FF2B5EF4-FFF2-40B4-BE49-F238E27FC236}">
                      <a16:creationId xmlns:a16="http://schemas.microsoft.com/office/drawing/2014/main" id="{3861C5F6-4556-0FF2-A170-70B1F578DE3B}"/>
                    </a:ext>
                  </a:extLst>
                </p:cNvPr>
                <p:cNvPicPr/>
                <p:nvPr/>
              </p:nvPicPr>
              <p:blipFill>
                <a:blip r:embed="rId235"/>
                <a:stretch>
                  <a:fillRect/>
                </a:stretch>
              </p:blipFill>
              <p:spPr>
                <a:xfrm>
                  <a:off x="4969988" y="4509284"/>
                  <a:ext cx="104040" cy="203040"/>
                </a:xfrm>
                <a:prstGeom prst="rect">
                  <a:avLst/>
                </a:prstGeom>
              </p:spPr>
            </p:pic>
          </mc:Fallback>
        </mc:AlternateContent>
      </p:grpSp>
      <p:grpSp>
        <p:nvGrpSpPr>
          <p:cNvPr id="230" name="Group 229">
            <a:extLst>
              <a:ext uri="{FF2B5EF4-FFF2-40B4-BE49-F238E27FC236}">
                <a16:creationId xmlns:a16="http://schemas.microsoft.com/office/drawing/2014/main" id="{EEE60E12-CF3B-F56A-9011-D04B2E7A25B0}"/>
              </a:ext>
            </a:extLst>
          </p:cNvPr>
          <p:cNvGrpSpPr/>
          <p:nvPr/>
        </p:nvGrpSpPr>
        <p:grpSpPr>
          <a:xfrm>
            <a:off x="5284628" y="4120484"/>
            <a:ext cx="910440" cy="473040"/>
            <a:chOff x="5284628" y="4120484"/>
            <a:chExt cx="910440" cy="473040"/>
          </a:xfrm>
        </p:grpSpPr>
        <mc:AlternateContent xmlns:mc="http://schemas.openxmlformats.org/markup-compatibility/2006">
          <mc:Choice xmlns:p14="http://schemas.microsoft.com/office/powerpoint/2010/main" Requires="p14">
            <p:contentPart p14:bwMode="auto" r:id="rId236">
              <p14:nvContentPartPr>
                <p14:cNvPr id="226" name="Ink 225">
                  <a:extLst>
                    <a:ext uri="{FF2B5EF4-FFF2-40B4-BE49-F238E27FC236}">
                      <a16:creationId xmlns:a16="http://schemas.microsoft.com/office/drawing/2014/main" id="{7B19FED2-48EB-55EA-86F6-96E00BADF98F}"/>
                    </a:ext>
                  </a:extLst>
                </p14:cNvPr>
                <p14:cNvContentPartPr/>
                <p14:nvPr/>
              </p14:nvContentPartPr>
              <p14:xfrm>
                <a:off x="5284628" y="4173404"/>
                <a:ext cx="223920" cy="108360"/>
              </p14:xfrm>
            </p:contentPart>
          </mc:Choice>
          <mc:Fallback>
            <p:pic>
              <p:nvPicPr>
                <p:cNvPr id="226" name="Ink 225">
                  <a:extLst>
                    <a:ext uri="{FF2B5EF4-FFF2-40B4-BE49-F238E27FC236}">
                      <a16:creationId xmlns:a16="http://schemas.microsoft.com/office/drawing/2014/main" id="{7B19FED2-48EB-55EA-86F6-96E00BADF98F}"/>
                    </a:ext>
                  </a:extLst>
                </p:cNvPr>
                <p:cNvPicPr/>
                <p:nvPr/>
              </p:nvPicPr>
              <p:blipFill>
                <a:blip r:embed="rId237"/>
                <a:stretch>
                  <a:fillRect/>
                </a:stretch>
              </p:blipFill>
              <p:spPr>
                <a:xfrm>
                  <a:off x="5275628" y="4164404"/>
                  <a:ext cx="24156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227" name="Ink 226">
                  <a:extLst>
                    <a:ext uri="{FF2B5EF4-FFF2-40B4-BE49-F238E27FC236}">
                      <a16:creationId xmlns:a16="http://schemas.microsoft.com/office/drawing/2014/main" id="{6DEDACAE-24BB-F6D7-3C91-EF3A62F785B4}"/>
                    </a:ext>
                  </a:extLst>
                </p14:cNvPr>
                <p14:cNvContentPartPr/>
                <p14:nvPr/>
              </p14:nvContentPartPr>
              <p14:xfrm>
                <a:off x="5495948" y="4120484"/>
                <a:ext cx="40680" cy="412920"/>
              </p14:xfrm>
            </p:contentPart>
          </mc:Choice>
          <mc:Fallback>
            <p:pic>
              <p:nvPicPr>
                <p:cNvPr id="227" name="Ink 226">
                  <a:extLst>
                    <a:ext uri="{FF2B5EF4-FFF2-40B4-BE49-F238E27FC236}">
                      <a16:creationId xmlns:a16="http://schemas.microsoft.com/office/drawing/2014/main" id="{6DEDACAE-24BB-F6D7-3C91-EF3A62F785B4}"/>
                    </a:ext>
                  </a:extLst>
                </p:cNvPr>
                <p:cNvPicPr/>
                <p:nvPr/>
              </p:nvPicPr>
              <p:blipFill>
                <a:blip r:embed="rId239"/>
                <a:stretch>
                  <a:fillRect/>
                </a:stretch>
              </p:blipFill>
              <p:spPr>
                <a:xfrm>
                  <a:off x="5487308" y="4111484"/>
                  <a:ext cx="58320" cy="4305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228" name="Ink 227">
                  <a:extLst>
                    <a:ext uri="{FF2B5EF4-FFF2-40B4-BE49-F238E27FC236}">
                      <a16:creationId xmlns:a16="http://schemas.microsoft.com/office/drawing/2014/main" id="{BE935FDE-9E19-773A-E235-B63C5A1F9CDF}"/>
                    </a:ext>
                  </a:extLst>
                </p14:cNvPr>
                <p14:cNvContentPartPr/>
                <p14:nvPr/>
              </p14:nvContentPartPr>
              <p14:xfrm>
                <a:off x="5654708" y="4195004"/>
                <a:ext cx="142560" cy="381240"/>
              </p14:xfrm>
            </p:contentPart>
          </mc:Choice>
          <mc:Fallback>
            <p:pic>
              <p:nvPicPr>
                <p:cNvPr id="228" name="Ink 227">
                  <a:extLst>
                    <a:ext uri="{FF2B5EF4-FFF2-40B4-BE49-F238E27FC236}">
                      <a16:creationId xmlns:a16="http://schemas.microsoft.com/office/drawing/2014/main" id="{BE935FDE-9E19-773A-E235-B63C5A1F9CDF}"/>
                    </a:ext>
                  </a:extLst>
                </p:cNvPr>
                <p:cNvPicPr/>
                <p:nvPr/>
              </p:nvPicPr>
              <p:blipFill>
                <a:blip r:embed="rId241"/>
                <a:stretch>
                  <a:fillRect/>
                </a:stretch>
              </p:blipFill>
              <p:spPr>
                <a:xfrm>
                  <a:off x="5646068" y="4186364"/>
                  <a:ext cx="160200" cy="39888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229" name="Ink 228">
                  <a:extLst>
                    <a:ext uri="{FF2B5EF4-FFF2-40B4-BE49-F238E27FC236}">
                      <a16:creationId xmlns:a16="http://schemas.microsoft.com/office/drawing/2014/main" id="{51FE1869-862F-CB79-80C3-A100CF9201FA}"/>
                    </a:ext>
                  </a:extLst>
                </p14:cNvPr>
                <p14:cNvContentPartPr/>
                <p14:nvPr/>
              </p14:nvContentPartPr>
              <p14:xfrm>
                <a:off x="5880068" y="4157564"/>
                <a:ext cx="315000" cy="435960"/>
              </p14:xfrm>
            </p:contentPart>
          </mc:Choice>
          <mc:Fallback>
            <p:pic>
              <p:nvPicPr>
                <p:cNvPr id="229" name="Ink 228">
                  <a:extLst>
                    <a:ext uri="{FF2B5EF4-FFF2-40B4-BE49-F238E27FC236}">
                      <a16:creationId xmlns:a16="http://schemas.microsoft.com/office/drawing/2014/main" id="{51FE1869-862F-CB79-80C3-A100CF9201FA}"/>
                    </a:ext>
                  </a:extLst>
                </p:cNvPr>
                <p:cNvPicPr/>
                <p:nvPr/>
              </p:nvPicPr>
              <p:blipFill>
                <a:blip r:embed="rId243"/>
                <a:stretch>
                  <a:fillRect/>
                </a:stretch>
              </p:blipFill>
              <p:spPr>
                <a:xfrm>
                  <a:off x="5871428" y="4148924"/>
                  <a:ext cx="332640" cy="453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4">
            <p14:nvContentPartPr>
              <p14:cNvPr id="233" name="Ink 232">
                <a:extLst>
                  <a:ext uri="{FF2B5EF4-FFF2-40B4-BE49-F238E27FC236}">
                    <a16:creationId xmlns:a16="http://schemas.microsoft.com/office/drawing/2014/main" id="{A0BE9240-F2B1-BF2D-FA56-AC5497C12A12}"/>
                  </a:ext>
                </a:extLst>
              </p14:cNvPr>
              <p14:cNvContentPartPr/>
              <p14:nvPr/>
            </p14:nvContentPartPr>
            <p14:xfrm>
              <a:off x="844821" y="5077106"/>
              <a:ext cx="386640" cy="325800"/>
            </p14:xfrm>
          </p:contentPart>
        </mc:Choice>
        <mc:Fallback>
          <p:pic>
            <p:nvPicPr>
              <p:cNvPr id="233" name="Ink 232">
                <a:extLst>
                  <a:ext uri="{FF2B5EF4-FFF2-40B4-BE49-F238E27FC236}">
                    <a16:creationId xmlns:a16="http://schemas.microsoft.com/office/drawing/2014/main" id="{A0BE9240-F2B1-BF2D-FA56-AC5497C12A12}"/>
                  </a:ext>
                </a:extLst>
              </p:cNvPr>
              <p:cNvPicPr/>
              <p:nvPr/>
            </p:nvPicPr>
            <p:blipFill>
              <a:blip r:embed="rId245"/>
              <a:stretch>
                <a:fillRect/>
              </a:stretch>
            </p:blipFill>
            <p:spPr>
              <a:xfrm>
                <a:off x="835821" y="5068106"/>
                <a:ext cx="404280" cy="343440"/>
              </a:xfrm>
              <a:prstGeom prst="rect">
                <a:avLst/>
              </a:prstGeom>
            </p:spPr>
          </p:pic>
        </mc:Fallback>
      </mc:AlternateContent>
      <p:grpSp>
        <p:nvGrpSpPr>
          <p:cNvPr id="237" name="Group 236">
            <a:extLst>
              <a:ext uri="{FF2B5EF4-FFF2-40B4-BE49-F238E27FC236}">
                <a16:creationId xmlns:a16="http://schemas.microsoft.com/office/drawing/2014/main" id="{4AE47ADB-4DBE-80C4-3437-216D6B345CCE}"/>
              </a:ext>
            </a:extLst>
          </p:cNvPr>
          <p:cNvGrpSpPr/>
          <p:nvPr/>
        </p:nvGrpSpPr>
        <p:grpSpPr>
          <a:xfrm>
            <a:off x="1841661" y="5051186"/>
            <a:ext cx="982080" cy="353880"/>
            <a:chOff x="1841661" y="5051186"/>
            <a:chExt cx="982080" cy="353880"/>
          </a:xfrm>
        </p:grpSpPr>
        <mc:AlternateContent xmlns:mc="http://schemas.openxmlformats.org/markup-compatibility/2006">
          <mc:Choice xmlns:p14="http://schemas.microsoft.com/office/powerpoint/2010/main" Requires="p14">
            <p:contentPart p14:bwMode="auto" r:id="rId246">
              <p14:nvContentPartPr>
                <p14:cNvPr id="234" name="Ink 233">
                  <a:extLst>
                    <a:ext uri="{FF2B5EF4-FFF2-40B4-BE49-F238E27FC236}">
                      <a16:creationId xmlns:a16="http://schemas.microsoft.com/office/drawing/2014/main" id="{1E1BDEFF-9695-67F3-49B4-0A98A3463849}"/>
                    </a:ext>
                  </a:extLst>
                </p14:cNvPr>
                <p14:cNvContentPartPr/>
                <p14:nvPr/>
              </p14:nvContentPartPr>
              <p14:xfrm>
                <a:off x="1841661" y="5118506"/>
                <a:ext cx="317160" cy="224640"/>
              </p14:xfrm>
            </p:contentPart>
          </mc:Choice>
          <mc:Fallback>
            <p:pic>
              <p:nvPicPr>
                <p:cNvPr id="234" name="Ink 233">
                  <a:extLst>
                    <a:ext uri="{FF2B5EF4-FFF2-40B4-BE49-F238E27FC236}">
                      <a16:creationId xmlns:a16="http://schemas.microsoft.com/office/drawing/2014/main" id="{1E1BDEFF-9695-67F3-49B4-0A98A3463849}"/>
                    </a:ext>
                  </a:extLst>
                </p:cNvPr>
                <p:cNvPicPr/>
                <p:nvPr/>
              </p:nvPicPr>
              <p:blipFill>
                <a:blip r:embed="rId247"/>
                <a:stretch>
                  <a:fillRect/>
                </a:stretch>
              </p:blipFill>
              <p:spPr>
                <a:xfrm>
                  <a:off x="1833021" y="5109866"/>
                  <a:ext cx="33480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235" name="Ink 234">
                  <a:extLst>
                    <a:ext uri="{FF2B5EF4-FFF2-40B4-BE49-F238E27FC236}">
                      <a16:creationId xmlns:a16="http://schemas.microsoft.com/office/drawing/2014/main" id="{1EC494A4-768D-6B36-F48F-4293995080ED}"/>
                    </a:ext>
                  </a:extLst>
                </p14:cNvPr>
                <p14:cNvContentPartPr/>
                <p14:nvPr/>
              </p14:nvContentPartPr>
              <p14:xfrm>
                <a:off x="2186181" y="5051186"/>
                <a:ext cx="264960" cy="310680"/>
              </p14:xfrm>
            </p:contentPart>
          </mc:Choice>
          <mc:Fallback>
            <p:pic>
              <p:nvPicPr>
                <p:cNvPr id="235" name="Ink 234">
                  <a:extLst>
                    <a:ext uri="{FF2B5EF4-FFF2-40B4-BE49-F238E27FC236}">
                      <a16:creationId xmlns:a16="http://schemas.microsoft.com/office/drawing/2014/main" id="{1EC494A4-768D-6B36-F48F-4293995080ED}"/>
                    </a:ext>
                  </a:extLst>
                </p:cNvPr>
                <p:cNvPicPr/>
                <p:nvPr/>
              </p:nvPicPr>
              <p:blipFill>
                <a:blip r:embed="rId249"/>
                <a:stretch>
                  <a:fillRect/>
                </a:stretch>
              </p:blipFill>
              <p:spPr>
                <a:xfrm>
                  <a:off x="2177541" y="5042546"/>
                  <a:ext cx="28260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236" name="Ink 235">
                  <a:extLst>
                    <a:ext uri="{FF2B5EF4-FFF2-40B4-BE49-F238E27FC236}">
                      <a16:creationId xmlns:a16="http://schemas.microsoft.com/office/drawing/2014/main" id="{796DC906-2098-C586-5BF6-CB90EDBEB07A}"/>
                    </a:ext>
                  </a:extLst>
                </p14:cNvPr>
                <p14:cNvContentPartPr/>
                <p14:nvPr/>
              </p14:nvContentPartPr>
              <p14:xfrm>
                <a:off x="2557341" y="5085026"/>
                <a:ext cx="266400" cy="320040"/>
              </p14:xfrm>
            </p:contentPart>
          </mc:Choice>
          <mc:Fallback>
            <p:pic>
              <p:nvPicPr>
                <p:cNvPr id="236" name="Ink 235">
                  <a:extLst>
                    <a:ext uri="{FF2B5EF4-FFF2-40B4-BE49-F238E27FC236}">
                      <a16:creationId xmlns:a16="http://schemas.microsoft.com/office/drawing/2014/main" id="{796DC906-2098-C586-5BF6-CB90EDBEB07A}"/>
                    </a:ext>
                  </a:extLst>
                </p:cNvPr>
                <p:cNvPicPr/>
                <p:nvPr/>
              </p:nvPicPr>
              <p:blipFill>
                <a:blip r:embed="rId251"/>
                <a:stretch>
                  <a:fillRect/>
                </a:stretch>
              </p:blipFill>
              <p:spPr>
                <a:xfrm>
                  <a:off x="2548701" y="5076386"/>
                  <a:ext cx="284040" cy="337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52">
            <p14:nvContentPartPr>
              <p14:cNvPr id="238" name="Ink 237">
                <a:extLst>
                  <a:ext uri="{FF2B5EF4-FFF2-40B4-BE49-F238E27FC236}">
                    <a16:creationId xmlns:a16="http://schemas.microsoft.com/office/drawing/2014/main" id="{C45031CC-B481-1F35-CF52-3972C91A7CDD}"/>
                  </a:ext>
                </a:extLst>
              </p14:cNvPr>
              <p14:cNvContentPartPr/>
              <p14:nvPr/>
            </p14:nvContentPartPr>
            <p14:xfrm>
              <a:off x="2898621" y="5353586"/>
              <a:ext cx="51120" cy="120600"/>
            </p14:xfrm>
          </p:contentPart>
        </mc:Choice>
        <mc:Fallback>
          <p:pic>
            <p:nvPicPr>
              <p:cNvPr id="238" name="Ink 237">
                <a:extLst>
                  <a:ext uri="{FF2B5EF4-FFF2-40B4-BE49-F238E27FC236}">
                    <a16:creationId xmlns:a16="http://schemas.microsoft.com/office/drawing/2014/main" id="{C45031CC-B481-1F35-CF52-3972C91A7CDD}"/>
                  </a:ext>
                </a:extLst>
              </p:cNvPr>
              <p:cNvPicPr/>
              <p:nvPr/>
            </p:nvPicPr>
            <p:blipFill>
              <a:blip r:embed="rId253"/>
              <a:stretch>
                <a:fillRect/>
              </a:stretch>
            </p:blipFill>
            <p:spPr>
              <a:xfrm>
                <a:off x="2889981" y="5344946"/>
                <a:ext cx="6876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239" name="Ink 238">
                <a:extLst>
                  <a:ext uri="{FF2B5EF4-FFF2-40B4-BE49-F238E27FC236}">
                    <a16:creationId xmlns:a16="http://schemas.microsoft.com/office/drawing/2014/main" id="{6D751A16-0CF8-DC4C-AE9B-2AD5C18A1BD3}"/>
                  </a:ext>
                </a:extLst>
              </p14:cNvPr>
              <p14:cNvContentPartPr/>
              <p14:nvPr/>
            </p14:nvContentPartPr>
            <p14:xfrm>
              <a:off x="1548261" y="4107266"/>
              <a:ext cx="153360" cy="505800"/>
            </p14:xfrm>
          </p:contentPart>
        </mc:Choice>
        <mc:Fallback>
          <p:pic>
            <p:nvPicPr>
              <p:cNvPr id="239" name="Ink 238">
                <a:extLst>
                  <a:ext uri="{FF2B5EF4-FFF2-40B4-BE49-F238E27FC236}">
                    <a16:creationId xmlns:a16="http://schemas.microsoft.com/office/drawing/2014/main" id="{6D751A16-0CF8-DC4C-AE9B-2AD5C18A1BD3}"/>
                  </a:ext>
                </a:extLst>
              </p:cNvPr>
              <p:cNvPicPr/>
              <p:nvPr/>
            </p:nvPicPr>
            <p:blipFill>
              <a:blip r:embed="rId255"/>
              <a:stretch>
                <a:fillRect/>
              </a:stretch>
            </p:blipFill>
            <p:spPr>
              <a:xfrm>
                <a:off x="1539261" y="4098626"/>
                <a:ext cx="171000" cy="52344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240" name="Ink 239">
                <a:extLst>
                  <a:ext uri="{FF2B5EF4-FFF2-40B4-BE49-F238E27FC236}">
                    <a16:creationId xmlns:a16="http://schemas.microsoft.com/office/drawing/2014/main" id="{0A2C25AF-2D7A-972E-73C9-A2FC55DE4F37}"/>
                  </a:ext>
                </a:extLst>
              </p14:cNvPr>
              <p14:cNvContentPartPr/>
              <p14:nvPr/>
            </p14:nvContentPartPr>
            <p14:xfrm>
              <a:off x="6188301" y="4067666"/>
              <a:ext cx="147960" cy="529560"/>
            </p14:xfrm>
          </p:contentPart>
        </mc:Choice>
        <mc:Fallback>
          <p:pic>
            <p:nvPicPr>
              <p:cNvPr id="240" name="Ink 239">
                <a:extLst>
                  <a:ext uri="{FF2B5EF4-FFF2-40B4-BE49-F238E27FC236}">
                    <a16:creationId xmlns:a16="http://schemas.microsoft.com/office/drawing/2014/main" id="{0A2C25AF-2D7A-972E-73C9-A2FC55DE4F37}"/>
                  </a:ext>
                </a:extLst>
              </p:cNvPr>
              <p:cNvPicPr/>
              <p:nvPr/>
            </p:nvPicPr>
            <p:blipFill>
              <a:blip r:embed="rId257"/>
              <a:stretch>
                <a:fillRect/>
              </a:stretch>
            </p:blipFill>
            <p:spPr>
              <a:xfrm>
                <a:off x="6179301" y="4059026"/>
                <a:ext cx="165600" cy="5472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241" name="Ink 240">
                <a:extLst>
                  <a:ext uri="{FF2B5EF4-FFF2-40B4-BE49-F238E27FC236}">
                    <a16:creationId xmlns:a16="http://schemas.microsoft.com/office/drawing/2014/main" id="{1A7F99AE-C8F5-CF50-6CEE-697F9F5D1C86}"/>
                  </a:ext>
                </a:extLst>
              </p14:cNvPr>
              <p14:cNvContentPartPr/>
              <p14:nvPr/>
            </p14:nvContentPartPr>
            <p14:xfrm>
              <a:off x="3126861" y="5100506"/>
              <a:ext cx="224640" cy="242280"/>
            </p14:xfrm>
          </p:contentPart>
        </mc:Choice>
        <mc:Fallback>
          <p:pic>
            <p:nvPicPr>
              <p:cNvPr id="241" name="Ink 240">
                <a:extLst>
                  <a:ext uri="{FF2B5EF4-FFF2-40B4-BE49-F238E27FC236}">
                    <a16:creationId xmlns:a16="http://schemas.microsoft.com/office/drawing/2014/main" id="{1A7F99AE-C8F5-CF50-6CEE-697F9F5D1C86}"/>
                  </a:ext>
                </a:extLst>
              </p:cNvPr>
              <p:cNvPicPr/>
              <p:nvPr/>
            </p:nvPicPr>
            <p:blipFill>
              <a:blip r:embed="rId259"/>
              <a:stretch>
                <a:fillRect/>
              </a:stretch>
            </p:blipFill>
            <p:spPr>
              <a:xfrm>
                <a:off x="3118221" y="5091506"/>
                <a:ext cx="24228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242" name="Ink 241">
                <a:extLst>
                  <a:ext uri="{FF2B5EF4-FFF2-40B4-BE49-F238E27FC236}">
                    <a16:creationId xmlns:a16="http://schemas.microsoft.com/office/drawing/2014/main" id="{BB17F6AC-69BC-64BF-A470-3F7FE11D2A40}"/>
                  </a:ext>
                </a:extLst>
              </p14:cNvPr>
              <p14:cNvContentPartPr/>
              <p14:nvPr/>
            </p14:nvContentPartPr>
            <p14:xfrm>
              <a:off x="3449781" y="5136506"/>
              <a:ext cx="246240" cy="113400"/>
            </p14:xfrm>
          </p:contentPart>
        </mc:Choice>
        <mc:Fallback>
          <p:pic>
            <p:nvPicPr>
              <p:cNvPr id="242" name="Ink 241">
                <a:extLst>
                  <a:ext uri="{FF2B5EF4-FFF2-40B4-BE49-F238E27FC236}">
                    <a16:creationId xmlns:a16="http://schemas.microsoft.com/office/drawing/2014/main" id="{BB17F6AC-69BC-64BF-A470-3F7FE11D2A40}"/>
                  </a:ext>
                </a:extLst>
              </p:cNvPr>
              <p:cNvPicPr/>
              <p:nvPr/>
            </p:nvPicPr>
            <p:blipFill>
              <a:blip r:embed="rId261"/>
              <a:stretch>
                <a:fillRect/>
              </a:stretch>
            </p:blipFill>
            <p:spPr>
              <a:xfrm>
                <a:off x="3441141" y="5127506"/>
                <a:ext cx="263880" cy="131040"/>
              </a:xfrm>
              <a:prstGeom prst="rect">
                <a:avLst/>
              </a:prstGeom>
            </p:spPr>
          </p:pic>
        </mc:Fallback>
      </mc:AlternateContent>
      <p:grpSp>
        <p:nvGrpSpPr>
          <p:cNvPr id="249" name="Group 248">
            <a:extLst>
              <a:ext uri="{FF2B5EF4-FFF2-40B4-BE49-F238E27FC236}">
                <a16:creationId xmlns:a16="http://schemas.microsoft.com/office/drawing/2014/main" id="{235FF4A8-7558-B774-505C-EDB0FA8753F2}"/>
              </a:ext>
            </a:extLst>
          </p:cNvPr>
          <p:cNvGrpSpPr/>
          <p:nvPr/>
        </p:nvGrpSpPr>
        <p:grpSpPr>
          <a:xfrm>
            <a:off x="3590901" y="5034626"/>
            <a:ext cx="591840" cy="510840"/>
            <a:chOff x="3590901" y="5034626"/>
            <a:chExt cx="591840" cy="510840"/>
          </a:xfrm>
        </p:grpSpPr>
        <mc:AlternateContent xmlns:mc="http://schemas.openxmlformats.org/markup-compatibility/2006">
          <mc:Choice xmlns:p14="http://schemas.microsoft.com/office/powerpoint/2010/main" Requires="p14">
            <p:contentPart p14:bwMode="auto" r:id="rId262">
              <p14:nvContentPartPr>
                <p14:cNvPr id="246" name="Ink 245">
                  <a:extLst>
                    <a:ext uri="{FF2B5EF4-FFF2-40B4-BE49-F238E27FC236}">
                      <a16:creationId xmlns:a16="http://schemas.microsoft.com/office/drawing/2014/main" id="{4B2A4EA1-4867-BFDE-63E6-A9F889FE8211}"/>
                    </a:ext>
                  </a:extLst>
                </p14:cNvPr>
                <p14:cNvContentPartPr/>
                <p14:nvPr/>
              </p14:nvContentPartPr>
              <p14:xfrm>
                <a:off x="3590901" y="5035706"/>
                <a:ext cx="32040" cy="363240"/>
              </p14:xfrm>
            </p:contentPart>
          </mc:Choice>
          <mc:Fallback>
            <p:pic>
              <p:nvPicPr>
                <p:cNvPr id="246" name="Ink 245">
                  <a:extLst>
                    <a:ext uri="{FF2B5EF4-FFF2-40B4-BE49-F238E27FC236}">
                      <a16:creationId xmlns:a16="http://schemas.microsoft.com/office/drawing/2014/main" id="{4B2A4EA1-4867-BFDE-63E6-A9F889FE8211}"/>
                    </a:ext>
                  </a:extLst>
                </p:cNvPr>
                <p:cNvPicPr/>
                <p:nvPr/>
              </p:nvPicPr>
              <p:blipFill>
                <a:blip r:embed="rId263"/>
                <a:stretch>
                  <a:fillRect/>
                </a:stretch>
              </p:blipFill>
              <p:spPr>
                <a:xfrm>
                  <a:off x="3581901" y="5026706"/>
                  <a:ext cx="49680" cy="38088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247" name="Ink 246">
                  <a:extLst>
                    <a:ext uri="{FF2B5EF4-FFF2-40B4-BE49-F238E27FC236}">
                      <a16:creationId xmlns:a16="http://schemas.microsoft.com/office/drawing/2014/main" id="{7CEA4D06-C26E-4262-D138-E2F90DA006F8}"/>
                    </a:ext>
                  </a:extLst>
                </p14:cNvPr>
                <p14:cNvContentPartPr/>
                <p14:nvPr/>
              </p14:nvContentPartPr>
              <p14:xfrm>
                <a:off x="3723381" y="5034626"/>
                <a:ext cx="276840" cy="332280"/>
              </p14:xfrm>
            </p:contentPart>
          </mc:Choice>
          <mc:Fallback>
            <p:pic>
              <p:nvPicPr>
                <p:cNvPr id="247" name="Ink 246">
                  <a:extLst>
                    <a:ext uri="{FF2B5EF4-FFF2-40B4-BE49-F238E27FC236}">
                      <a16:creationId xmlns:a16="http://schemas.microsoft.com/office/drawing/2014/main" id="{7CEA4D06-C26E-4262-D138-E2F90DA006F8}"/>
                    </a:ext>
                  </a:extLst>
                </p:cNvPr>
                <p:cNvPicPr/>
                <p:nvPr/>
              </p:nvPicPr>
              <p:blipFill>
                <a:blip r:embed="rId265"/>
                <a:stretch>
                  <a:fillRect/>
                </a:stretch>
              </p:blipFill>
              <p:spPr>
                <a:xfrm>
                  <a:off x="3714741" y="5025986"/>
                  <a:ext cx="294480" cy="34992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248" name="Ink 247">
                  <a:extLst>
                    <a:ext uri="{FF2B5EF4-FFF2-40B4-BE49-F238E27FC236}">
                      <a16:creationId xmlns:a16="http://schemas.microsoft.com/office/drawing/2014/main" id="{854DA9FF-F283-B38A-92E6-9591BEB1C7CA}"/>
                    </a:ext>
                  </a:extLst>
                </p14:cNvPr>
                <p14:cNvContentPartPr/>
                <p14:nvPr/>
              </p14:nvContentPartPr>
              <p14:xfrm>
                <a:off x="4096701" y="5393186"/>
                <a:ext cx="86040" cy="152280"/>
              </p14:xfrm>
            </p:contentPart>
          </mc:Choice>
          <mc:Fallback>
            <p:pic>
              <p:nvPicPr>
                <p:cNvPr id="248" name="Ink 247">
                  <a:extLst>
                    <a:ext uri="{FF2B5EF4-FFF2-40B4-BE49-F238E27FC236}">
                      <a16:creationId xmlns:a16="http://schemas.microsoft.com/office/drawing/2014/main" id="{854DA9FF-F283-B38A-92E6-9591BEB1C7CA}"/>
                    </a:ext>
                  </a:extLst>
                </p:cNvPr>
                <p:cNvPicPr/>
                <p:nvPr/>
              </p:nvPicPr>
              <p:blipFill>
                <a:blip r:embed="rId267"/>
                <a:stretch>
                  <a:fillRect/>
                </a:stretch>
              </p:blipFill>
              <p:spPr>
                <a:xfrm>
                  <a:off x="4087701" y="5384546"/>
                  <a:ext cx="103680" cy="169920"/>
                </a:xfrm>
                <a:prstGeom prst="rect">
                  <a:avLst/>
                </a:prstGeom>
              </p:spPr>
            </p:pic>
          </mc:Fallback>
        </mc:AlternateContent>
      </p:grpSp>
      <p:grpSp>
        <p:nvGrpSpPr>
          <p:cNvPr id="256" name="Group 255">
            <a:extLst>
              <a:ext uri="{FF2B5EF4-FFF2-40B4-BE49-F238E27FC236}">
                <a16:creationId xmlns:a16="http://schemas.microsoft.com/office/drawing/2014/main" id="{9DC073AD-63F9-F2C7-5355-B1C912272263}"/>
              </a:ext>
            </a:extLst>
          </p:cNvPr>
          <p:cNvGrpSpPr/>
          <p:nvPr/>
        </p:nvGrpSpPr>
        <p:grpSpPr>
          <a:xfrm>
            <a:off x="4410261" y="4929866"/>
            <a:ext cx="916560" cy="441000"/>
            <a:chOff x="4410261" y="4929866"/>
            <a:chExt cx="916560" cy="441000"/>
          </a:xfrm>
        </p:grpSpPr>
        <mc:AlternateContent xmlns:mc="http://schemas.openxmlformats.org/markup-compatibility/2006">
          <mc:Choice xmlns:p14="http://schemas.microsoft.com/office/powerpoint/2010/main" Requires="p14">
            <p:contentPart p14:bwMode="auto" r:id="rId268">
              <p14:nvContentPartPr>
                <p14:cNvPr id="250" name="Ink 249">
                  <a:extLst>
                    <a:ext uri="{FF2B5EF4-FFF2-40B4-BE49-F238E27FC236}">
                      <a16:creationId xmlns:a16="http://schemas.microsoft.com/office/drawing/2014/main" id="{1254D58B-FD63-6735-B10F-CB570387E600}"/>
                    </a:ext>
                  </a:extLst>
                </p14:cNvPr>
                <p14:cNvContentPartPr/>
                <p14:nvPr/>
              </p14:nvContentPartPr>
              <p14:xfrm>
                <a:off x="4410261" y="4929866"/>
                <a:ext cx="212400" cy="315360"/>
              </p14:xfrm>
            </p:contentPart>
          </mc:Choice>
          <mc:Fallback>
            <p:pic>
              <p:nvPicPr>
                <p:cNvPr id="250" name="Ink 249">
                  <a:extLst>
                    <a:ext uri="{FF2B5EF4-FFF2-40B4-BE49-F238E27FC236}">
                      <a16:creationId xmlns:a16="http://schemas.microsoft.com/office/drawing/2014/main" id="{1254D58B-FD63-6735-B10F-CB570387E600}"/>
                    </a:ext>
                  </a:extLst>
                </p:cNvPr>
                <p:cNvPicPr/>
                <p:nvPr/>
              </p:nvPicPr>
              <p:blipFill>
                <a:blip r:embed="rId269"/>
                <a:stretch>
                  <a:fillRect/>
                </a:stretch>
              </p:blipFill>
              <p:spPr>
                <a:xfrm>
                  <a:off x="4401621" y="4921226"/>
                  <a:ext cx="23004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251" name="Ink 250">
                  <a:extLst>
                    <a:ext uri="{FF2B5EF4-FFF2-40B4-BE49-F238E27FC236}">
                      <a16:creationId xmlns:a16="http://schemas.microsoft.com/office/drawing/2014/main" id="{6E84FDF1-8EC0-F681-2BAC-5BAEE94635DB}"/>
                    </a:ext>
                  </a:extLst>
                </p14:cNvPr>
                <p14:cNvContentPartPr/>
                <p14:nvPr/>
              </p14:nvContentPartPr>
              <p14:xfrm>
                <a:off x="4782501" y="4969826"/>
                <a:ext cx="237960" cy="305280"/>
              </p14:xfrm>
            </p:contentPart>
          </mc:Choice>
          <mc:Fallback>
            <p:pic>
              <p:nvPicPr>
                <p:cNvPr id="251" name="Ink 250">
                  <a:extLst>
                    <a:ext uri="{FF2B5EF4-FFF2-40B4-BE49-F238E27FC236}">
                      <a16:creationId xmlns:a16="http://schemas.microsoft.com/office/drawing/2014/main" id="{6E84FDF1-8EC0-F681-2BAC-5BAEE94635DB}"/>
                    </a:ext>
                  </a:extLst>
                </p:cNvPr>
                <p:cNvPicPr/>
                <p:nvPr/>
              </p:nvPicPr>
              <p:blipFill>
                <a:blip r:embed="rId271"/>
                <a:stretch>
                  <a:fillRect/>
                </a:stretch>
              </p:blipFill>
              <p:spPr>
                <a:xfrm>
                  <a:off x="4773501" y="4961186"/>
                  <a:ext cx="25560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252" name="Ink 251">
                  <a:extLst>
                    <a:ext uri="{FF2B5EF4-FFF2-40B4-BE49-F238E27FC236}">
                      <a16:creationId xmlns:a16="http://schemas.microsoft.com/office/drawing/2014/main" id="{E655C890-3143-2ED2-7E49-F1FA80B7F662}"/>
                    </a:ext>
                  </a:extLst>
                </p14:cNvPr>
                <p14:cNvContentPartPr/>
                <p14:nvPr/>
              </p14:nvContentPartPr>
              <p14:xfrm>
                <a:off x="5080581" y="5022026"/>
                <a:ext cx="246240" cy="175320"/>
              </p14:xfrm>
            </p:contentPart>
          </mc:Choice>
          <mc:Fallback>
            <p:pic>
              <p:nvPicPr>
                <p:cNvPr id="252" name="Ink 251">
                  <a:extLst>
                    <a:ext uri="{FF2B5EF4-FFF2-40B4-BE49-F238E27FC236}">
                      <a16:creationId xmlns:a16="http://schemas.microsoft.com/office/drawing/2014/main" id="{E655C890-3143-2ED2-7E49-F1FA80B7F662}"/>
                    </a:ext>
                  </a:extLst>
                </p:cNvPr>
                <p:cNvPicPr/>
                <p:nvPr/>
              </p:nvPicPr>
              <p:blipFill>
                <a:blip r:embed="rId273"/>
                <a:stretch>
                  <a:fillRect/>
                </a:stretch>
              </p:blipFill>
              <p:spPr>
                <a:xfrm>
                  <a:off x="5071581" y="5013386"/>
                  <a:ext cx="26388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253" name="Ink 252">
                  <a:extLst>
                    <a:ext uri="{FF2B5EF4-FFF2-40B4-BE49-F238E27FC236}">
                      <a16:creationId xmlns:a16="http://schemas.microsoft.com/office/drawing/2014/main" id="{6982282E-1F89-B925-9855-4A6719EE7C00}"/>
                    </a:ext>
                  </a:extLst>
                </p14:cNvPr>
                <p14:cNvContentPartPr/>
                <p14:nvPr/>
              </p14:nvContentPartPr>
              <p14:xfrm>
                <a:off x="5290461" y="5009066"/>
                <a:ext cx="36360" cy="361800"/>
              </p14:xfrm>
            </p:contentPart>
          </mc:Choice>
          <mc:Fallback>
            <p:pic>
              <p:nvPicPr>
                <p:cNvPr id="253" name="Ink 252">
                  <a:extLst>
                    <a:ext uri="{FF2B5EF4-FFF2-40B4-BE49-F238E27FC236}">
                      <a16:creationId xmlns:a16="http://schemas.microsoft.com/office/drawing/2014/main" id="{6982282E-1F89-B925-9855-4A6719EE7C00}"/>
                    </a:ext>
                  </a:extLst>
                </p:cNvPr>
                <p:cNvPicPr/>
                <p:nvPr/>
              </p:nvPicPr>
              <p:blipFill>
                <a:blip r:embed="rId275"/>
                <a:stretch>
                  <a:fillRect/>
                </a:stretch>
              </p:blipFill>
              <p:spPr>
                <a:xfrm>
                  <a:off x="5281461" y="5000426"/>
                  <a:ext cx="54000" cy="379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76">
            <p14:nvContentPartPr>
              <p14:cNvPr id="254" name="Ink 253">
                <a:extLst>
                  <a:ext uri="{FF2B5EF4-FFF2-40B4-BE49-F238E27FC236}">
                    <a16:creationId xmlns:a16="http://schemas.microsoft.com/office/drawing/2014/main" id="{FCB0C178-57A6-09E0-2EF7-BE8053B16B88}"/>
                  </a:ext>
                </a:extLst>
              </p14:cNvPr>
              <p14:cNvContentPartPr/>
              <p14:nvPr/>
            </p14:nvContentPartPr>
            <p14:xfrm>
              <a:off x="5565501" y="4915826"/>
              <a:ext cx="185400" cy="604440"/>
            </p14:xfrm>
          </p:contentPart>
        </mc:Choice>
        <mc:Fallback>
          <p:pic>
            <p:nvPicPr>
              <p:cNvPr id="254" name="Ink 253">
                <a:extLst>
                  <a:ext uri="{FF2B5EF4-FFF2-40B4-BE49-F238E27FC236}">
                    <a16:creationId xmlns:a16="http://schemas.microsoft.com/office/drawing/2014/main" id="{FCB0C178-57A6-09E0-2EF7-BE8053B16B88}"/>
                  </a:ext>
                </a:extLst>
              </p:cNvPr>
              <p:cNvPicPr/>
              <p:nvPr/>
            </p:nvPicPr>
            <p:blipFill>
              <a:blip r:embed="rId277"/>
              <a:stretch>
                <a:fillRect/>
              </a:stretch>
            </p:blipFill>
            <p:spPr>
              <a:xfrm>
                <a:off x="5556861" y="4907186"/>
                <a:ext cx="203040" cy="62208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255" name="Ink 254">
                <a:extLst>
                  <a:ext uri="{FF2B5EF4-FFF2-40B4-BE49-F238E27FC236}">
                    <a16:creationId xmlns:a16="http://schemas.microsoft.com/office/drawing/2014/main" id="{D0294768-DFF0-F89C-A0D8-BF137462916C}"/>
                  </a:ext>
                </a:extLst>
              </p14:cNvPr>
              <p14:cNvContentPartPr/>
              <p14:nvPr/>
            </p14:nvContentPartPr>
            <p14:xfrm>
              <a:off x="1560501" y="4988546"/>
              <a:ext cx="247680" cy="486000"/>
            </p14:xfrm>
          </p:contentPart>
        </mc:Choice>
        <mc:Fallback>
          <p:pic>
            <p:nvPicPr>
              <p:cNvPr id="255" name="Ink 254">
                <a:extLst>
                  <a:ext uri="{FF2B5EF4-FFF2-40B4-BE49-F238E27FC236}">
                    <a16:creationId xmlns:a16="http://schemas.microsoft.com/office/drawing/2014/main" id="{D0294768-DFF0-F89C-A0D8-BF137462916C}"/>
                  </a:ext>
                </a:extLst>
              </p:cNvPr>
              <p:cNvPicPr/>
              <p:nvPr/>
            </p:nvPicPr>
            <p:blipFill>
              <a:blip r:embed="rId279"/>
              <a:stretch>
                <a:fillRect/>
              </a:stretch>
            </p:blipFill>
            <p:spPr>
              <a:xfrm>
                <a:off x="1551501" y="4979546"/>
                <a:ext cx="265320" cy="50364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257" name="Ink 256">
                <a:extLst>
                  <a:ext uri="{FF2B5EF4-FFF2-40B4-BE49-F238E27FC236}">
                    <a16:creationId xmlns:a16="http://schemas.microsoft.com/office/drawing/2014/main" id="{2A6A60DD-1251-53A1-DAC7-AFCF38B39E68}"/>
                  </a:ext>
                </a:extLst>
              </p14:cNvPr>
              <p14:cNvContentPartPr/>
              <p14:nvPr/>
            </p14:nvContentPartPr>
            <p14:xfrm>
              <a:off x="7036821" y="4239746"/>
              <a:ext cx="238680" cy="221760"/>
            </p14:xfrm>
          </p:contentPart>
        </mc:Choice>
        <mc:Fallback>
          <p:pic>
            <p:nvPicPr>
              <p:cNvPr id="257" name="Ink 256">
                <a:extLst>
                  <a:ext uri="{FF2B5EF4-FFF2-40B4-BE49-F238E27FC236}">
                    <a16:creationId xmlns:a16="http://schemas.microsoft.com/office/drawing/2014/main" id="{2A6A60DD-1251-53A1-DAC7-AFCF38B39E68}"/>
                  </a:ext>
                </a:extLst>
              </p:cNvPr>
              <p:cNvPicPr/>
              <p:nvPr/>
            </p:nvPicPr>
            <p:blipFill>
              <a:blip r:embed="rId281"/>
              <a:stretch>
                <a:fillRect/>
              </a:stretch>
            </p:blipFill>
            <p:spPr>
              <a:xfrm>
                <a:off x="7027821" y="4231106"/>
                <a:ext cx="25632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258" name="Ink 257">
                <a:extLst>
                  <a:ext uri="{FF2B5EF4-FFF2-40B4-BE49-F238E27FC236}">
                    <a16:creationId xmlns:a16="http://schemas.microsoft.com/office/drawing/2014/main" id="{D5F3472C-A6BB-F180-AF77-333F240DCF71}"/>
                  </a:ext>
                </a:extLst>
              </p14:cNvPr>
              <p14:cNvContentPartPr/>
              <p14:nvPr/>
            </p14:nvContentPartPr>
            <p14:xfrm>
              <a:off x="7307541" y="4244066"/>
              <a:ext cx="283680" cy="209520"/>
            </p14:xfrm>
          </p:contentPart>
        </mc:Choice>
        <mc:Fallback>
          <p:pic>
            <p:nvPicPr>
              <p:cNvPr id="258" name="Ink 257">
                <a:extLst>
                  <a:ext uri="{FF2B5EF4-FFF2-40B4-BE49-F238E27FC236}">
                    <a16:creationId xmlns:a16="http://schemas.microsoft.com/office/drawing/2014/main" id="{D5F3472C-A6BB-F180-AF77-333F240DCF71}"/>
                  </a:ext>
                </a:extLst>
              </p:cNvPr>
              <p:cNvPicPr/>
              <p:nvPr/>
            </p:nvPicPr>
            <p:blipFill>
              <a:blip r:embed="rId283"/>
              <a:stretch>
                <a:fillRect/>
              </a:stretch>
            </p:blipFill>
            <p:spPr>
              <a:xfrm>
                <a:off x="7298901" y="4235426"/>
                <a:ext cx="301320" cy="227160"/>
              </a:xfrm>
              <a:prstGeom prst="rect">
                <a:avLst/>
              </a:prstGeom>
            </p:spPr>
          </p:pic>
        </mc:Fallback>
      </mc:AlternateContent>
      <p:grpSp>
        <p:nvGrpSpPr>
          <p:cNvPr id="263" name="Group 262">
            <a:extLst>
              <a:ext uri="{FF2B5EF4-FFF2-40B4-BE49-F238E27FC236}">
                <a16:creationId xmlns:a16="http://schemas.microsoft.com/office/drawing/2014/main" id="{1A5C4F40-8F62-6642-1808-06AFFF9F318F}"/>
              </a:ext>
            </a:extLst>
          </p:cNvPr>
          <p:cNvGrpSpPr/>
          <p:nvPr/>
        </p:nvGrpSpPr>
        <p:grpSpPr>
          <a:xfrm>
            <a:off x="7950861" y="4160546"/>
            <a:ext cx="823320" cy="463320"/>
            <a:chOff x="7950861" y="4160546"/>
            <a:chExt cx="823320" cy="463320"/>
          </a:xfrm>
        </p:grpSpPr>
        <mc:AlternateContent xmlns:mc="http://schemas.openxmlformats.org/markup-compatibility/2006">
          <mc:Choice xmlns:p14="http://schemas.microsoft.com/office/powerpoint/2010/main" Requires="p14">
            <p:contentPart p14:bwMode="auto" r:id="rId284">
              <p14:nvContentPartPr>
                <p14:cNvPr id="259" name="Ink 258">
                  <a:extLst>
                    <a:ext uri="{FF2B5EF4-FFF2-40B4-BE49-F238E27FC236}">
                      <a16:creationId xmlns:a16="http://schemas.microsoft.com/office/drawing/2014/main" id="{467810D3-0874-9A1E-F750-CB1598150B0C}"/>
                    </a:ext>
                  </a:extLst>
                </p14:cNvPr>
                <p14:cNvContentPartPr/>
                <p14:nvPr/>
              </p14:nvContentPartPr>
              <p14:xfrm>
                <a:off x="7950861" y="4195106"/>
                <a:ext cx="63720" cy="309960"/>
              </p14:xfrm>
            </p:contentPart>
          </mc:Choice>
          <mc:Fallback>
            <p:pic>
              <p:nvPicPr>
                <p:cNvPr id="259" name="Ink 258">
                  <a:extLst>
                    <a:ext uri="{FF2B5EF4-FFF2-40B4-BE49-F238E27FC236}">
                      <a16:creationId xmlns:a16="http://schemas.microsoft.com/office/drawing/2014/main" id="{467810D3-0874-9A1E-F750-CB1598150B0C}"/>
                    </a:ext>
                  </a:extLst>
                </p:cNvPr>
                <p:cNvPicPr/>
                <p:nvPr/>
              </p:nvPicPr>
              <p:blipFill>
                <a:blip r:embed="rId285"/>
                <a:stretch>
                  <a:fillRect/>
                </a:stretch>
              </p:blipFill>
              <p:spPr>
                <a:xfrm>
                  <a:off x="7941861" y="4186466"/>
                  <a:ext cx="8136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260" name="Ink 259">
                  <a:extLst>
                    <a:ext uri="{FF2B5EF4-FFF2-40B4-BE49-F238E27FC236}">
                      <a16:creationId xmlns:a16="http://schemas.microsoft.com/office/drawing/2014/main" id="{6B9B8604-11F0-82C0-E78A-FF905578BC90}"/>
                    </a:ext>
                  </a:extLst>
                </p14:cNvPr>
                <p14:cNvContentPartPr/>
                <p14:nvPr/>
              </p14:nvContentPartPr>
              <p14:xfrm>
                <a:off x="8145621" y="4187186"/>
                <a:ext cx="308160" cy="188280"/>
              </p14:xfrm>
            </p:contentPart>
          </mc:Choice>
          <mc:Fallback>
            <p:pic>
              <p:nvPicPr>
                <p:cNvPr id="260" name="Ink 259">
                  <a:extLst>
                    <a:ext uri="{FF2B5EF4-FFF2-40B4-BE49-F238E27FC236}">
                      <a16:creationId xmlns:a16="http://schemas.microsoft.com/office/drawing/2014/main" id="{6B9B8604-11F0-82C0-E78A-FF905578BC90}"/>
                    </a:ext>
                  </a:extLst>
                </p:cNvPr>
                <p:cNvPicPr/>
                <p:nvPr/>
              </p:nvPicPr>
              <p:blipFill>
                <a:blip r:embed="rId287"/>
                <a:stretch>
                  <a:fillRect/>
                </a:stretch>
              </p:blipFill>
              <p:spPr>
                <a:xfrm>
                  <a:off x="8136981" y="4178186"/>
                  <a:ext cx="32580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261" name="Ink 260">
                  <a:extLst>
                    <a:ext uri="{FF2B5EF4-FFF2-40B4-BE49-F238E27FC236}">
                      <a16:creationId xmlns:a16="http://schemas.microsoft.com/office/drawing/2014/main" id="{F62AB45F-7430-281B-4143-5695EA493D8D}"/>
                    </a:ext>
                  </a:extLst>
                </p14:cNvPr>
                <p14:cNvContentPartPr/>
                <p14:nvPr/>
              </p14:nvContentPartPr>
              <p14:xfrm>
                <a:off x="8372421" y="4160546"/>
                <a:ext cx="35640" cy="384840"/>
              </p14:xfrm>
            </p:contentPart>
          </mc:Choice>
          <mc:Fallback>
            <p:pic>
              <p:nvPicPr>
                <p:cNvPr id="261" name="Ink 260">
                  <a:extLst>
                    <a:ext uri="{FF2B5EF4-FFF2-40B4-BE49-F238E27FC236}">
                      <a16:creationId xmlns:a16="http://schemas.microsoft.com/office/drawing/2014/main" id="{F62AB45F-7430-281B-4143-5695EA493D8D}"/>
                    </a:ext>
                  </a:extLst>
                </p:cNvPr>
                <p:cNvPicPr/>
                <p:nvPr/>
              </p:nvPicPr>
              <p:blipFill>
                <a:blip r:embed="rId289"/>
                <a:stretch>
                  <a:fillRect/>
                </a:stretch>
              </p:blipFill>
              <p:spPr>
                <a:xfrm>
                  <a:off x="8363781" y="4151906"/>
                  <a:ext cx="53280" cy="40248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262" name="Ink 261">
                  <a:extLst>
                    <a:ext uri="{FF2B5EF4-FFF2-40B4-BE49-F238E27FC236}">
                      <a16:creationId xmlns:a16="http://schemas.microsoft.com/office/drawing/2014/main" id="{F25DBA3C-1890-6E51-3D1D-D20C7D62F5C4}"/>
                    </a:ext>
                  </a:extLst>
                </p14:cNvPr>
                <p14:cNvContentPartPr/>
                <p14:nvPr/>
              </p14:nvContentPartPr>
              <p14:xfrm>
                <a:off x="8541981" y="4213826"/>
                <a:ext cx="232200" cy="410040"/>
              </p14:xfrm>
            </p:contentPart>
          </mc:Choice>
          <mc:Fallback>
            <p:pic>
              <p:nvPicPr>
                <p:cNvPr id="262" name="Ink 261">
                  <a:extLst>
                    <a:ext uri="{FF2B5EF4-FFF2-40B4-BE49-F238E27FC236}">
                      <a16:creationId xmlns:a16="http://schemas.microsoft.com/office/drawing/2014/main" id="{F25DBA3C-1890-6E51-3D1D-D20C7D62F5C4}"/>
                    </a:ext>
                  </a:extLst>
                </p:cNvPr>
                <p:cNvPicPr/>
                <p:nvPr/>
              </p:nvPicPr>
              <p:blipFill>
                <a:blip r:embed="rId291"/>
                <a:stretch>
                  <a:fillRect/>
                </a:stretch>
              </p:blipFill>
              <p:spPr>
                <a:xfrm>
                  <a:off x="8533341" y="4204826"/>
                  <a:ext cx="249840" cy="427680"/>
                </a:xfrm>
                <a:prstGeom prst="rect">
                  <a:avLst/>
                </a:prstGeom>
              </p:spPr>
            </p:pic>
          </mc:Fallback>
        </mc:AlternateContent>
      </p:grpSp>
      <p:grpSp>
        <p:nvGrpSpPr>
          <p:cNvPr id="266" name="Group 265">
            <a:extLst>
              <a:ext uri="{FF2B5EF4-FFF2-40B4-BE49-F238E27FC236}">
                <a16:creationId xmlns:a16="http://schemas.microsoft.com/office/drawing/2014/main" id="{F41E1121-AD11-FBB3-9002-6E296E916C29}"/>
              </a:ext>
            </a:extLst>
          </p:cNvPr>
          <p:cNvGrpSpPr/>
          <p:nvPr/>
        </p:nvGrpSpPr>
        <p:grpSpPr>
          <a:xfrm>
            <a:off x="6928101" y="4885586"/>
            <a:ext cx="713160" cy="324000"/>
            <a:chOff x="6928101" y="4885586"/>
            <a:chExt cx="713160" cy="324000"/>
          </a:xfrm>
        </p:grpSpPr>
        <mc:AlternateContent xmlns:mc="http://schemas.openxmlformats.org/markup-compatibility/2006">
          <mc:Choice xmlns:p14="http://schemas.microsoft.com/office/powerpoint/2010/main" Requires="p14">
            <p:contentPart p14:bwMode="auto" r:id="rId292">
              <p14:nvContentPartPr>
                <p14:cNvPr id="264" name="Ink 263">
                  <a:extLst>
                    <a:ext uri="{FF2B5EF4-FFF2-40B4-BE49-F238E27FC236}">
                      <a16:creationId xmlns:a16="http://schemas.microsoft.com/office/drawing/2014/main" id="{80BD921F-BB6F-F1EC-7240-B85D119700BA}"/>
                    </a:ext>
                  </a:extLst>
                </p14:cNvPr>
                <p14:cNvContentPartPr/>
                <p14:nvPr/>
              </p14:nvContentPartPr>
              <p14:xfrm>
                <a:off x="6928101" y="4885586"/>
                <a:ext cx="322560" cy="324000"/>
              </p14:xfrm>
            </p:contentPart>
          </mc:Choice>
          <mc:Fallback>
            <p:pic>
              <p:nvPicPr>
                <p:cNvPr id="264" name="Ink 263">
                  <a:extLst>
                    <a:ext uri="{FF2B5EF4-FFF2-40B4-BE49-F238E27FC236}">
                      <a16:creationId xmlns:a16="http://schemas.microsoft.com/office/drawing/2014/main" id="{80BD921F-BB6F-F1EC-7240-B85D119700BA}"/>
                    </a:ext>
                  </a:extLst>
                </p:cNvPr>
                <p:cNvPicPr/>
                <p:nvPr/>
              </p:nvPicPr>
              <p:blipFill>
                <a:blip r:embed="rId293"/>
                <a:stretch>
                  <a:fillRect/>
                </a:stretch>
              </p:blipFill>
              <p:spPr>
                <a:xfrm>
                  <a:off x="6919101" y="4876946"/>
                  <a:ext cx="34020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265" name="Ink 264">
                  <a:extLst>
                    <a:ext uri="{FF2B5EF4-FFF2-40B4-BE49-F238E27FC236}">
                      <a16:creationId xmlns:a16="http://schemas.microsoft.com/office/drawing/2014/main" id="{73EB0B37-6328-F961-FC06-12F90C8467EB}"/>
                    </a:ext>
                  </a:extLst>
                </p14:cNvPr>
                <p14:cNvContentPartPr/>
                <p14:nvPr/>
              </p14:nvContentPartPr>
              <p14:xfrm>
                <a:off x="7301421" y="4904666"/>
                <a:ext cx="339840" cy="290520"/>
              </p14:xfrm>
            </p:contentPart>
          </mc:Choice>
          <mc:Fallback>
            <p:pic>
              <p:nvPicPr>
                <p:cNvPr id="265" name="Ink 264">
                  <a:extLst>
                    <a:ext uri="{FF2B5EF4-FFF2-40B4-BE49-F238E27FC236}">
                      <a16:creationId xmlns:a16="http://schemas.microsoft.com/office/drawing/2014/main" id="{73EB0B37-6328-F961-FC06-12F90C8467EB}"/>
                    </a:ext>
                  </a:extLst>
                </p:cNvPr>
                <p:cNvPicPr/>
                <p:nvPr/>
              </p:nvPicPr>
              <p:blipFill>
                <a:blip r:embed="rId295"/>
                <a:stretch>
                  <a:fillRect/>
                </a:stretch>
              </p:blipFill>
              <p:spPr>
                <a:xfrm>
                  <a:off x="7292421" y="4896026"/>
                  <a:ext cx="357480" cy="308160"/>
                </a:xfrm>
                <a:prstGeom prst="rect">
                  <a:avLst/>
                </a:prstGeom>
              </p:spPr>
            </p:pic>
          </mc:Fallback>
        </mc:AlternateContent>
      </p:grpSp>
      <p:grpSp>
        <p:nvGrpSpPr>
          <p:cNvPr id="270" name="Group 269">
            <a:extLst>
              <a:ext uri="{FF2B5EF4-FFF2-40B4-BE49-F238E27FC236}">
                <a16:creationId xmlns:a16="http://schemas.microsoft.com/office/drawing/2014/main" id="{F58826FA-5A80-8BDA-2077-0CC826D50A74}"/>
              </a:ext>
            </a:extLst>
          </p:cNvPr>
          <p:cNvGrpSpPr/>
          <p:nvPr/>
        </p:nvGrpSpPr>
        <p:grpSpPr>
          <a:xfrm>
            <a:off x="7964181" y="4902866"/>
            <a:ext cx="849240" cy="342360"/>
            <a:chOff x="7964181" y="4902866"/>
            <a:chExt cx="849240" cy="342360"/>
          </a:xfrm>
        </p:grpSpPr>
        <mc:AlternateContent xmlns:mc="http://schemas.openxmlformats.org/markup-compatibility/2006">
          <mc:Choice xmlns:p14="http://schemas.microsoft.com/office/powerpoint/2010/main" Requires="p14">
            <p:contentPart p14:bwMode="auto" r:id="rId296">
              <p14:nvContentPartPr>
                <p14:cNvPr id="267" name="Ink 266">
                  <a:extLst>
                    <a:ext uri="{FF2B5EF4-FFF2-40B4-BE49-F238E27FC236}">
                      <a16:creationId xmlns:a16="http://schemas.microsoft.com/office/drawing/2014/main" id="{03C83F53-FE9B-EFBA-858F-AADFFE4AAFCE}"/>
                    </a:ext>
                  </a:extLst>
                </p14:cNvPr>
                <p14:cNvContentPartPr/>
                <p14:nvPr/>
              </p14:nvContentPartPr>
              <p14:xfrm>
                <a:off x="7964181" y="4919426"/>
                <a:ext cx="247320" cy="325440"/>
              </p14:xfrm>
            </p:contentPart>
          </mc:Choice>
          <mc:Fallback>
            <p:pic>
              <p:nvPicPr>
                <p:cNvPr id="267" name="Ink 266">
                  <a:extLst>
                    <a:ext uri="{FF2B5EF4-FFF2-40B4-BE49-F238E27FC236}">
                      <a16:creationId xmlns:a16="http://schemas.microsoft.com/office/drawing/2014/main" id="{03C83F53-FE9B-EFBA-858F-AADFFE4AAFCE}"/>
                    </a:ext>
                  </a:extLst>
                </p:cNvPr>
                <p:cNvPicPr/>
                <p:nvPr/>
              </p:nvPicPr>
              <p:blipFill>
                <a:blip r:embed="rId297"/>
                <a:stretch>
                  <a:fillRect/>
                </a:stretch>
              </p:blipFill>
              <p:spPr>
                <a:xfrm>
                  <a:off x="7955541" y="4910786"/>
                  <a:ext cx="26496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268" name="Ink 267">
                  <a:extLst>
                    <a:ext uri="{FF2B5EF4-FFF2-40B4-BE49-F238E27FC236}">
                      <a16:creationId xmlns:a16="http://schemas.microsoft.com/office/drawing/2014/main" id="{055282BB-7426-9015-8A92-6B0AB593377E}"/>
                    </a:ext>
                  </a:extLst>
                </p14:cNvPr>
                <p14:cNvContentPartPr/>
                <p14:nvPr/>
              </p14:nvContentPartPr>
              <p14:xfrm>
                <a:off x="8309061" y="4926986"/>
                <a:ext cx="262800" cy="287280"/>
              </p14:xfrm>
            </p:contentPart>
          </mc:Choice>
          <mc:Fallback>
            <p:pic>
              <p:nvPicPr>
                <p:cNvPr id="268" name="Ink 267">
                  <a:extLst>
                    <a:ext uri="{FF2B5EF4-FFF2-40B4-BE49-F238E27FC236}">
                      <a16:creationId xmlns:a16="http://schemas.microsoft.com/office/drawing/2014/main" id="{055282BB-7426-9015-8A92-6B0AB593377E}"/>
                    </a:ext>
                  </a:extLst>
                </p:cNvPr>
                <p:cNvPicPr/>
                <p:nvPr/>
              </p:nvPicPr>
              <p:blipFill>
                <a:blip r:embed="rId299"/>
                <a:stretch>
                  <a:fillRect/>
                </a:stretch>
              </p:blipFill>
              <p:spPr>
                <a:xfrm>
                  <a:off x="8300061" y="4918346"/>
                  <a:ext cx="28044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269" name="Ink 268">
                  <a:extLst>
                    <a:ext uri="{FF2B5EF4-FFF2-40B4-BE49-F238E27FC236}">
                      <a16:creationId xmlns:a16="http://schemas.microsoft.com/office/drawing/2014/main" id="{C084E8E5-4904-42B2-7FBE-DA5AB05B2BC2}"/>
                    </a:ext>
                  </a:extLst>
                </p14:cNvPr>
                <p14:cNvContentPartPr/>
                <p14:nvPr/>
              </p14:nvContentPartPr>
              <p14:xfrm>
                <a:off x="8759061" y="4902866"/>
                <a:ext cx="54360" cy="342360"/>
              </p14:xfrm>
            </p:contentPart>
          </mc:Choice>
          <mc:Fallback>
            <p:pic>
              <p:nvPicPr>
                <p:cNvPr id="269" name="Ink 268">
                  <a:extLst>
                    <a:ext uri="{FF2B5EF4-FFF2-40B4-BE49-F238E27FC236}">
                      <a16:creationId xmlns:a16="http://schemas.microsoft.com/office/drawing/2014/main" id="{C084E8E5-4904-42B2-7FBE-DA5AB05B2BC2}"/>
                    </a:ext>
                  </a:extLst>
                </p:cNvPr>
                <p:cNvPicPr/>
                <p:nvPr/>
              </p:nvPicPr>
              <p:blipFill>
                <a:blip r:embed="rId301"/>
                <a:stretch>
                  <a:fillRect/>
                </a:stretch>
              </p:blipFill>
              <p:spPr>
                <a:xfrm>
                  <a:off x="8750421" y="4894226"/>
                  <a:ext cx="72000" cy="360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2">
            <p14:nvContentPartPr>
              <p14:cNvPr id="271" name="Ink 270">
                <a:extLst>
                  <a:ext uri="{FF2B5EF4-FFF2-40B4-BE49-F238E27FC236}">
                    <a16:creationId xmlns:a16="http://schemas.microsoft.com/office/drawing/2014/main" id="{28E39D2B-4A57-D08F-44FB-B0F72D43093C}"/>
                  </a:ext>
                </a:extLst>
              </p14:cNvPr>
              <p14:cNvContentPartPr/>
              <p14:nvPr/>
            </p14:nvContentPartPr>
            <p14:xfrm>
              <a:off x="7803981" y="4796666"/>
              <a:ext cx="170280" cy="428400"/>
            </p14:xfrm>
          </p:contentPart>
        </mc:Choice>
        <mc:Fallback>
          <p:pic>
            <p:nvPicPr>
              <p:cNvPr id="271" name="Ink 270">
                <a:extLst>
                  <a:ext uri="{FF2B5EF4-FFF2-40B4-BE49-F238E27FC236}">
                    <a16:creationId xmlns:a16="http://schemas.microsoft.com/office/drawing/2014/main" id="{28E39D2B-4A57-D08F-44FB-B0F72D43093C}"/>
                  </a:ext>
                </a:extLst>
              </p:cNvPr>
              <p:cNvPicPr/>
              <p:nvPr/>
            </p:nvPicPr>
            <p:blipFill>
              <a:blip r:embed="rId303"/>
              <a:stretch>
                <a:fillRect/>
              </a:stretch>
            </p:blipFill>
            <p:spPr>
              <a:xfrm>
                <a:off x="7794981" y="4788026"/>
                <a:ext cx="18792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272" name="Ink 271">
                <a:extLst>
                  <a:ext uri="{FF2B5EF4-FFF2-40B4-BE49-F238E27FC236}">
                    <a16:creationId xmlns:a16="http://schemas.microsoft.com/office/drawing/2014/main" id="{A8B08B31-5F36-46CE-9A14-42D99944BD7B}"/>
                  </a:ext>
                </a:extLst>
              </p14:cNvPr>
              <p14:cNvContentPartPr/>
              <p14:nvPr/>
            </p14:nvContentPartPr>
            <p14:xfrm>
              <a:off x="9007101" y="5286986"/>
              <a:ext cx="97200" cy="133920"/>
            </p14:xfrm>
          </p:contentPart>
        </mc:Choice>
        <mc:Fallback>
          <p:pic>
            <p:nvPicPr>
              <p:cNvPr id="272" name="Ink 271">
                <a:extLst>
                  <a:ext uri="{FF2B5EF4-FFF2-40B4-BE49-F238E27FC236}">
                    <a16:creationId xmlns:a16="http://schemas.microsoft.com/office/drawing/2014/main" id="{A8B08B31-5F36-46CE-9A14-42D99944BD7B}"/>
                  </a:ext>
                </a:extLst>
              </p:cNvPr>
              <p:cNvPicPr/>
              <p:nvPr/>
            </p:nvPicPr>
            <p:blipFill>
              <a:blip r:embed="rId305"/>
              <a:stretch>
                <a:fillRect/>
              </a:stretch>
            </p:blipFill>
            <p:spPr>
              <a:xfrm>
                <a:off x="8998101" y="5278346"/>
                <a:ext cx="11484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273" name="Ink 272">
                <a:extLst>
                  <a:ext uri="{FF2B5EF4-FFF2-40B4-BE49-F238E27FC236}">
                    <a16:creationId xmlns:a16="http://schemas.microsoft.com/office/drawing/2014/main" id="{F7F72412-C989-3C20-A95A-BCEB84704B7E}"/>
                  </a:ext>
                </a:extLst>
              </p14:cNvPr>
              <p14:cNvContentPartPr/>
              <p14:nvPr/>
            </p14:nvContentPartPr>
            <p14:xfrm>
              <a:off x="9253701" y="4995746"/>
              <a:ext cx="246960" cy="187920"/>
            </p14:xfrm>
          </p:contentPart>
        </mc:Choice>
        <mc:Fallback>
          <p:pic>
            <p:nvPicPr>
              <p:cNvPr id="273" name="Ink 272">
                <a:extLst>
                  <a:ext uri="{FF2B5EF4-FFF2-40B4-BE49-F238E27FC236}">
                    <a16:creationId xmlns:a16="http://schemas.microsoft.com/office/drawing/2014/main" id="{F7F72412-C989-3C20-A95A-BCEB84704B7E}"/>
                  </a:ext>
                </a:extLst>
              </p:cNvPr>
              <p:cNvPicPr/>
              <p:nvPr/>
            </p:nvPicPr>
            <p:blipFill>
              <a:blip r:embed="rId307"/>
              <a:stretch>
                <a:fillRect/>
              </a:stretch>
            </p:blipFill>
            <p:spPr>
              <a:xfrm>
                <a:off x="9244701" y="4986746"/>
                <a:ext cx="26460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274" name="Ink 273">
                <a:extLst>
                  <a:ext uri="{FF2B5EF4-FFF2-40B4-BE49-F238E27FC236}">
                    <a16:creationId xmlns:a16="http://schemas.microsoft.com/office/drawing/2014/main" id="{527E3101-6124-E63D-CF89-436E124B510C}"/>
                  </a:ext>
                </a:extLst>
              </p14:cNvPr>
              <p14:cNvContentPartPr/>
              <p14:nvPr/>
            </p14:nvContentPartPr>
            <p14:xfrm>
              <a:off x="9448461" y="4995746"/>
              <a:ext cx="42840" cy="332280"/>
            </p14:xfrm>
          </p:contentPart>
        </mc:Choice>
        <mc:Fallback>
          <p:pic>
            <p:nvPicPr>
              <p:cNvPr id="274" name="Ink 273">
                <a:extLst>
                  <a:ext uri="{FF2B5EF4-FFF2-40B4-BE49-F238E27FC236}">
                    <a16:creationId xmlns:a16="http://schemas.microsoft.com/office/drawing/2014/main" id="{527E3101-6124-E63D-CF89-436E124B510C}"/>
                  </a:ext>
                </a:extLst>
              </p:cNvPr>
              <p:cNvPicPr/>
              <p:nvPr/>
            </p:nvPicPr>
            <p:blipFill>
              <a:blip r:embed="rId309"/>
              <a:stretch>
                <a:fillRect/>
              </a:stretch>
            </p:blipFill>
            <p:spPr>
              <a:xfrm>
                <a:off x="9439461" y="4986746"/>
                <a:ext cx="60480" cy="34992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275" name="Ink 274">
                <a:extLst>
                  <a:ext uri="{FF2B5EF4-FFF2-40B4-BE49-F238E27FC236}">
                    <a16:creationId xmlns:a16="http://schemas.microsoft.com/office/drawing/2014/main" id="{B6B4D963-294B-A9F2-89A5-0C653639B1E0}"/>
                  </a:ext>
                </a:extLst>
              </p14:cNvPr>
              <p14:cNvContentPartPr/>
              <p14:nvPr/>
            </p14:nvContentPartPr>
            <p14:xfrm>
              <a:off x="9607221" y="4945346"/>
              <a:ext cx="264240" cy="304200"/>
            </p14:xfrm>
          </p:contentPart>
        </mc:Choice>
        <mc:Fallback>
          <p:pic>
            <p:nvPicPr>
              <p:cNvPr id="275" name="Ink 274">
                <a:extLst>
                  <a:ext uri="{FF2B5EF4-FFF2-40B4-BE49-F238E27FC236}">
                    <a16:creationId xmlns:a16="http://schemas.microsoft.com/office/drawing/2014/main" id="{B6B4D963-294B-A9F2-89A5-0C653639B1E0}"/>
                  </a:ext>
                </a:extLst>
              </p:cNvPr>
              <p:cNvPicPr/>
              <p:nvPr/>
            </p:nvPicPr>
            <p:blipFill>
              <a:blip r:embed="rId311"/>
              <a:stretch>
                <a:fillRect/>
              </a:stretch>
            </p:blipFill>
            <p:spPr>
              <a:xfrm>
                <a:off x="9598221" y="4936346"/>
                <a:ext cx="28188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276" name="Ink 275">
                <a:extLst>
                  <a:ext uri="{FF2B5EF4-FFF2-40B4-BE49-F238E27FC236}">
                    <a16:creationId xmlns:a16="http://schemas.microsoft.com/office/drawing/2014/main" id="{64DA8BC7-108F-590C-A2DD-8DF22FA4DDDA}"/>
                  </a:ext>
                </a:extLst>
              </p14:cNvPr>
              <p14:cNvContentPartPr/>
              <p14:nvPr/>
            </p14:nvContentPartPr>
            <p14:xfrm>
              <a:off x="10005021" y="4879466"/>
              <a:ext cx="92160" cy="428760"/>
            </p14:xfrm>
          </p:contentPart>
        </mc:Choice>
        <mc:Fallback>
          <p:pic>
            <p:nvPicPr>
              <p:cNvPr id="276" name="Ink 275">
                <a:extLst>
                  <a:ext uri="{FF2B5EF4-FFF2-40B4-BE49-F238E27FC236}">
                    <a16:creationId xmlns:a16="http://schemas.microsoft.com/office/drawing/2014/main" id="{64DA8BC7-108F-590C-A2DD-8DF22FA4DDDA}"/>
                  </a:ext>
                </a:extLst>
              </p:cNvPr>
              <p:cNvPicPr/>
              <p:nvPr/>
            </p:nvPicPr>
            <p:blipFill>
              <a:blip r:embed="rId313"/>
              <a:stretch>
                <a:fillRect/>
              </a:stretch>
            </p:blipFill>
            <p:spPr>
              <a:xfrm>
                <a:off x="9996021" y="4870826"/>
                <a:ext cx="109800" cy="44640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279" name="Ink 278">
                <a:extLst>
                  <a:ext uri="{FF2B5EF4-FFF2-40B4-BE49-F238E27FC236}">
                    <a16:creationId xmlns:a16="http://schemas.microsoft.com/office/drawing/2014/main" id="{6DF83FE5-739B-462B-4E65-C2DA068AC32D}"/>
                  </a:ext>
                </a:extLst>
              </p14:cNvPr>
              <p14:cNvContentPartPr/>
              <p14:nvPr/>
            </p14:nvContentPartPr>
            <p14:xfrm>
              <a:off x="2501181" y="3245786"/>
              <a:ext cx="692640" cy="36720"/>
            </p14:xfrm>
          </p:contentPart>
        </mc:Choice>
        <mc:Fallback>
          <p:pic>
            <p:nvPicPr>
              <p:cNvPr id="279" name="Ink 278">
                <a:extLst>
                  <a:ext uri="{FF2B5EF4-FFF2-40B4-BE49-F238E27FC236}">
                    <a16:creationId xmlns:a16="http://schemas.microsoft.com/office/drawing/2014/main" id="{6DF83FE5-739B-462B-4E65-C2DA068AC32D}"/>
                  </a:ext>
                </a:extLst>
              </p:cNvPr>
              <p:cNvPicPr/>
              <p:nvPr/>
            </p:nvPicPr>
            <p:blipFill>
              <a:blip r:embed="rId315"/>
              <a:stretch>
                <a:fillRect/>
              </a:stretch>
            </p:blipFill>
            <p:spPr>
              <a:xfrm>
                <a:off x="2492181" y="3237146"/>
                <a:ext cx="71028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281" name="Ink 280">
                <a:extLst>
                  <a:ext uri="{FF2B5EF4-FFF2-40B4-BE49-F238E27FC236}">
                    <a16:creationId xmlns:a16="http://schemas.microsoft.com/office/drawing/2014/main" id="{A79B2309-F802-617D-2402-5C574991C494}"/>
                  </a:ext>
                </a:extLst>
              </p14:cNvPr>
              <p14:cNvContentPartPr/>
              <p14:nvPr/>
            </p14:nvContentPartPr>
            <p14:xfrm>
              <a:off x="383661" y="4227146"/>
              <a:ext cx="248040" cy="1855080"/>
            </p14:xfrm>
          </p:contentPart>
        </mc:Choice>
        <mc:Fallback>
          <p:pic>
            <p:nvPicPr>
              <p:cNvPr id="281" name="Ink 280">
                <a:extLst>
                  <a:ext uri="{FF2B5EF4-FFF2-40B4-BE49-F238E27FC236}">
                    <a16:creationId xmlns:a16="http://schemas.microsoft.com/office/drawing/2014/main" id="{A79B2309-F802-617D-2402-5C574991C494}"/>
                  </a:ext>
                </a:extLst>
              </p:cNvPr>
              <p:cNvPicPr/>
              <p:nvPr/>
            </p:nvPicPr>
            <p:blipFill>
              <a:blip r:embed="rId317"/>
              <a:stretch>
                <a:fillRect/>
              </a:stretch>
            </p:blipFill>
            <p:spPr>
              <a:xfrm>
                <a:off x="375021" y="4218146"/>
                <a:ext cx="265680" cy="1872720"/>
              </a:xfrm>
              <a:prstGeom prst="rect">
                <a:avLst/>
              </a:prstGeom>
            </p:spPr>
          </p:pic>
        </mc:Fallback>
      </mc:AlternateContent>
    </p:spTree>
    <p:extLst>
      <p:ext uri="{BB962C8B-B14F-4D97-AF65-F5344CB8AC3E}">
        <p14:creationId xmlns:p14="http://schemas.microsoft.com/office/powerpoint/2010/main" val="541716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478E-2E15-D9B0-E94A-B971057EC8FC}"/>
              </a:ext>
            </a:extLst>
          </p:cNvPr>
          <p:cNvSpPr>
            <a:spLocks noGrp="1"/>
          </p:cNvSpPr>
          <p:nvPr>
            <p:ph type="title"/>
          </p:nvPr>
        </p:nvSpPr>
        <p:spPr/>
        <p:txBody>
          <a:bodyPr/>
          <a:lstStyle/>
          <a:p>
            <a:r>
              <a:rPr lang="en-PH" dirty="0"/>
              <a:t>Procedures</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85AAD400-17EF-3515-C9C0-A783519156ED}"/>
                  </a:ext>
                </a:extLst>
              </p14:cNvPr>
              <p14:cNvContentPartPr/>
              <p14:nvPr/>
            </p14:nvContentPartPr>
            <p14:xfrm>
              <a:off x="1572890" y="1847557"/>
              <a:ext cx="1009080" cy="625680"/>
            </p14:xfrm>
          </p:contentPart>
        </mc:Choice>
        <mc:Fallback>
          <p:pic>
            <p:nvPicPr>
              <p:cNvPr id="3" name="Ink 2">
                <a:extLst>
                  <a:ext uri="{FF2B5EF4-FFF2-40B4-BE49-F238E27FC236}">
                    <a16:creationId xmlns:a16="http://schemas.microsoft.com/office/drawing/2014/main" id="{85AAD400-17EF-3515-C9C0-A783519156ED}"/>
                  </a:ext>
                </a:extLst>
              </p:cNvPr>
              <p:cNvPicPr/>
              <p:nvPr/>
            </p:nvPicPr>
            <p:blipFill>
              <a:blip r:embed="rId3"/>
              <a:stretch>
                <a:fillRect/>
              </a:stretch>
            </p:blipFill>
            <p:spPr>
              <a:xfrm>
                <a:off x="1563893" y="1838557"/>
                <a:ext cx="1026714" cy="643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4B90F484-B326-C6BF-805A-A60032062001}"/>
                  </a:ext>
                </a:extLst>
              </p14:cNvPr>
              <p14:cNvContentPartPr/>
              <p14:nvPr/>
            </p14:nvContentPartPr>
            <p14:xfrm>
              <a:off x="2460290" y="1914157"/>
              <a:ext cx="28800" cy="528840"/>
            </p14:xfrm>
          </p:contentPart>
        </mc:Choice>
        <mc:Fallback>
          <p:pic>
            <p:nvPicPr>
              <p:cNvPr id="6" name="Ink 5">
                <a:extLst>
                  <a:ext uri="{FF2B5EF4-FFF2-40B4-BE49-F238E27FC236}">
                    <a16:creationId xmlns:a16="http://schemas.microsoft.com/office/drawing/2014/main" id="{4B90F484-B326-C6BF-805A-A60032062001}"/>
                  </a:ext>
                </a:extLst>
              </p:cNvPr>
              <p:cNvPicPr/>
              <p:nvPr/>
            </p:nvPicPr>
            <p:blipFill>
              <a:blip r:embed="rId5"/>
              <a:stretch>
                <a:fillRect/>
              </a:stretch>
            </p:blipFill>
            <p:spPr>
              <a:xfrm>
                <a:off x="2451290" y="1905157"/>
                <a:ext cx="46440" cy="546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C7D50490-947F-1D71-389E-4F96007BF53D}"/>
                  </a:ext>
                </a:extLst>
              </p14:cNvPr>
              <p14:cNvContentPartPr/>
              <p14:nvPr/>
            </p14:nvContentPartPr>
            <p14:xfrm>
              <a:off x="2710490" y="1845397"/>
              <a:ext cx="871200" cy="613080"/>
            </p14:xfrm>
          </p:contentPart>
        </mc:Choice>
        <mc:Fallback>
          <p:pic>
            <p:nvPicPr>
              <p:cNvPr id="7" name="Ink 6">
                <a:extLst>
                  <a:ext uri="{FF2B5EF4-FFF2-40B4-BE49-F238E27FC236}">
                    <a16:creationId xmlns:a16="http://schemas.microsoft.com/office/drawing/2014/main" id="{C7D50490-947F-1D71-389E-4F96007BF53D}"/>
                  </a:ext>
                </a:extLst>
              </p:cNvPr>
              <p:cNvPicPr/>
              <p:nvPr/>
            </p:nvPicPr>
            <p:blipFill>
              <a:blip r:embed="rId7"/>
              <a:stretch>
                <a:fillRect/>
              </a:stretch>
            </p:blipFill>
            <p:spPr>
              <a:xfrm>
                <a:off x="2701486" y="1836392"/>
                <a:ext cx="888847" cy="63073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C0DBF411-EAFB-CBC5-14A8-3AE1AB51DD56}"/>
                  </a:ext>
                </a:extLst>
              </p14:cNvPr>
              <p14:cNvContentPartPr/>
              <p14:nvPr/>
            </p14:nvContentPartPr>
            <p14:xfrm>
              <a:off x="3309530" y="1860517"/>
              <a:ext cx="319680" cy="531000"/>
            </p14:xfrm>
          </p:contentPart>
        </mc:Choice>
        <mc:Fallback>
          <p:pic>
            <p:nvPicPr>
              <p:cNvPr id="10" name="Ink 9">
                <a:extLst>
                  <a:ext uri="{FF2B5EF4-FFF2-40B4-BE49-F238E27FC236}">
                    <a16:creationId xmlns:a16="http://schemas.microsoft.com/office/drawing/2014/main" id="{C0DBF411-EAFB-CBC5-14A8-3AE1AB51DD56}"/>
                  </a:ext>
                </a:extLst>
              </p:cNvPr>
              <p:cNvPicPr/>
              <p:nvPr/>
            </p:nvPicPr>
            <p:blipFill>
              <a:blip r:embed="rId9"/>
              <a:stretch>
                <a:fillRect/>
              </a:stretch>
            </p:blipFill>
            <p:spPr>
              <a:xfrm>
                <a:off x="3300530" y="1851517"/>
                <a:ext cx="337320" cy="548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4AB6D92A-48DD-6F88-F9B8-4D964A29FE3B}"/>
                  </a:ext>
                </a:extLst>
              </p14:cNvPr>
              <p14:cNvContentPartPr/>
              <p14:nvPr/>
            </p14:nvContentPartPr>
            <p14:xfrm>
              <a:off x="3865370" y="1851517"/>
              <a:ext cx="891360" cy="609840"/>
            </p14:xfrm>
          </p:contentPart>
        </mc:Choice>
        <mc:Fallback>
          <p:pic>
            <p:nvPicPr>
              <p:cNvPr id="11" name="Ink 10">
                <a:extLst>
                  <a:ext uri="{FF2B5EF4-FFF2-40B4-BE49-F238E27FC236}">
                    <a16:creationId xmlns:a16="http://schemas.microsoft.com/office/drawing/2014/main" id="{4AB6D92A-48DD-6F88-F9B8-4D964A29FE3B}"/>
                  </a:ext>
                </a:extLst>
              </p:cNvPr>
              <p:cNvPicPr/>
              <p:nvPr/>
            </p:nvPicPr>
            <p:blipFill>
              <a:blip r:embed="rId11"/>
              <a:stretch>
                <a:fillRect/>
              </a:stretch>
            </p:blipFill>
            <p:spPr>
              <a:xfrm>
                <a:off x="3856370" y="1842517"/>
                <a:ext cx="909000" cy="627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571B743F-98EB-EA7C-388E-86CE615287B6}"/>
                  </a:ext>
                </a:extLst>
              </p14:cNvPr>
              <p14:cNvContentPartPr/>
              <p14:nvPr/>
            </p14:nvContentPartPr>
            <p14:xfrm>
              <a:off x="1845480" y="1991536"/>
              <a:ext cx="151200" cy="265320"/>
            </p14:xfrm>
          </p:contentPart>
        </mc:Choice>
        <mc:Fallback>
          <p:pic>
            <p:nvPicPr>
              <p:cNvPr id="12" name="Ink 11">
                <a:extLst>
                  <a:ext uri="{FF2B5EF4-FFF2-40B4-BE49-F238E27FC236}">
                    <a16:creationId xmlns:a16="http://schemas.microsoft.com/office/drawing/2014/main" id="{571B743F-98EB-EA7C-388E-86CE615287B6}"/>
                  </a:ext>
                </a:extLst>
              </p:cNvPr>
              <p:cNvPicPr/>
              <p:nvPr/>
            </p:nvPicPr>
            <p:blipFill>
              <a:blip r:embed="rId13"/>
              <a:stretch>
                <a:fillRect/>
              </a:stretch>
            </p:blipFill>
            <p:spPr>
              <a:xfrm>
                <a:off x="1836480" y="1982536"/>
                <a:ext cx="16884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C9299598-CA45-0E39-880D-F99598E933AA}"/>
                  </a:ext>
                </a:extLst>
              </p14:cNvPr>
              <p14:cNvContentPartPr/>
              <p14:nvPr/>
            </p14:nvContentPartPr>
            <p14:xfrm>
              <a:off x="838200" y="1962016"/>
              <a:ext cx="109440" cy="320760"/>
            </p14:xfrm>
          </p:contentPart>
        </mc:Choice>
        <mc:Fallback>
          <p:pic>
            <p:nvPicPr>
              <p:cNvPr id="13" name="Ink 12">
                <a:extLst>
                  <a:ext uri="{FF2B5EF4-FFF2-40B4-BE49-F238E27FC236}">
                    <a16:creationId xmlns:a16="http://schemas.microsoft.com/office/drawing/2014/main" id="{C9299598-CA45-0E39-880D-F99598E933AA}"/>
                  </a:ext>
                </a:extLst>
              </p:cNvPr>
              <p:cNvPicPr/>
              <p:nvPr/>
            </p:nvPicPr>
            <p:blipFill>
              <a:blip r:embed="rId15"/>
              <a:stretch>
                <a:fillRect/>
              </a:stretch>
            </p:blipFill>
            <p:spPr>
              <a:xfrm>
                <a:off x="829200" y="1953016"/>
                <a:ext cx="12708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9BEEC986-3178-52B0-9D87-15121F2DDC15}"/>
                  </a:ext>
                </a:extLst>
              </p14:cNvPr>
              <p14:cNvContentPartPr/>
              <p14:nvPr/>
            </p14:nvContentPartPr>
            <p14:xfrm>
              <a:off x="1036920" y="2146336"/>
              <a:ext cx="15840" cy="8640"/>
            </p14:xfrm>
          </p:contentPart>
        </mc:Choice>
        <mc:Fallback>
          <p:pic>
            <p:nvPicPr>
              <p:cNvPr id="14" name="Ink 13">
                <a:extLst>
                  <a:ext uri="{FF2B5EF4-FFF2-40B4-BE49-F238E27FC236}">
                    <a16:creationId xmlns:a16="http://schemas.microsoft.com/office/drawing/2014/main" id="{9BEEC986-3178-52B0-9D87-15121F2DDC15}"/>
                  </a:ext>
                </a:extLst>
              </p:cNvPr>
              <p:cNvPicPr/>
              <p:nvPr/>
            </p:nvPicPr>
            <p:blipFill>
              <a:blip r:embed="rId17"/>
              <a:stretch>
                <a:fillRect/>
              </a:stretch>
            </p:blipFill>
            <p:spPr>
              <a:xfrm>
                <a:off x="1027920" y="2136945"/>
                <a:ext cx="33480" cy="27047"/>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EF5A3FBA-43F5-EF5F-E80F-06A9D1DEFF27}"/>
                  </a:ext>
                </a:extLst>
              </p14:cNvPr>
              <p14:cNvContentPartPr/>
              <p14:nvPr/>
            </p14:nvContentPartPr>
            <p14:xfrm>
              <a:off x="3140760" y="2002336"/>
              <a:ext cx="254520" cy="246600"/>
            </p14:xfrm>
          </p:contentPart>
        </mc:Choice>
        <mc:Fallback>
          <p:pic>
            <p:nvPicPr>
              <p:cNvPr id="15" name="Ink 14">
                <a:extLst>
                  <a:ext uri="{FF2B5EF4-FFF2-40B4-BE49-F238E27FC236}">
                    <a16:creationId xmlns:a16="http://schemas.microsoft.com/office/drawing/2014/main" id="{EF5A3FBA-43F5-EF5F-E80F-06A9D1DEFF27}"/>
                  </a:ext>
                </a:extLst>
              </p:cNvPr>
              <p:cNvPicPr/>
              <p:nvPr/>
            </p:nvPicPr>
            <p:blipFill>
              <a:blip r:embed="rId19"/>
              <a:stretch>
                <a:fillRect/>
              </a:stretch>
            </p:blipFill>
            <p:spPr>
              <a:xfrm>
                <a:off x="3131747" y="1993323"/>
                <a:ext cx="272185" cy="264266"/>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1E5CAF98-448C-7687-415D-22D0AD0E6271}"/>
                  </a:ext>
                </a:extLst>
              </p14:cNvPr>
              <p14:cNvContentPartPr/>
              <p14:nvPr/>
            </p14:nvContentPartPr>
            <p14:xfrm>
              <a:off x="4111320" y="2013856"/>
              <a:ext cx="319680" cy="294480"/>
            </p14:xfrm>
          </p:contentPart>
        </mc:Choice>
        <mc:Fallback>
          <p:pic>
            <p:nvPicPr>
              <p:cNvPr id="17" name="Ink 16">
                <a:extLst>
                  <a:ext uri="{FF2B5EF4-FFF2-40B4-BE49-F238E27FC236}">
                    <a16:creationId xmlns:a16="http://schemas.microsoft.com/office/drawing/2014/main" id="{1E5CAF98-448C-7687-415D-22D0AD0E6271}"/>
                  </a:ext>
                </a:extLst>
              </p:cNvPr>
              <p:cNvPicPr/>
              <p:nvPr/>
            </p:nvPicPr>
            <p:blipFill>
              <a:blip r:embed="rId21"/>
              <a:stretch>
                <a:fillRect/>
              </a:stretch>
            </p:blipFill>
            <p:spPr>
              <a:xfrm>
                <a:off x="4102320" y="2004856"/>
                <a:ext cx="33732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1" name="Ink 20">
                <a:extLst>
                  <a:ext uri="{FF2B5EF4-FFF2-40B4-BE49-F238E27FC236}">
                    <a16:creationId xmlns:a16="http://schemas.microsoft.com/office/drawing/2014/main" id="{CC4A78BE-85D6-3B4C-8CC4-5714C686ADD9}"/>
                  </a:ext>
                </a:extLst>
              </p14:cNvPr>
              <p14:cNvContentPartPr/>
              <p14:nvPr/>
            </p14:nvContentPartPr>
            <p14:xfrm>
              <a:off x="5051280" y="1841416"/>
              <a:ext cx="331200" cy="225720"/>
            </p14:xfrm>
          </p:contentPart>
        </mc:Choice>
        <mc:Fallback>
          <p:pic>
            <p:nvPicPr>
              <p:cNvPr id="21" name="Ink 20">
                <a:extLst>
                  <a:ext uri="{FF2B5EF4-FFF2-40B4-BE49-F238E27FC236}">
                    <a16:creationId xmlns:a16="http://schemas.microsoft.com/office/drawing/2014/main" id="{CC4A78BE-85D6-3B4C-8CC4-5714C686ADD9}"/>
                  </a:ext>
                </a:extLst>
              </p:cNvPr>
              <p:cNvPicPr/>
              <p:nvPr/>
            </p:nvPicPr>
            <p:blipFill>
              <a:blip r:embed="rId23"/>
              <a:stretch>
                <a:fillRect/>
              </a:stretch>
            </p:blipFill>
            <p:spPr>
              <a:xfrm>
                <a:off x="5042280" y="1832416"/>
                <a:ext cx="34884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8" name="Ink 37">
                <a:extLst>
                  <a:ext uri="{FF2B5EF4-FFF2-40B4-BE49-F238E27FC236}">
                    <a16:creationId xmlns:a16="http://schemas.microsoft.com/office/drawing/2014/main" id="{A30B1A46-E2B4-D8C3-A8ED-6ADC0DA7AF63}"/>
                  </a:ext>
                </a:extLst>
              </p14:cNvPr>
              <p14:cNvContentPartPr/>
              <p14:nvPr/>
            </p14:nvContentPartPr>
            <p14:xfrm>
              <a:off x="5514960" y="1816216"/>
              <a:ext cx="315000" cy="228960"/>
            </p14:xfrm>
          </p:contentPart>
        </mc:Choice>
        <mc:Fallback>
          <p:pic>
            <p:nvPicPr>
              <p:cNvPr id="38" name="Ink 37">
                <a:extLst>
                  <a:ext uri="{FF2B5EF4-FFF2-40B4-BE49-F238E27FC236}">
                    <a16:creationId xmlns:a16="http://schemas.microsoft.com/office/drawing/2014/main" id="{A30B1A46-E2B4-D8C3-A8ED-6ADC0DA7AF63}"/>
                  </a:ext>
                </a:extLst>
              </p:cNvPr>
              <p:cNvPicPr/>
              <p:nvPr/>
            </p:nvPicPr>
            <p:blipFill>
              <a:blip r:embed="rId25"/>
              <a:stretch>
                <a:fillRect/>
              </a:stretch>
            </p:blipFill>
            <p:spPr>
              <a:xfrm>
                <a:off x="5505970" y="1807216"/>
                <a:ext cx="33262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9" name="Ink 38">
                <a:extLst>
                  <a:ext uri="{FF2B5EF4-FFF2-40B4-BE49-F238E27FC236}">
                    <a16:creationId xmlns:a16="http://schemas.microsoft.com/office/drawing/2014/main" id="{CC19B47E-57F6-853A-82A9-0670E137825E}"/>
                  </a:ext>
                </a:extLst>
              </p14:cNvPr>
              <p14:cNvContentPartPr/>
              <p14:nvPr/>
            </p14:nvContentPartPr>
            <p14:xfrm>
              <a:off x="5532960" y="1801096"/>
              <a:ext cx="316440" cy="237240"/>
            </p14:xfrm>
          </p:contentPart>
        </mc:Choice>
        <mc:Fallback>
          <p:pic>
            <p:nvPicPr>
              <p:cNvPr id="39" name="Ink 38">
                <a:extLst>
                  <a:ext uri="{FF2B5EF4-FFF2-40B4-BE49-F238E27FC236}">
                    <a16:creationId xmlns:a16="http://schemas.microsoft.com/office/drawing/2014/main" id="{CC19B47E-57F6-853A-82A9-0670E137825E}"/>
                  </a:ext>
                </a:extLst>
              </p:cNvPr>
              <p:cNvPicPr/>
              <p:nvPr/>
            </p:nvPicPr>
            <p:blipFill>
              <a:blip r:embed="rId27"/>
              <a:stretch>
                <a:fillRect/>
              </a:stretch>
            </p:blipFill>
            <p:spPr>
              <a:xfrm>
                <a:off x="5523960" y="1792082"/>
                <a:ext cx="334080" cy="254907"/>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1" name="Ink 40">
                <a:extLst>
                  <a:ext uri="{FF2B5EF4-FFF2-40B4-BE49-F238E27FC236}">
                    <a16:creationId xmlns:a16="http://schemas.microsoft.com/office/drawing/2014/main" id="{730F34FC-9918-4331-A4C2-5D3EF4753B19}"/>
                  </a:ext>
                </a:extLst>
              </p14:cNvPr>
              <p14:cNvContentPartPr/>
              <p14:nvPr/>
            </p14:nvContentPartPr>
            <p14:xfrm>
              <a:off x="7140861" y="1799666"/>
              <a:ext cx="336240" cy="501120"/>
            </p14:xfrm>
          </p:contentPart>
        </mc:Choice>
        <mc:Fallback>
          <p:pic>
            <p:nvPicPr>
              <p:cNvPr id="41" name="Ink 40">
                <a:extLst>
                  <a:ext uri="{FF2B5EF4-FFF2-40B4-BE49-F238E27FC236}">
                    <a16:creationId xmlns:a16="http://schemas.microsoft.com/office/drawing/2014/main" id="{730F34FC-9918-4331-A4C2-5D3EF4753B19}"/>
                  </a:ext>
                </a:extLst>
              </p:cNvPr>
              <p:cNvPicPr/>
              <p:nvPr/>
            </p:nvPicPr>
            <p:blipFill>
              <a:blip r:embed="rId29"/>
              <a:stretch>
                <a:fillRect/>
              </a:stretch>
            </p:blipFill>
            <p:spPr>
              <a:xfrm>
                <a:off x="7131871" y="1790666"/>
                <a:ext cx="353861" cy="518760"/>
              </a:xfrm>
              <a:prstGeom prst="rect">
                <a:avLst/>
              </a:prstGeom>
            </p:spPr>
          </p:pic>
        </mc:Fallback>
      </mc:AlternateContent>
      <p:grpSp>
        <p:nvGrpSpPr>
          <p:cNvPr id="45" name="Group 44">
            <a:extLst>
              <a:ext uri="{FF2B5EF4-FFF2-40B4-BE49-F238E27FC236}">
                <a16:creationId xmlns:a16="http://schemas.microsoft.com/office/drawing/2014/main" id="{A2522D84-EC93-5B22-E07B-9BEEF83BE873}"/>
              </a:ext>
            </a:extLst>
          </p:cNvPr>
          <p:cNvGrpSpPr/>
          <p:nvPr/>
        </p:nvGrpSpPr>
        <p:grpSpPr>
          <a:xfrm>
            <a:off x="7805061" y="1922066"/>
            <a:ext cx="203040" cy="131760"/>
            <a:chOff x="7805061" y="1922066"/>
            <a:chExt cx="203040" cy="131760"/>
          </a:xfrm>
        </p:grpSpPr>
        <mc:AlternateContent xmlns:mc="http://schemas.openxmlformats.org/markup-compatibility/2006">
          <mc:Choice xmlns:p14="http://schemas.microsoft.com/office/powerpoint/2010/main" Requires="p14">
            <p:contentPart p14:bwMode="auto" r:id="rId30">
              <p14:nvContentPartPr>
                <p14:cNvPr id="42" name="Ink 41">
                  <a:extLst>
                    <a:ext uri="{FF2B5EF4-FFF2-40B4-BE49-F238E27FC236}">
                      <a16:creationId xmlns:a16="http://schemas.microsoft.com/office/drawing/2014/main" id="{B6DDA66B-7777-C129-1DFA-67D1351EEEB0}"/>
                    </a:ext>
                  </a:extLst>
                </p14:cNvPr>
                <p14:cNvContentPartPr/>
                <p14:nvPr/>
              </p14:nvContentPartPr>
              <p14:xfrm>
                <a:off x="7805061" y="1922066"/>
                <a:ext cx="184680" cy="25920"/>
              </p14:xfrm>
            </p:contentPart>
          </mc:Choice>
          <mc:Fallback>
            <p:pic>
              <p:nvPicPr>
                <p:cNvPr id="42" name="Ink 41">
                  <a:extLst>
                    <a:ext uri="{FF2B5EF4-FFF2-40B4-BE49-F238E27FC236}">
                      <a16:creationId xmlns:a16="http://schemas.microsoft.com/office/drawing/2014/main" id="{B6DDA66B-7777-C129-1DFA-67D1351EEEB0}"/>
                    </a:ext>
                  </a:extLst>
                </p:cNvPr>
                <p:cNvPicPr/>
                <p:nvPr/>
              </p:nvPicPr>
              <p:blipFill>
                <a:blip r:embed="rId31"/>
                <a:stretch>
                  <a:fillRect/>
                </a:stretch>
              </p:blipFill>
              <p:spPr>
                <a:xfrm>
                  <a:off x="7796043" y="1913189"/>
                  <a:ext cx="202354" cy="43318"/>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3" name="Ink 42">
                  <a:extLst>
                    <a:ext uri="{FF2B5EF4-FFF2-40B4-BE49-F238E27FC236}">
                      <a16:creationId xmlns:a16="http://schemas.microsoft.com/office/drawing/2014/main" id="{3E70C383-50CF-6492-5121-8AA5A4D45BB4}"/>
                    </a:ext>
                  </a:extLst>
                </p14:cNvPr>
                <p14:cNvContentPartPr/>
                <p14:nvPr/>
              </p14:nvContentPartPr>
              <p14:xfrm>
                <a:off x="7831701" y="2039786"/>
                <a:ext cx="176400" cy="14040"/>
              </p14:xfrm>
            </p:contentPart>
          </mc:Choice>
          <mc:Fallback>
            <p:pic>
              <p:nvPicPr>
                <p:cNvPr id="43" name="Ink 42">
                  <a:extLst>
                    <a:ext uri="{FF2B5EF4-FFF2-40B4-BE49-F238E27FC236}">
                      <a16:creationId xmlns:a16="http://schemas.microsoft.com/office/drawing/2014/main" id="{3E70C383-50CF-6492-5121-8AA5A4D45BB4}"/>
                    </a:ext>
                  </a:extLst>
                </p:cNvPr>
                <p:cNvPicPr/>
                <p:nvPr/>
              </p:nvPicPr>
              <p:blipFill>
                <a:blip r:embed="rId33"/>
                <a:stretch>
                  <a:fillRect/>
                </a:stretch>
              </p:blipFill>
              <p:spPr>
                <a:xfrm>
                  <a:off x="7822701" y="2030786"/>
                  <a:ext cx="194040" cy="31680"/>
                </a:xfrm>
                <a:prstGeom prst="rect">
                  <a:avLst/>
                </a:prstGeom>
              </p:spPr>
            </p:pic>
          </mc:Fallback>
        </mc:AlternateContent>
      </p:grpSp>
      <p:grpSp>
        <p:nvGrpSpPr>
          <p:cNvPr id="53" name="Group 52">
            <a:extLst>
              <a:ext uri="{FF2B5EF4-FFF2-40B4-BE49-F238E27FC236}">
                <a16:creationId xmlns:a16="http://schemas.microsoft.com/office/drawing/2014/main" id="{AF7D0970-275C-4C2D-68B0-809483410AF3}"/>
              </a:ext>
            </a:extLst>
          </p:cNvPr>
          <p:cNvGrpSpPr/>
          <p:nvPr/>
        </p:nvGrpSpPr>
        <p:grpSpPr>
          <a:xfrm>
            <a:off x="8295381" y="1788506"/>
            <a:ext cx="1897920" cy="507960"/>
            <a:chOff x="8295381" y="1788506"/>
            <a:chExt cx="1897920" cy="507960"/>
          </a:xfrm>
        </p:grpSpPr>
        <mc:AlternateContent xmlns:mc="http://schemas.openxmlformats.org/markup-compatibility/2006">
          <mc:Choice xmlns:p14="http://schemas.microsoft.com/office/powerpoint/2010/main" Requires="p14">
            <p:contentPart p14:bwMode="auto" r:id="rId34">
              <p14:nvContentPartPr>
                <p14:cNvPr id="44" name="Ink 43">
                  <a:extLst>
                    <a:ext uri="{FF2B5EF4-FFF2-40B4-BE49-F238E27FC236}">
                      <a16:creationId xmlns:a16="http://schemas.microsoft.com/office/drawing/2014/main" id="{3A25D172-CAEC-E0CD-543C-B3FA0AE085E3}"/>
                    </a:ext>
                  </a:extLst>
                </p14:cNvPr>
                <p14:cNvContentPartPr/>
                <p14:nvPr/>
              </p14:nvContentPartPr>
              <p14:xfrm>
                <a:off x="8295381" y="1801466"/>
                <a:ext cx="357120" cy="495000"/>
              </p14:xfrm>
            </p:contentPart>
          </mc:Choice>
          <mc:Fallback>
            <p:pic>
              <p:nvPicPr>
                <p:cNvPr id="44" name="Ink 43">
                  <a:extLst>
                    <a:ext uri="{FF2B5EF4-FFF2-40B4-BE49-F238E27FC236}">
                      <a16:creationId xmlns:a16="http://schemas.microsoft.com/office/drawing/2014/main" id="{3A25D172-CAEC-E0CD-543C-B3FA0AE085E3}"/>
                    </a:ext>
                  </a:extLst>
                </p:cNvPr>
                <p:cNvPicPr/>
                <p:nvPr/>
              </p:nvPicPr>
              <p:blipFill>
                <a:blip r:embed="rId35"/>
                <a:stretch>
                  <a:fillRect/>
                </a:stretch>
              </p:blipFill>
              <p:spPr>
                <a:xfrm>
                  <a:off x="8286381" y="1792466"/>
                  <a:ext cx="374760" cy="5126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6" name="Ink 45">
                  <a:extLst>
                    <a:ext uri="{FF2B5EF4-FFF2-40B4-BE49-F238E27FC236}">
                      <a16:creationId xmlns:a16="http://schemas.microsoft.com/office/drawing/2014/main" id="{5C4113C9-594D-712E-8C47-DF9119957FAA}"/>
                    </a:ext>
                  </a:extLst>
                </p14:cNvPr>
                <p14:cNvContentPartPr/>
                <p14:nvPr/>
              </p14:nvContentPartPr>
              <p14:xfrm>
                <a:off x="8758701" y="1841426"/>
                <a:ext cx="14400" cy="318960"/>
              </p14:xfrm>
            </p:contentPart>
          </mc:Choice>
          <mc:Fallback>
            <p:pic>
              <p:nvPicPr>
                <p:cNvPr id="46" name="Ink 45">
                  <a:extLst>
                    <a:ext uri="{FF2B5EF4-FFF2-40B4-BE49-F238E27FC236}">
                      <a16:creationId xmlns:a16="http://schemas.microsoft.com/office/drawing/2014/main" id="{5C4113C9-594D-712E-8C47-DF9119957FAA}"/>
                    </a:ext>
                  </a:extLst>
                </p:cNvPr>
                <p:cNvPicPr/>
                <p:nvPr/>
              </p:nvPicPr>
              <p:blipFill>
                <a:blip r:embed="rId37"/>
                <a:stretch>
                  <a:fillRect/>
                </a:stretch>
              </p:blipFill>
              <p:spPr>
                <a:xfrm>
                  <a:off x="8749470" y="1832426"/>
                  <a:ext cx="32492"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7" name="Ink 46">
                  <a:extLst>
                    <a:ext uri="{FF2B5EF4-FFF2-40B4-BE49-F238E27FC236}">
                      <a16:creationId xmlns:a16="http://schemas.microsoft.com/office/drawing/2014/main" id="{F968B63B-E9A0-7BB0-5525-37019515CB5B}"/>
                    </a:ext>
                  </a:extLst>
                </p14:cNvPr>
                <p14:cNvContentPartPr/>
                <p14:nvPr/>
              </p14:nvContentPartPr>
              <p14:xfrm>
                <a:off x="8918181" y="1841426"/>
                <a:ext cx="14040" cy="313200"/>
              </p14:xfrm>
            </p:contentPart>
          </mc:Choice>
          <mc:Fallback>
            <p:pic>
              <p:nvPicPr>
                <p:cNvPr id="47" name="Ink 46">
                  <a:extLst>
                    <a:ext uri="{FF2B5EF4-FFF2-40B4-BE49-F238E27FC236}">
                      <a16:creationId xmlns:a16="http://schemas.microsoft.com/office/drawing/2014/main" id="{F968B63B-E9A0-7BB0-5525-37019515CB5B}"/>
                    </a:ext>
                  </a:extLst>
                </p:cNvPr>
                <p:cNvPicPr/>
                <p:nvPr/>
              </p:nvPicPr>
              <p:blipFill>
                <a:blip r:embed="rId39"/>
                <a:stretch>
                  <a:fillRect/>
                </a:stretch>
              </p:blipFill>
              <p:spPr>
                <a:xfrm>
                  <a:off x="8909181" y="1832426"/>
                  <a:ext cx="31680"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8" name="Ink 47">
                  <a:extLst>
                    <a:ext uri="{FF2B5EF4-FFF2-40B4-BE49-F238E27FC236}">
                      <a16:creationId xmlns:a16="http://schemas.microsoft.com/office/drawing/2014/main" id="{095175F5-F394-E452-3E48-E08AC01A6F2A}"/>
                    </a:ext>
                  </a:extLst>
                </p14:cNvPr>
                <p14:cNvContentPartPr/>
                <p14:nvPr/>
              </p14:nvContentPartPr>
              <p14:xfrm>
                <a:off x="9102861" y="1788506"/>
                <a:ext cx="15480" cy="397800"/>
              </p14:xfrm>
            </p:contentPart>
          </mc:Choice>
          <mc:Fallback>
            <p:pic>
              <p:nvPicPr>
                <p:cNvPr id="48" name="Ink 47">
                  <a:extLst>
                    <a:ext uri="{FF2B5EF4-FFF2-40B4-BE49-F238E27FC236}">
                      <a16:creationId xmlns:a16="http://schemas.microsoft.com/office/drawing/2014/main" id="{095175F5-F394-E452-3E48-E08AC01A6F2A}"/>
                    </a:ext>
                  </a:extLst>
                </p:cNvPr>
                <p:cNvPicPr/>
                <p:nvPr/>
              </p:nvPicPr>
              <p:blipFill>
                <a:blip r:embed="rId41"/>
                <a:stretch>
                  <a:fillRect/>
                </a:stretch>
              </p:blipFill>
              <p:spPr>
                <a:xfrm>
                  <a:off x="9093647" y="1779506"/>
                  <a:ext cx="33540" cy="4154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9" name="Ink 48">
                  <a:extLst>
                    <a:ext uri="{FF2B5EF4-FFF2-40B4-BE49-F238E27FC236}">
                      <a16:creationId xmlns:a16="http://schemas.microsoft.com/office/drawing/2014/main" id="{693BE06B-7BD0-F5E6-37C4-35A769FFB8AE}"/>
                    </a:ext>
                  </a:extLst>
                </p14:cNvPr>
                <p14:cNvContentPartPr/>
                <p14:nvPr/>
              </p14:nvContentPartPr>
              <p14:xfrm>
                <a:off x="9229941" y="2173346"/>
                <a:ext cx="70200" cy="116640"/>
              </p14:xfrm>
            </p:contentPart>
          </mc:Choice>
          <mc:Fallback>
            <p:pic>
              <p:nvPicPr>
                <p:cNvPr id="49" name="Ink 48">
                  <a:extLst>
                    <a:ext uri="{FF2B5EF4-FFF2-40B4-BE49-F238E27FC236}">
                      <a16:creationId xmlns:a16="http://schemas.microsoft.com/office/drawing/2014/main" id="{693BE06B-7BD0-F5E6-37C4-35A769FFB8AE}"/>
                    </a:ext>
                  </a:extLst>
                </p:cNvPr>
                <p:cNvPicPr/>
                <p:nvPr/>
              </p:nvPicPr>
              <p:blipFill>
                <a:blip r:embed="rId43"/>
                <a:stretch>
                  <a:fillRect/>
                </a:stretch>
              </p:blipFill>
              <p:spPr>
                <a:xfrm>
                  <a:off x="9220895" y="2164346"/>
                  <a:ext cx="87931"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0" name="Ink 49">
                  <a:extLst>
                    <a:ext uri="{FF2B5EF4-FFF2-40B4-BE49-F238E27FC236}">
                      <a16:creationId xmlns:a16="http://schemas.microsoft.com/office/drawing/2014/main" id="{FE081708-0AA2-02F3-199A-5591BD7C04CA}"/>
                    </a:ext>
                  </a:extLst>
                </p14:cNvPr>
                <p14:cNvContentPartPr/>
                <p14:nvPr/>
              </p14:nvContentPartPr>
              <p14:xfrm>
                <a:off x="9461421" y="2093426"/>
                <a:ext cx="11160" cy="25560"/>
              </p14:xfrm>
            </p:contentPart>
          </mc:Choice>
          <mc:Fallback>
            <p:pic>
              <p:nvPicPr>
                <p:cNvPr id="50" name="Ink 49">
                  <a:extLst>
                    <a:ext uri="{FF2B5EF4-FFF2-40B4-BE49-F238E27FC236}">
                      <a16:creationId xmlns:a16="http://schemas.microsoft.com/office/drawing/2014/main" id="{FE081708-0AA2-02F3-199A-5591BD7C04CA}"/>
                    </a:ext>
                  </a:extLst>
                </p:cNvPr>
                <p:cNvPicPr/>
                <p:nvPr/>
              </p:nvPicPr>
              <p:blipFill>
                <a:blip r:embed="rId45"/>
                <a:stretch>
                  <a:fillRect/>
                </a:stretch>
              </p:blipFill>
              <p:spPr>
                <a:xfrm>
                  <a:off x="9452121" y="2084426"/>
                  <a:ext cx="29388"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1" name="Ink 50">
                  <a:extLst>
                    <a:ext uri="{FF2B5EF4-FFF2-40B4-BE49-F238E27FC236}">
                      <a16:creationId xmlns:a16="http://schemas.microsoft.com/office/drawing/2014/main" id="{7521C261-E33A-C53D-C562-C3DAE7EA0CD4}"/>
                    </a:ext>
                  </a:extLst>
                </p14:cNvPr>
                <p14:cNvContentPartPr/>
                <p14:nvPr/>
              </p14:nvContentPartPr>
              <p14:xfrm>
                <a:off x="9528021" y="2120066"/>
                <a:ext cx="172800" cy="21600"/>
              </p14:xfrm>
            </p:contentPart>
          </mc:Choice>
          <mc:Fallback>
            <p:pic>
              <p:nvPicPr>
                <p:cNvPr id="51" name="Ink 50">
                  <a:extLst>
                    <a:ext uri="{FF2B5EF4-FFF2-40B4-BE49-F238E27FC236}">
                      <a16:creationId xmlns:a16="http://schemas.microsoft.com/office/drawing/2014/main" id="{7521C261-E33A-C53D-C562-C3DAE7EA0CD4}"/>
                    </a:ext>
                  </a:extLst>
                </p:cNvPr>
                <p:cNvPicPr/>
                <p:nvPr/>
              </p:nvPicPr>
              <p:blipFill>
                <a:blip r:embed="rId47"/>
                <a:stretch>
                  <a:fillRect/>
                </a:stretch>
              </p:blipFill>
              <p:spPr>
                <a:xfrm>
                  <a:off x="9519002" y="2111066"/>
                  <a:ext cx="190477"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2" name="Ink 51">
                  <a:extLst>
                    <a:ext uri="{FF2B5EF4-FFF2-40B4-BE49-F238E27FC236}">
                      <a16:creationId xmlns:a16="http://schemas.microsoft.com/office/drawing/2014/main" id="{1121FC80-D686-7D63-A787-8D499C7B4669}"/>
                    </a:ext>
                  </a:extLst>
                </p14:cNvPr>
                <p14:cNvContentPartPr/>
                <p14:nvPr/>
              </p14:nvContentPartPr>
              <p14:xfrm>
                <a:off x="9846261" y="1829906"/>
                <a:ext cx="347040" cy="399240"/>
              </p14:xfrm>
            </p:contentPart>
          </mc:Choice>
          <mc:Fallback>
            <p:pic>
              <p:nvPicPr>
                <p:cNvPr id="52" name="Ink 51">
                  <a:extLst>
                    <a:ext uri="{FF2B5EF4-FFF2-40B4-BE49-F238E27FC236}">
                      <a16:creationId xmlns:a16="http://schemas.microsoft.com/office/drawing/2014/main" id="{1121FC80-D686-7D63-A787-8D499C7B4669}"/>
                    </a:ext>
                  </a:extLst>
                </p:cNvPr>
                <p:cNvPicPr/>
                <p:nvPr/>
              </p:nvPicPr>
              <p:blipFill>
                <a:blip r:embed="rId49"/>
                <a:stretch>
                  <a:fillRect/>
                </a:stretch>
              </p:blipFill>
              <p:spPr>
                <a:xfrm>
                  <a:off x="9837261" y="1820906"/>
                  <a:ext cx="364680" cy="416880"/>
                </a:xfrm>
                <a:prstGeom prst="rect">
                  <a:avLst/>
                </a:prstGeom>
              </p:spPr>
            </p:pic>
          </mc:Fallback>
        </mc:AlternateContent>
      </p:grpSp>
      <p:grpSp>
        <p:nvGrpSpPr>
          <p:cNvPr id="78" name="Group 77">
            <a:extLst>
              <a:ext uri="{FF2B5EF4-FFF2-40B4-BE49-F238E27FC236}">
                <a16:creationId xmlns:a16="http://schemas.microsoft.com/office/drawing/2014/main" id="{FA9C60B0-4031-F74B-C173-DFD41CF95340}"/>
              </a:ext>
            </a:extLst>
          </p:cNvPr>
          <p:cNvGrpSpPr/>
          <p:nvPr/>
        </p:nvGrpSpPr>
        <p:grpSpPr>
          <a:xfrm>
            <a:off x="1555101" y="2827106"/>
            <a:ext cx="961920" cy="460440"/>
            <a:chOff x="1555101" y="2827106"/>
            <a:chExt cx="961920" cy="460440"/>
          </a:xfrm>
        </p:grpSpPr>
        <mc:AlternateContent xmlns:mc="http://schemas.openxmlformats.org/markup-compatibility/2006">
          <mc:Choice xmlns:p14="http://schemas.microsoft.com/office/powerpoint/2010/main" Requires="p14">
            <p:contentPart p14:bwMode="auto" r:id="rId50">
              <p14:nvContentPartPr>
                <p14:cNvPr id="54" name="Ink 53">
                  <a:extLst>
                    <a:ext uri="{FF2B5EF4-FFF2-40B4-BE49-F238E27FC236}">
                      <a16:creationId xmlns:a16="http://schemas.microsoft.com/office/drawing/2014/main" id="{CC030BB3-3B1C-6858-366C-95CD353D31D5}"/>
                    </a:ext>
                  </a:extLst>
                </p14:cNvPr>
                <p14:cNvContentPartPr/>
                <p14:nvPr/>
              </p14:nvContentPartPr>
              <p14:xfrm>
                <a:off x="1555101" y="2827106"/>
                <a:ext cx="348120" cy="421200"/>
              </p14:xfrm>
            </p:contentPart>
          </mc:Choice>
          <mc:Fallback>
            <p:pic>
              <p:nvPicPr>
                <p:cNvPr id="54" name="Ink 53">
                  <a:extLst>
                    <a:ext uri="{FF2B5EF4-FFF2-40B4-BE49-F238E27FC236}">
                      <a16:creationId xmlns:a16="http://schemas.microsoft.com/office/drawing/2014/main" id="{CC030BB3-3B1C-6858-366C-95CD353D31D5}"/>
                    </a:ext>
                  </a:extLst>
                </p:cNvPr>
                <p:cNvPicPr/>
                <p:nvPr/>
              </p:nvPicPr>
              <p:blipFill>
                <a:blip r:embed="rId51"/>
                <a:stretch>
                  <a:fillRect/>
                </a:stretch>
              </p:blipFill>
              <p:spPr>
                <a:xfrm>
                  <a:off x="1546101" y="2818106"/>
                  <a:ext cx="365760" cy="4388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8" name="Ink 57">
                  <a:extLst>
                    <a:ext uri="{FF2B5EF4-FFF2-40B4-BE49-F238E27FC236}">
                      <a16:creationId xmlns:a16="http://schemas.microsoft.com/office/drawing/2014/main" id="{2F3571FA-0259-D246-C5B1-E1BA93CEE458}"/>
                    </a:ext>
                  </a:extLst>
                </p14:cNvPr>
                <p14:cNvContentPartPr/>
                <p14:nvPr/>
              </p14:nvContentPartPr>
              <p14:xfrm>
                <a:off x="2067741" y="2835386"/>
                <a:ext cx="449280" cy="452160"/>
              </p14:xfrm>
            </p:contentPart>
          </mc:Choice>
          <mc:Fallback>
            <p:pic>
              <p:nvPicPr>
                <p:cNvPr id="58" name="Ink 57">
                  <a:extLst>
                    <a:ext uri="{FF2B5EF4-FFF2-40B4-BE49-F238E27FC236}">
                      <a16:creationId xmlns:a16="http://schemas.microsoft.com/office/drawing/2014/main" id="{2F3571FA-0259-D246-C5B1-E1BA93CEE458}"/>
                    </a:ext>
                  </a:extLst>
                </p:cNvPr>
                <p:cNvPicPr/>
                <p:nvPr/>
              </p:nvPicPr>
              <p:blipFill>
                <a:blip r:embed="rId53"/>
                <a:stretch>
                  <a:fillRect/>
                </a:stretch>
              </p:blipFill>
              <p:spPr>
                <a:xfrm>
                  <a:off x="2058748" y="2826386"/>
                  <a:ext cx="466906" cy="4698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65" name="Ink 64">
                  <a:extLst>
                    <a:ext uri="{FF2B5EF4-FFF2-40B4-BE49-F238E27FC236}">
                      <a16:creationId xmlns:a16="http://schemas.microsoft.com/office/drawing/2014/main" id="{291EDD24-D02D-9222-A342-9B3CE4B2EECF}"/>
                    </a:ext>
                  </a:extLst>
                </p14:cNvPr>
                <p14:cNvContentPartPr/>
                <p14:nvPr/>
              </p14:nvContentPartPr>
              <p14:xfrm>
                <a:off x="1934181" y="2914586"/>
                <a:ext cx="49320" cy="14400"/>
              </p14:xfrm>
            </p:contentPart>
          </mc:Choice>
          <mc:Fallback>
            <p:pic>
              <p:nvPicPr>
                <p:cNvPr id="65" name="Ink 64">
                  <a:extLst>
                    <a:ext uri="{FF2B5EF4-FFF2-40B4-BE49-F238E27FC236}">
                      <a16:creationId xmlns:a16="http://schemas.microsoft.com/office/drawing/2014/main" id="{291EDD24-D02D-9222-A342-9B3CE4B2EECF}"/>
                    </a:ext>
                  </a:extLst>
                </p:cNvPr>
                <p:cNvPicPr/>
                <p:nvPr/>
              </p:nvPicPr>
              <p:blipFill>
                <a:blip r:embed="rId55"/>
                <a:stretch>
                  <a:fillRect/>
                </a:stretch>
              </p:blipFill>
              <p:spPr>
                <a:xfrm>
                  <a:off x="1925181" y="2905355"/>
                  <a:ext cx="66960" cy="32492"/>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69" name="Ink 68">
                  <a:extLst>
                    <a:ext uri="{FF2B5EF4-FFF2-40B4-BE49-F238E27FC236}">
                      <a16:creationId xmlns:a16="http://schemas.microsoft.com/office/drawing/2014/main" id="{80B3F8BB-DC3E-3301-302B-2C1FFD3F376F}"/>
                    </a:ext>
                  </a:extLst>
                </p14:cNvPr>
                <p14:cNvContentPartPr/>
                <p14:nvPr/>
              </p14:nvContentPartPr>
              <p14:xfrm>
                <a:off x="1921221" y="2994146"/>
                <a:ext cx="103680" cy="14040"/>
              </p14:xfrm>
            </p:contentPart>
          </mc:Choice>
          <mc:Fallback>
            <p:pic>
              <p:nvPicPr>
                <p:cNvPr id="69" name="Ink 68">
                  <a:extLst>
                    <a:ext uri="{FF2B5EF4-FFF2-40B4-BE49-F238E27FC236}">
                      <a16:creationId xmlns:a16="http://schemas.microsoft.com/office/drawing/2014/main" id="{80B3F8BB-DC3E-3301-302B-2C1FFD3F376F}"/>
                    </a:ext>
                  </a:extLst>
                </p:cNvPr>
                <p:cNvPicPr/>
                <p:nvPr/>
              </p:nvPicPr>
              <p:blipFill>
                <a:blip r:embed="rId57"/>
                <a:stretch>
                  <a:fillRect/>
                </a:stretch>
              </p:blipFill>
              <p:spPr>
                <a:xfrm>
                  <a:off x="1912221" y="2985146"/>
                  <a:ext cx="121320" cy="31680"/>
                </a:xfrm>
                <a:prstGeom prst="rect">
                  <a:avLst/>
                </a:prstGeom>
              </p:spPr>
            </p:pic>
          </mc:Fallback>
        </mc:AlternateContent>
      </p:grpSp>
      <p:grpSp>
        <p:nvGrpSpPr>
          <p:cNvPr id="98" name="Group 97">
            <a:extLst>
              <a:ext uri="{FF2B5EF4-FFF2-40B4-BE49-F238E27FC236}">
                <a16:creationId xmlns:a16="http://schemas.microsoft.com/office/drawing/2014/main" id="{6F6F8395-7C72-5024-7D33-33EBC40D009C}"/>
              </a:ext>
            </a:extLst>
          </p:cNvPr>
          <p:cNvGrpSpPr/>
          <p:nvPr/>
        </p:nvGrpSpPr>
        <p:grpSpPr>
          <a:xfrm>
            <a:off x="435141" y="2488706"/>
            <a:ext cx="849960" cy="495720"/>
            <a:chOff x="435141" y="2488706"/>
            <a:chExt cx="849960" cy="495720"/>
          </a:xfrm>
        </p:grpSpPr>
        <mc:AlternateContent xmlns:mc="http://schemas.openxmlformats.org/markup-compatibility/2006">
          <mc:Choice xmlns:p14="http://schemas.microsoft.com/office/powerpoint/2010/main" Requires="p14">
            <p:contentPart p14:bwMode="auto" r:id="rId58">
              <p14:nvContentPartPr>
                <p14:cNvPr id="88" name="Ink 87">
                  <a:extLst>
                    <a:ext uri="{FF2B5EF4-FFF2-40B4-BE49-F238E27FC236}">
                      <a16:creationId xmlns:a16="http://schemas.microsoft.com/office/drawing/2014/main" id="{3198BC43-F2D5-F448-3BA3-FAD97E326E38}"/>
                    </a:ext>
                  </a:extLst>
                </p14:cNvPr>
                <p14:cNvContentPartPr/>
                <p14:nvPr/>
              </p14:nvContentPartPr>
              <p14:xfrm>
                <a:off x="435141" y="2531186"/>
                <a:ext cx="198000" cy="224280"/>
              </p14:xfrm>
            </p:contentPart>
          </mc:Choice>
          <mc:Fallback>
            <p:pic>
              <p:nvPicPr>
                <p:cNvPr id="88" name="Ink 87">
                  <a:extLst>
                    <a:ext uri="{FF2B5EF4-FFF2-40B4-BE49-F238E27FC236}">
                      <a16:creationId xmlns:a16="http://schemas.microsoft.com/office/drawing/2014/main" id="{3198BC43-F2D5-F448-3BA3-FAD97E326E38}"/>
                    </a:ext>
                  </a:extLst>
                </p:cNvPr>
                <p:cNvPicPr/>
                <p:nvPr/>
              </p:nvPicPr>
              <p:blipFill>
                <a:blip r:embed="rId59"/>
                <a:stretch>
                  <a:fillRect/>
                </a:stretch>
              </p:blipFill>
              <p:spPr>
                <a:xfrm>
                  <a:off x="426141" y="2522186"/>
                  <a:ext cx="21564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89" name="Ink 88">
                  <a:extLst>
                    <a:ext uri="{FF2B5EF4-FFF2-40B4-BE49-F238E27FC236}">
                      <a16:creationId xmlns:a16="http://schemas.microsoft.com/office/drawing/2014/main" id="{A707F86F-1119-2551-18AB-2FA3C97906A7}"/>
                    </a:ext>
                  </a:extLst>
                </p14:cNvPr>
                <p14:cNvContentPartPr/>
                <p14:nvPr/>
              </p14:nvContentPartPr>
              <p14:xfrm>
                <a:off x="741861" y="2543786"/>
                <a:ext cx="360" cy="185400"/>
              </p14:xfrm>
            </p:contentPart>
          </mc:Choice>
          <mc:Fallback>
            <p:pic>
              <p:nvPicPr>
                <p:cNvPr id="89" name="Ink 88">
                  <a:extLst>
                    <a:ext uri="{FF2B5EF4-FFF2-40B4-BE49-F238E27FC236}">
                      <a16:creationId xmlns:a16="http://schemas.microsoft.com/office/drawing/2014/main" id="{A707F86F-1119-2551-18AB-2FA3C97906A7}"/>
                    </a:ext>
                  </a:extLst>
                </p:cNvPr>
                <p:cNvPicPr/>
                <p:nvPr/>
              </p:nvPicPr>
              <p:blipFill>
                <a:blip r:embed="rId61"/>
                <a:stretch>
                  <a:fillRect/>
                </a:stretch>
              </p:blipFill>
              <p:spPr>
                <a:xfrm>
                  <a:off x="732861" y="2534786"/>
                  <a:ext cx="1800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90" name="Ink 89">
                  <a:extLst>
                    <a:ext uri="{FF2B5EF4-FFF2-40B4-BE49-F238E27FC236}">
                      <a16:creationId xmlns:a16="http://schemas.microsoft.com/office/drawing/2014/main" id="{5FB2BFC6-C094-C1BD-0155-D51C93E02C96}"/>
                    </a:ext>
                  </a:extLst>
                </p14:cNvPr>
                <p14:cNvContentPartPr/>
                <p14:nvPr/>
              </p14:nvContentPartPr>
              <p14:xfrm>
                <a:off x="688941" y="2504186"/>
                <a:ext cx="188280" cy="14040"/>
              </p14:xfrm>
            </p:contentPart>
          </mc:Choice>
          <mc:Fallback>
            <p:pic>
              <p:nvPicPr>
                <p:cNvPr id="90" name="Ink 89">
                  <a:extLst>
                    <a:ext uri="{FF2B5EF4-FFF2-40B4-BE49-F238E27FC236}">
                      <a16:creationId xmlns:a16="http://schemas.microsoft.com/office/drawing/2014/main" id="{5FB2BFC6-C094-C1BD-0155-D51C93E02C96}"/>
                    </a:ext>
                  </a:extLst>
                </p:cNvPr>
                <p:cNvPicPr/>
                <p:nvPr/>
              </p:nvPicPr>
              <p:blipFill>
                <a:blip r:embed="rId63"/>
                <a:stretch>
                  <a:fillRect/>
                </a:stretch>
              </p:blipFill>
              <p:spPr>
                <a:xfrm>
                  <a:off x="679941" y="2494949"/>
                  <a:ext cx="205920" cy="32144"/>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91" name="Ink 90">
                  <a:extLst>
                    <a:ext uri="{FF2B5EF4-FFF2-40B4-BE49-F238E27FC236}">
                      <a16:creationId xmlns:a16="http://schemas.microsoft.com/office/drawing/2014/main" id="{E7419D0D-D4DD-CF44-2F39-6764945EAF4A}"/>
                    </a:ext>
                  </a:extLst>
                </p14:cNvPr>
                <p14:cNvContentPartPr/>
                <p14:nvPr/>
              </p14:nvContentPartPr>
              <p14:xfrm>
                <a:off x="913581" y="2517146"/>
                <a:ext cx="171720" cy="185040"/>
              </p14:xfrm>
            </p:contentPart>
          </mc:Choice>
          <mc:Fallback>
            <p:pic>
              <p:nvPicPr>
                <p:cNvPr id="91" name="Ink 90">
                  <a:extLst>
                    <a:ext uri="{FF2B5EF4-FFF2-40B4-BE49-F238E27FC236}">
                      <a16:creationId xmlns:a16="http://schemas.microsoft.com/office/drawing/2014/main" id="{E7419D0D-D4DD-CF44-2F39-6764945EAF4A}"/>
                    </a:ext>
                  </a:extLst>
                </p:cNvPr>
                <p:cNvPicPr/>
                <p:nvPr/>
              </p:nvPicPr>
              <p:blipFill>
                <a:blip r:embed="rId65"/>
                <a:stretch>
                  <a:fillRect/>
                </a:stretch>
              </p:blipFill>
              <p:spPr>
                <a:xfrm>
                  <a:off x="904562" y="2508146"/>
                  <a:ext cx="189397"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92" name="Ink 91">
                  <a:extLst>
                    <a:ext uri="{FF2B5EF4-FFF2-40B4-BE49-F238E27FC236}">
                      <a16:creationId xmlns:a16="http://schemas.microsoft.com/office/drawing/2014/main" id="{1F23E4B0-43D9-4BD7-101E-B3D8D41BEB9F}"/>
                    </a:ext>
                  </a:extLst>
                </p14:cNvPr>
                <p14:cNvContentPartPr/>
                <p14:nvPr/>
              </p14:nvContentPartPr>
              <p14:xfrm>
                <a:off x="884421" y="2490506"/>
                <a:ext cx="120600" cy="14040"/>
              </p14:xfrm>
            </p:contentPart>
          </mc:Choice>
          <mc:Fallback>
            <p:pic>
              <p:nvPicPr>
                <p:cNvPr id="92" name="Ink 91">
                  <a:extLst>
                    <a:ext uri="{FF2B5EF4-FFF2-40B4-BE49-F238E27FC236}">
                      <a16:creationId xmlns:a16="http://schemas.microsoft.com/office/drawing/2014/main" id="{1F23E4B0-43D9-4BD7-101E-B3D8D41BEB9F}"/>
                    </a:ext>
                  </a:extLst>
                </p:cNvPr>
                <p:cNvPicPr/>
                <p:nvPr/>
              </p:nvPicPr>
              <p:blipFill>
                <a:blip r:embed="rId67"/>
                <a:stretch>
                  <a:fillRect/>
                </a:stretch>
              </p:blipFill>
              <p:spPr>
                <a:xfrm>
                  <a:off x="875421" y="2481506"/>
                  <a:ext cx="13824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93" name="Ink 92">
                  <a:extLst>
                    <a:ext uri="{FF2B5EF4-FFF2-40B4-BE49-F238E27FC236}">
                      <a16:creationId xmlns:a16="http://schemas.microsoft.com/office/drawing/2014/main" id="{93203D32-EFE4-CD9B-E0A9-221B0116C397}"/>
                    </a:ext>
                  </a:extLst>
                </p14:cNvPr>
                <p14:cNvContentPartPr/>
                <p14:nvPr/>
              </p14:nvContentPartPr>
              <p14:xfrm>
                <a:off x="942741" y="2570426"/>
                <a:ext cx="155880" cy="360"/>
              </p14:xfrm>
            </p:contentPart>
          </mc:Choice>
          <mc:Fallback>
            <p:pic>
              <p:nvPicPr>
                <p:cNvPr id="93" name="Ink 92">
                  <a:extLst>
                    <a:ext uri="{FF2B5EF4-FFF2-40B4-BE49-F238E27FC236}">
                      <a16:creationId xmlns:a16="http://schemas.microsoft.com/office/drawing/2014/main" id="{93203D32-EFE4-CD9B-E0A9-221B0116C397}"/>
                    </a:ext>
                  </a:extLst>
                </p:cNvPr>
                <p:cNvPicPr/>
                <p:nvPr/>
              </p:nvPicPr>
              <p:blipFill>
                <a:blip r:embed="rId69"/>
                <a:stretch>
                  <a:fillRect/>
                </a:stretch>
              </p:blipFill>
              <p:spPr>
                <a:xfrm>
                  <a:off x="933741" y="2561426"/>
                  <a:ext cx="173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94" name="Ink 93">
                  <a:extLst>
                    <a:ext uri="{FF2B5EF4-FFF2-40B4-BE49-F238E27FC236}">
                      <a16:creationId xmlns:a16="http://schemas.microsoft.com/office/drawing/2014/main" id="{788EC153-2F16-1923-C7D5-F731F1EF3AC3}"/>
                    </a:ext>
                  </a:extLst>
                </p14:cNvPr>
                <p14:cNvContentPartPr/>
                <p14:nvPr/>
              </p14:nvContentPartPr>
              <p14:xfrm>
                <a:off x="1139301" y="2530826"/>
                <a:ext cx="52200" cy="188280"/>
              </p14:xfrm>
            </p:contentPart>
          </mc:Choice>
          <mc:Fallback>
            <p:pic>
              <p:nvPicPr>
                <p:cNvPr id="94" name="Ink 93">
                  <a:extLst>
                    <a:ext uri="{FF2B5EF4-FFF2-40B4-BE49-F238E27FC236}">
                      <a16:creationId xmlns:a16="http://schemas.microsoft.com/office/drawing/2014/main" id="{788EC153-2F16-1923-C7D5-F731F1EF3AC3}"/>
                    </a:ext>
                  </a:extLst>
                </p:cNvPr>
                <p:cNvPicPr/>
                <p:nvPr/>
              </p:nvPicPr>
              <p:blipFill>
                <a:blip r:embed="rId71"/>
                <a:stretch>
                  <a:fillRect/>
                </a:stretch>
              </p:blipFill>
              <p:spPr>
                <a:xfrm>
                  <a:off x="1130301" y="2521826"/>
                  <a:ext cx="6984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95" name="Ink 94">
                  <a:extLst>
                    <a:ext uri="{FF2B5EF4-FFF2-40B4-BE49-F238E27FC236}">
                      <a16:creationId xmlns:a16="http://schemas.microsoft.com/office/drawing/2014/main" id="{D2249AB9-A5DC-10A3-6AFF-AE128F2CE5D4}"/>
                    </a:ext>
                  </a:extLst>
                </p14:cNvPr>
                <p14:cNvContentPartPr/>
                <p14:nvPr/>
              </p14:nvContentPartPr>
              <p14:xfrm>
                <a:off x="1139301" y="2488706"/>
                <a:ext cx="145800" cy="110520"/>
              </p14:xfrm>
            </p:contentPart>
          </mc:Choice>
          <mc:Fallback>
            <p:pic>
              <p:nvPicPr>
                <p:cNvPr id="95" name="Ink 94">
                  <a:extLst>
                    <a:ext uri="{FF2B5EF4-FFF2-40B4-BE49-F238E27FC236}">
                      <a16:creationId xmlns:a16="http://schemas.microsoft.com/office/drawing/2014/main" id="{D2249AB9-A5DC-10A3-6AFF-AE128F2CE5D4}"/>
                    </a:ext>
                  </a:extLst>
                </p:cNvPr>
                <p:cNvPicPr/>
                <p:nvPr/>
              </p:nvPicPr>
              <p:blipFill>
                <a:blip r:embed="rId73"/>
                <a:stretch>
                  <a:fillRect/>
                </a:stretch>
              </p:blipFill>
              <p:spPr>
                <a:xfrm>
                  <a:off x="1130301" y="2479706"/>
                  <a:ext cx="16344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97" name="Ink 96">
                  <a:extLst>
                    <a:ext uri="{FF2B5EF4-FFF2-40B4-BE49-F238E27FC236}">
                      <a16:creationId xmlns:a16="http://schemas.microsoft.com/office/drawing/2014/main" id="{878E6944-EA27-E70D-D320-612A5E29D435}"/>
                    </a:ext>
                  </a:extLst>
                </p14:cNvPr>
                <p14:cNvContentPartPr/>
                <p14:nvPr/>
              </p14:nvContentPartPr>
              <p14:xfrm>
                <a:off x="688581" y="2807666"/>
                <a:ext cx="251640" cy="176760"/>
              </p14:xfrm>
            </p:contentPart>
          </mc:Choice>
          <mc:Fallback>
            <p:pic>
              <p:nvPicPr>
                <p:cNvPr id="97" name="Ink 96">
                  <a:extLst>
                    <a:ext uri="{FF2B5EF4-FFF2-40B4-BE49-F238E27FC236}">
                      <a16:creationId xmlns:a16="http://schemas.microsoft.com/office/drawing/2014/main" id="{878E6944-EA27-E70D-D320-612A5E29D435}"/>
                    </a:ext>
                  </a:extLst>
                </p:cNvPr>
                <p:cNvPicPr/>
                <p:nvPr/>
              </p:nvPicPr>
              <p:blipFill>
                <a:blip r:embed="rId75"/>
                <a:stretch>
                  <a:fillRect/>
                </a:stretch>
              </p:blipFill>
              <p:spPr>
                <a:xfrm>
                  <a:off x="679568" y="2798666"/>
                  <a:ext cx="269305" cy="194400"/>
                </a:xfrm>
                <a:prstGeom prst="rect">
                  <a:avLst/>
                </a:prstGeom>
              </p:spPr>
            </p:pic>
          </mc:Fallback>
        </mc:AlternateContent>
      </p:grpSp>
      <p:grpSp>
        <p:nvGrpSpPr>
          <p:cNvPr id="103" name="Group 102">
            <a:extLst>
              <a:ext uri="{FF2B5EF4-FFF2-40B4-BE49-F238E27FC236}">
                <a16:creationId xmlns:a16="http://schemas.microsoft.com/office/drawing/2014/main" id="{FB04815B-E965-239E-E456-7B03A7AF3586}"/>
              </a:ext>
            </a:extLst>
          </p:cNvPr>
          <p:cNvGrpSpPr/>
          <p:nvPr/>
        </p:nvGrpSpPr>
        <p:grpSpPr>
          <a:xfrm>
            <a:off x="2531061" y="2900186"/>
            <a:ext cx="818640" cy="452160"/>
            <a:chOff x="2531061" y="2900186"/>
            <a:chExt cx="818640" cy="452160"/>
          </a:xfrm>
        </p:grpSpPr>
        <mc:AlternateContent xmlns:mc="http://schemas.openxmlformats.org/markup-compatibility/2006">
          <mc:Choice xmlns:p14="http://schemas.microsoft.com/office/powerpoint/2010/main" Requires="p14">
            <p:contentPart p14:bwMode="auto" r:id="rId76">
              <p14:nvContentPartPr>
                <p14:cNvPr id="99" name="Ink 98">
                  <a:extLst>
                    <a:ext uri="{FF2B5EF4-FFF2-40B4-BE49-F238E27FC236}">
                      <a16:creationId xmlns:a16="http://schemas.microsoft.com/office/drawing/2014/main" id="{F6A6D340-49A8-0593-2B9D-0A1D59A0D09E}"/>
                    </a:ext>
                  </a:extLst>
                </p14:cNvPr>
                <p14:cNvContentPartPr/>
                <p14:nvPr/>
              </p14:nvContentPartPr>
              <p14:xfrm>
                <a:off x="2531061" y="2908106"/>
                <a:ext cx="145800" cy="288360"/>
              </p14:xfrm>
            </p:contentPart>
          </mc:Choice>
          <mc:Fallback>
            <p:pic>
              <p:nvPicPr>
                <p:cNvPr id="99" name="Ink 98">
                  <a:extLst>
                    <a:ext uri="{FF2B5EF4-FFF2-40B4-BE49-F238E27FC236}">
                      <a16:creationId xmlns:a16="http://schemas.microsoft.com/office/drawing/2014/main" id="{F6A6D340-49A8-0593-2B9D-0A1D59A0D09E}"/>
                    </a:ext>
                  </a:extLst>
                </p:cNvPr>
                <p:cNvPicPr/>
                <p:nvPr/>
              </p:nvPicPr>
              <p:blipFill>
                <a:blip r:embed="rId77"/>
                <a:stretch>
                  <a:fillRect/>
                </a:stretch>
              </p:blipFill>
              <p:spPr>
                <a:xfrm>
                  <a:off x="2522061" y="2899095"/>
                  <a:ext cx="163440" cy="306022"/>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00" name="Ink 99">
                  <a:extLst>
                    <a:ext uri="{FF2B5EF4-FFF2-40B4-BE49-F238E27FC236}">
                      <a16:creationId xmlns:a16="http://schemas.microsoft.com/office/drawing/2014/main" id="{DEDBB7A3-7887-32BF-D5D4-29D17D289BBA}"/>
                    </a:ext>
                  </a:extLst>
                </p14:cNvPr>
                <p14:cNvContentPartPr/>
                <p14:nvPr/>
              </p14:nvContentPartPr>
              <p14:xfrm>
                <a:off x="2769381" y="2906306"/>
                <a:ext cx="149760" cy="233640"/>
              </p14:xfrm>
            </p:contentPart>
          </mc:Choice>
          <mc:Fallback>
            <p:pic>
              <p:nvPicPr>
                <p:cNvPr id="100" name="Ink 99">
                  <a:extLst>
                    <a:ext uri="{FF2B5EF4-FFF2-40B4-BE49-F238E27FC236}">
                      <a16:creationId xmlns:a16="http://schemas.microsoft.com/office/drawing/2014/main" id="{DEDBB7A3-7887-32BF-D5D4-29D17D289BBA}"/>
                    </a:ext>
                  </a:extLst>
                </p:cNvPr>
                <p:cNvPicPr/>
                <p:nvPr/>
              </p:nvPicPr>
              <p:blipFill>
                <a:blip r:embed="rId79"/>
                <a:stretch>
                  <a:fillRect/>
                </a:stretch>
              </p:blipFill>
              <p:spPr>
                <a:xfrm>
                  <a:off x="2760381" y="2897306"/>
                  <a:ext cx="16740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01" name="Ink 100">
                  <a:extLst>
                    <a:ext uri="{FF2B5EF4-FFF2-40B4-BE49-F238E27FC236}">
                      <a16:creationId xmlns:a16="http://schemas.microsoft.com/office/drawing/2014/main" id="{1061AA28-A72E-52BA-CD60-C1042A9AA302}"/>
                    </a:ext>
                  </a:extLst>
                </p14:cNvPr>
                <p14:cNvContentPartPr/>
                <p14:nvPr/>
              </p14:nvContentPartPr>
              <p14:xfrm>
                <a:off x="2943981" y="2900186"/>
                <a:ext cx="210600" cy="334440"/>
              </p14:xfrm>
            </p:contentPart>
          </mc:Choice>
          <mc:Fallback>
            <p:pic>
              <p:nvPicPr>
                <p:cNvPr id="101" name="Ink 100">
                  <a:extLst>
                    <a:ext uri="{FF2B5EF4-FFF2-40B4-BE49-F238E27FC236}">
                      <a16:creationId xmlns:a16="http://schemas.microsoft.com/office/drawing/2014/main" id="{1061AA28-A72E-52BA-CD60-C1042A9AA302}"/>
                    </a:ext>
                  </a:extLst>
                </p:cNvPr>
                <p:cNvPicPr/>
                <p:nvPr/>
              </p:nvPicPr>
              <p:blipFill>
                <a:blip r:embed="rId81"/>
                <a:stretch>
                  <a:fillRect/>
                </a:stretch>
              </p:blipFill>
              <p:spPr>
                <a:xfrm>
                  <a:off x="2934966" y="2891196"/>
                  <a:ext cx="228270" cy="352061"/>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02" name="Ink 101">
                  <a:extLst>
                    <a:ext uri="{FF2B5EF4-FFF2-40B4-BE49-F238E27FC236}">
                      <a16:creationId xmlns:a16="http://schemas.microsoft.com/office/drawing/2014/main" id="{3F785FA5-840E-7848-0BB9-2E9588898435}"/>
                    </a:ext>
                  </a:extLst>
                </p14:cNvPr>
                <p14:cNvContentPartPr/>
                <p14:nvPr/>
              </p14:nvContentPartPr>
              <p14:xfrm>
                <a:off x="3240261" y="3153266"/>
                <a:ext cx="109440" cy="199080"/>
              </p14:xfrm>
            </p:contentPart>
          </mc:Choice>
          <mc:Fallback>
            <p:pic>
              <p:nvPicPr>
                <p:cNvPr id="102" name="Ink 101">
                  <a:extLst>
                    <a:ext uri="{FF2B5EF4-FFF2-40B4-BE49-F238E27FC236}">
                      <a16:creationId xmlns:a16="http://schemas.microsoft.com/office/drawing/2014/main" id="{3F785FA5-840E-7848-0BB9-2E9588898435}"/>
                    </a:ext>
                  </a:extLst>
                </p:cNvPr>
                <p:cNvPicPr/>
                <p:nvPr/>
              </p:nvPicPr>
              <p:blipFill>
                <a:blip r:embed="rId83"/>
                <a:stretch>
                  <a:fillRect/>
                </a:stretch>
              </p:blipFill>
              <p:spPr>
                <a:xfrm>
                  <a:off x="3231261" y="3144250"/>
                  <a:ext cx="127080" cy="216752"/>
                </a:xfrm>
                <a:prstGeom prst="rect">
                  <a:avLst/>
                </a:prstGeom>
              </p:spPr>
            </p:pic>
          </mc:Fallback>
        </mc:AlternateContent>
      </p:grpSp>
      <p:grpSp>
        <p:nvGrpSpPr>
          <p:cNvPr id="108" name="Group 107">
            <a:extLst>
              <a:ext uri="{FF2B5EF4-FFF2-40B4-BE49-F238E27FC236}">
                <a16:creationId xmlns:a16="http://schemas.microsoft.com/office/drawing/2014/main" id="{05151319-6D1E-AF97-905E-284ACEB855C4}"/>
              </a:ext>
            </a:extLst>
          </p:cNvPr>
          <p:cNvGrpSpPr/>
          <p:nvPr/>
        </p:nvGrpSpPr>
        <p:grpSpPr>
          <a:xfrm>
            <a:off x="3485061" y="2836106"/>
            <a:ext cx="792360" cy="512640"/>
            <a:chOff x="3485061" y="2836106"/>
            <a:chExt cx="792360" cy="512640"/>
          </a:xfrm>
        </p:grpSpPr>
        <mc:AlternateContent xmlns:mc="http://schemas.openxmlformats.org/markup-compatibility/2006">
          <mc:Choice xmlns:p14="http://schemas.microsoft.com/office/powerpoint/2010/main" Requires="p14">
            <p:contentPart p14:bwMode="auto" r:id="rId84">
              <p14:nvContentPartPr>
                <p14:cNvPr id="104" name="Ink 103">
                  <a:extLst>
                    <a:ext uri="{FF2B5EF4-FFF2-40B4-BE49-F238E27FC236}">
                      <a16:creationId xmlns:a16="http://schemas.microsoft.com/office/drawing/2014/main" id="{F992790E-01B7-1EF8-481E-999F7B3F5658}"/>
                    </a:ext>
                  </a:extLst>
                </p14:cNvPr>
                <p14:cNvContentPartPr/>
                <p14:nvPr/>
              </p14:nvContentPartPr>
              <p14:xfrm>
                <a:off x="3485061" y="2843666"/>
                <a:ext cx="111240" cy="242640"/>
              </p14:xfrm>
            </p:contentPart>
          </mc:Choice>
          <mc:Fallback>
            <p:pic>
              <p:nvPicPr>
                <p:cNvPr id="104" name="Ink 103">
                  <a:extLst>
                    <a:ext uri="{FF2B5EF4-FFF2-40B4-BE49-F238E27FC236}">
                      <a16:creationId xmlns:a16="http://schemas.microsoft.com/office/drawing/2014/main" id="{F992790E-01B7-1EF8-481E-999F7B3F5658}"/>
                    </a:ext>
                  </a:extLst>
                </p:cNvPr>
                <p:cNvPicPr/>
                <p:nvPr/>
              </p:nvPicPr>
              <p:blipFill>
                <a:blip r:embed="rId85"/>
                <a:stretch>
                  <a:fillRect/>
                </a:stretch>
              </p:blipFill>
              <p:spPr>
                <a:xfrm>
                  <a:off x="3476090" y="2834666"/>
                  <a:ext cx="128823"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05" name="Ink 104">
                  <a:extLst>
                    <a:ext uri="{FF2B5EF4-FFF2-40B4-BE49-F238E27FC236}">
                      <a16:creationId xmlns:a16="http://schemas.microsoft.com/office/drawing/2014/main" id="{23A1A713-CD05-5C54-E4AA-32606A21B71F}"/>
                    </a:ext>
                  </a:extLst>
                </p14:cNvPr>
                <p14:cNvContentPartPr/>
                <p14:nvPr/>
              </p14:nvContentPartPr>
              <p14:xfrm>
                <a:off x="3697101" y="2836106"/>
                <a:ext cx="207000" cy="240480"/>
              </p14:xfrm>
            </p:contentPart>
          </mc:Choice>
          <mc:Fallback>
            <p:pic>
              <p:nvPicPr>
                <p:cNvPr id="105" name="Ink 104">
                  <a:extLst>
                    <a:ext uri="{FF2B5EF4-FFF2-40B4-BE49-F238E27FC236}">
                      <a16:creationId xmlns:a16="http://schemas.microsoft.com/office/drawing/2014/main" id="{23A1A713-CD05-5C54-E4AA-32606A21B71F}"/>
                    </a:ext>
                  </a:extLst>
                </p:cNvPr>
                <p:cNvPicPr/>
                <p:nvPr/>
              </p:nvPicPr>
              <p:blipFill>
                <a:blip r:embed="rId87"/>
                <a:stretch>
                  <a:fillRect/>
                </a:stretch>
              </p:blipFill>
              <p:spPr>
                <a:xfrm>
                  <a:off x="3688101" y="2827106"/>
                  <a:ext cx="22464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06" name="Ink 105">
                  <a:extLst>
                    <a:ext uri="{FF2B5EF4-FFF2-40B4-BE49-F238E27FC236}">
                      <a16:creationId xmlns:a16="http://schemas.microsoft.com/office/drawing/2014/main" id="{FD06786B-CB77-F8AC-3CE8-D9E911972D46}"/>
                    </a:ext>
                  </a:extLst>
                </p14:cNvPr>
                <p14:cNvContentPartPr/>
                <p14:nvPr/>
              </p14:nvContentPartPr>
              <p14:xfrm>
                <a:off x="4094541" y="2888306"/>
                <a:ext cx="13320" cy="281880"/>
              </p14:xfrm>
            </p:contentPart>
          </mc:Choice>
          <mc:Fallback>
            <p:pic>
              <p:nvPicPr>
                <p:cNvPr id="106" name="Ink 105">
                  <a:extLst>
                    <a:ext uri="{FF2B5EF4-FFF2-40B4-BE49-F238E27FC236}">
                      <a16:creationId xmlns:a16="http://schemas.microsoft.com/office/drawing/2014/main" id="{FD06786B-CB77-F8AC-3CE8-D9E911972D46}"/>
                    </a:ext>
                  </a:extLst>
                </p:cNvPr>
                <p:cNvPicPr/>
                <p:nvPr/>
              </p:nvPicPr>
              <p:blipFill>
                <a:blip r:embed="rId89"/>
                <a:stretch>
                  <a:fillRect/>
                </a:stretch>
              </p:blipFill>
              <p:spPr>
                <a:xfrm>
                  <a:off x="4085291" y="2879306"/>
                  <a:ext cx="3145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07" name="Ink 106">
                  <a:extLst>
                    <a:ext uri="{FF2B5EF4-FFF2-40B4-BE49-F238E27FC236}">
                      <a16:creationId xmlns:a16="http://schemas.microsoft.com/office/drawing/2014/main" id="{1CBBBC74-A547-D35D-8866-32E7BF1DEF90}"/>
                    </a:ext>
                  </a:extLst>
                </p14:cNvPr>
                <p14:cNvContentPartPr/>
                <p14:nvPr/>
              </p14:nvContentPartPr>
              <p14:xfrm>
                <a:off x="4210101" y="3179906"/>
                <a:ext cx="67320" cy="168840"/>
              </p14:xfrm>
            </p:contentPart>
          </mc:Choice>
          <mc:Fallback>
            <p:pic>
              <p:nvPicPr>
                <p:cNvPr id="107" name="Ink 106">
                  <a:extLst>
                    <a:ext uri="{FF2B5EF4-FFF2-40B4-BE49-F238E27FC236}">
                      <a16:creationId xmlns:a16="http://schemas.microsoft.com/office/drawing/2014/main" id="{1CBBBC74-A547-D35D-8866-32E7BF1DEF90}"/>
                    </a:ext>
                  </a:extLst>
                </p:cNvPr>
                <p:cNvPicPr/>
                <p:nvPr/>
              </p:nvPicPr>
              <p:blipFill>
                <a:blip r:embed="rId91"/>
                <a:stretch>
                  <a:fillRect/>
                </a:stretch>
              </p:blipFill>
              <p:spPr>
                <a:xfrm>
                  <a:off x="4201101" y="3170906"/>
                  <a:ext cx="84960" cy="186480"/>
                </a:xfrm>
                <a:prstGeom prst="rect">
                  <a:avLst/>
                </a:prstGeom>
              </p:spPr>
            </p:pic>
          </mc:Fallback>
        </mc:AlternateContent>
      </p:grpSp>
      <p:grpSp>
        <p:nvGrpSpPr>
          <p:cNvPr id="114" name="Group 113">
            <a:extLst>
              <a:ext uri="{FF2B5EF4-FFF2-40B4-BE49-F238E27FC236}">
                <a16:creationId xmlns:a16="http://schemas.microsoft.com/office/drawing/2014/main" id="{C009F2B7-B9FC-B49F-1347-6FE344A4C116}"/>
              </a:ext>
            </a:extLst>
          </p:cNvPr>
          <p:cNvGrpSpPr/>
          <p:nvPr/>
        </p:nvGrpSpPr>
        <p:grpSpPr>
          <a:xfrm>
            <a:off x="4531941" y="2835386"/>
            <a:ext cx="795240" cy="489600"/>
            <a:chOff x="4531941" y="2835386"/>
            <a:chExt cx="795240" cy="489600"/>
          </a:xfrm>
        </p:grpSpPr>
        <mc:AlternateContent xmlns:mc="http://schemas.openxmlformats.org/markup-compatibility/2006">
          <mc:Choice xmlns:p14="http://schemas.microsoft.com/office/powerpoint/2010/main" Requires="p14">
            <p:contentPart p14:bwMode="auto" r:id="rId92">
              <p14:nvContentPartPr>
                <p14:cNvPr id="109" name="Ink 108">
                  <a:extLst>
                    <a:ext uri="{FF2B5EF4-FFF2-40B4-BE49-F238E27FC236}">
                      <a16:creationId xmlns:a16="http://schemas.microsoft.com/office/drawing/2014/main" id="{FEFEF4B3-81B2-0331-6D20-CF3544B097ED}"/>
                    </a:ext>
                  </a:extLst>
                </p14:cNvPr>
                <p14:cNvContentPartPr/>
                <p14:nvPr/>
              </p14:nvContentPartPr>
              <p14:xfrm>
                <a:off x="4531941" y="2858786"/>
                <a:ext cx="18720" cy="234360"/>
              </p14:xfrm>
            </p:contentPart>
          </mc:Choice>
          <mc:Fallback>
            <p:pic>
              <p:nvPicPr>
                <p:cNvPr id="109" name="Ink 108">
                  <a:extLst>
                    <a:ext uri="{FF2B5EF4-FFF2-40B4-BE49-F238E27FC236}">
                      <a16:creationId xmlns:a16="http://schemas.microsoft.com/office/drawing/2014/main" id="{FEFEF4B3-81B2-0331-6D20-CF3544B097ED}"/>
                    </a:ext>
                  </a:extLst>
                </p:cNvPr>
                <p:cNvPicPr/>
                <p:nvPr/>
              </p:nvPicPr>
              <p:blipFill>
                <a:blip r:embed="rId93"/>
                <a:stretch>
                  <a:fillRect/>
                </a:stretch>
              </p:blipFill>
              <p:spPr>
                <a:xfrm>
                  <a:off x="4523111" y="2849786"/>
                  <a:ext cx="36027"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10" name="Ink 109">
                  <a:extLst>
                    <a:ext uri="{FF2B5EF4-FFF2-40B4-BE49-F238E27FC236}">
                      <a16:creationId xmlns:a16="http://schemas.microsoft.com/office/drawing/2014/main" id="{44F1BC83-F3ED-7EB5-792A-6703BEBF884E}"/>
                    </a:ext>
                  </a:extLst>
                </p14:cNvPr>
                <p14:cNvContentPartPr/>
                <p14:nvPr/>
              </p14:nvContentPartPr>
              <p14:xfrm>
                <a:off x="4612941" y="2846546"/>
                <a:ext cx="198360" cy="252360"/>
              </p14:xfrm>
            </p:contentPart>
          </mc:Choice>
          <mc:Fallback>
            <p:pic>
              <p:nvPicPr>
                <p:cNvPr id="110" name="Ink 109">
                  <a:extLst>
                    <a:ext uri="{FF2B5EF4-FFF2-40B4-BE49-F238E27FC236}">
                      <a16:creationId xmlns:a16="http://schemas.microsoft.com/office/drawing/2014/main" id="{44F1BC83-F3ED-7EB5-792A-6703BEBF884E}"/>
                    </a:ext>
                  </a:extLst>
                </p:cNvPr>
                <p:cNvPicPr/>
                <p:nvPr/>
              </p:nvPicPr>
              <p:blipFill>
                <a:blip r:embed="rId95"/>
                <a:stretch>
                  <a:fillRect/>
                </a:stretch>
              </p:blipFill>
              <p:spPr>
                <a:xfrm>
                  <a:off x="4603941" y="2837546"/>
                  <a:ext cx="21600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11" name="Ink 110">
                  <a:extLst>
                    <a:ext uri="{FF2B5EF4-FFF2-40B4-BE49-F238E27FC236}">
                      <a16:creationId xmlns:a16="http://schemas.microsoft.com/office/drawing/2014/main" id="{AD9C6A08-E600-E298-CE43-CED8E5E5F3F2}"/>
                    </a:ext>
                  </a:extLst>
                </p14:cNvPr>
                <p14:cNvContentPartPr/>
                <p14:nvPr/>
              </p14:nvContentPartPr>
              <p14:xfrm>
                <a:off x="4924701" y="2835386"/>
                <a:ext cx="215640" cy="135360"/>
              </p14:xfrm>
            </p:contentPart>
          </mc:Choice>
          <mc:Fallback>
            <p:pic>
              <p:nvPicPr>
                <p:cNvPr id="111" name="Ink 110">
                  <a:extLst>
                    <a:ext uri="{FF2B5EF4-FFF2-40B4-BE49-F238E27FC236}">
                      <a16:creationId xmlns:a16="http://schemas.microsoft.com/office/drawing/2014/main" id="{AD9C6A08-E600-E298-CE43-CED8E5E5F3F2}"/>
                    </a:ext>
                  </a:extLst>
                </p:cNvPr>
                <p:cNvPicPr/>
                <p:nvPr/>
              </p:nvPicPr>
              <p:blipFill>
                <a:blip r:embed="rId97"/>
                <a:stretch>
                  <a:fillRect/>
                </a:stretch>
              </p:blipFill>
              <p:spPr>
                <a:xfrm>
                  <a:off x="4915701" y="2826410"/>
                  <a:ext cx="233280" cy="152953"/>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12" name="Ink 111">
                  <a:extLst>
                    <a:ext uri="{FF2B5EF4-FFF2-40B4-BE49-F238E27FC236}">
                      <a16:creationId xmlns:a16="http://schemas.microsoft.com/office/drawing/2014/main" id="{092828CA-2A0C-1818-A18D-94F5050F6978}"/>
                    </a:ext>
                  </a:extLst>
                </p14:cNvPr>
                <p14:cNvContentPartPr/>
                <p14:nvPr/>
              </p14:nvContentPartPr>
              <p14:xfrm>
                <a:off x="5114421" y="2835386"/>
                <a:ext cx="14400" cy="292320"/>
              </p14:xfrm>
            </p:contentPart>
          </mc:Choice>
          <mc:Fallback>
            <p:pic>
              <p:nvPicPr>
                <p:cNvPr id="112" name="Ink 111">
                  <a:extLst>
                    <a:ext uri="{FF2B5EF4-FFF2-40B4-BE49-F238E27FC236}">
                      <a16:creationId xmlns:a16="http://schemas.microsoft.com/office/drawing/2014/main" id="{092828CA-2A0C-1818-A18D-94F5050F6978}"/>
                    </a:ext>
                  </a:extLst>
                </p:cNvPr>
                <p:cNvPicPr/>
                <p:nvPr/>
              </p:nvPicPr>
              <p:blipFill>
                <a:blip r:embed="rId99"/>
                <a:stretch>
                  <a:fillRect/>
                </a:stretch>
              </p:blipFill>
              <p:spPr>
                <a:xfrm>
                  <a:off x="5105421" y="2826397"/>
                  <a:ext cx="32040" cy="309938"/>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13" name="Ink 112">
                  <a:extLst>
                    <a:ext uri="{FF2B5EF4-FFF2-40B4-BE49-F238E27FC236}">
                      <a16:creationId xmlns:a16="http://schemas.microsoft.com/office/drawing/2014/main" id="{5DFF7BB0-6CEF-4AB4-3CD3-7F522EDB0F1C}"/>
                    </a:ext>
                  </a:extLst>
                </p14:cNvPr>
                <p14:cNvContentPartPr/>
                <p14:nvPr/>
              </p14:nvContentPartPr>
              <p14:xfrm>
                <a:off x="5264901" y="3166946"/>
                <a:ext cx="62280" cy="158040"/>
              </p14:xfrm>
            </p:contentPart>
          </mc:Choice>
          <mc:Fallback>
            <p:pic>
              <p:nvPicPr>
                <p:cNvPr id="113" name="Ink 112">
                  <a:extLst>
                    <a:ext uri="{FF2B5EF4-FFF2-40B4-BE49-F238E27FC236}">
                      <a16:creationId xmlns:a16="http://schemas.microsoft.com/office/drawing/2014/main" id="{5DFF7BB0-6CEF-4AB4-3CD3-7F522EDB0F1C}"/>
                    </a:ext>
                  </a:extLst>
                </p:cNvPr>
                <p:cNvPicPr/>
                <p:nvPr/>
              </p:nvPicPr>
              <p:blipFill>
                <a:blip r:embed="rId101"/>
                <a:stretch>
                  <a:fillRect/>
                </a:stretch>
              </p:blipFill>
              <p:spPr>
                <a:xfrm>
                  <a:off x="5255901" y="3157946"/>
                  <a:ext cx="79920" cy="175680"/>
                </a:xfrm>
                <a:prstGeom prst="rect">
                  <a:avLst/>
                </a:prstGeom>
              </p:spPr>
            </p:pic>
          </mc:Fallback>
        </mc:AlternateContent>
      </p:grpSp>
      <p:grpSp>
        <p:nvGrpSpPr>
          <p:cNvPr id="120" name="Group 119">
            <a:extLst>
              <a:ext uri="{FF2B5EF4-FFF2-40B4-BE49-F238E27FC236}">
                <a16:creationId xmlns:a16="http://schemas.microsoft.com/office/drawing/2014/main" id="{CC22E3A1-6A24-4DFC-749C-3D8E58D924E0}"/>
              </a:ext>
            </a:extLst>
          </p:cNvPr>
          <p:cNvGrpSpPr/>
          <p:nvPr/>
        </p:nvGrpSpPr>
        <p:grpSpPr>
          <a:xfrm>
            <a:off x="5512581" y="2795786"/>
            <a:ext cx="894240" cy="511560"/>
            <a:chOff x="5512581" y="2795786"/>
            <a:chExt cx="894240" cy="511560"/>
          </a:xfrm>
        </p:grpSpPr>
        <mc:AlternateContent xmlns:mc="http://schemas.openxmlformats.org/markup-compatibility/2006">
          <mc:Choice xmlns:p14="http://schemas.microsoft.com/office/powerpoint/2010/main" Requires="p14">
            <p:contentPart p14:bwMode="auto" r:id="rId102">
              <p14:nvContentPartPr>
                <p14:cNvPr id="115" name="Ink 114">
                  <a:extLst>
                    <a:ext uri="{FF2B5EF4-FFF2-40B4-BE49-F238E27FC236}">
                      <a16:creationId xmlns:a16="http://schemas.microsoft.com/office/drawing/2014/main" id="{383B5658-C3A4-02A4-1256-E96289B651F9}"/>
                    </a:ext>
                  </a:extLst>
                </p14:cNvPr>
                <p14:cNvContentPartPr/>
                <p14:nvPr/>
              </p14:nvContentPartPr>
              <p14:xfrm>
                <a:off x="5512581" y="2809106"/>
                <a:ext cx="48600" cy="242280"/>
              </p14:xfrm>
            </p:contentPart>
          </mc:Choice>
          <mc:Fallback>
            <p:pic>
              <p:nvPicPr>
                <p:cNvPr id="115" name="Ink 114">
                  <a:extLst>
                    <a:ext uri="{FF2B5EF4-FFF2-40B4-BE49-F238E27FC236}">
                      <a16:creationId xmlns:a16="http://schemas.microsoft.com/office/drawing/2014/main" id="{383B5658-C3A4-02A4-1256-E96289B651F9}"/>
                    </a:ext>
                  </a:extLst>
                </p:cNvPr>
                <p:cNvPicPr/>
                <p:nvPr/>
              </p:nvPicPr>
              <p:blipFill>
                <a:blip r:embed="rId103"/>
                <a:stretch>
                  <a:fillRect/>
                </a:stretch>
              </p:blipFill>
              <p:spPr>
                <a:xfrm>
                  <a:off x="5503581" y="2800106"/>
                  <a:ext cx="6624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16" name="Ink 115">
                  <a:extLst>
                    <a:ext uri="{FF2B5EF4-FFF2-40B4-BE49-F238E27FC236}">
                      <a16:creationId xmlns:a16="http://schemas.microsoft.com/office/drawing/2014/main" id="{04671830-F1D0-F79D-9CCF-1B8487934914}"/>
                    </a:ext>
                  </a:extLst>
                </p14:cNvPr>
                <p14:cNvContentPartPr/>
                <p14:nvPr/>
              </p14:nvContentPartPr>
              <p14:xfrm>
                <a:off x="5663781" y="2822426"/>
                <a:ext cx="232920" cy="93600"/>
              </p14:xfrm>
            </p:contentPart>
          </mc:Choice>
          <mc:Fallback>
            <p:pic>
              <p:nvPicPr>
                <p:cNvPr id="116" name="Ink 115">
                  <a:extLst>
                    <a:ext uri="{FF2B5EF4-FFF2-40B4-BE49-F238E27FC236}">
                      <a16:creationId xmlns:a16="http://schemas.microsoft.com/office/drawing/2014/main" id="{04671830-F1D0-F79D-9CCF-1B8487934914}"/>
                    </a:ext>
                  </a:extLst>
                </p:cNvPr>
                <p:cNvPicPr/>
                <p:nvPr/>
              </p:nvPicPr>
              <p:blipFill>
                <a:blip r:embed="rId105"/>
                <a:stretch>
                  <a:fillRect/>
                </a:stretch>
              </p:blipFill>
              <p:spPr>
                <a:xfrm>
                  <a:off x="5654781" y="2813426"/>
                  <a:ext cx="25056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17" name="Ink 116">
                  <a:extLst>
                    <a:ext uri="{FF2B5EF4-FFF2-40B4-BE49-F238E27FC236}">
                      <a16:creationId xmlns:a16="http://schemas.microsoft.com/office/drawing/2014/main" id="{C7650B52-3428-B401-E997-FFBC9ED19F4E}"/>
                    </a:ext>
                  </a:extLst>
                </p14:cNvPr>
                <p14:cNvContentPartPr/>
                <p14:nvPr/>
              </p14:nvContentPartPr>
              <p14:xfrm>
                <a:off x="5843781" y="2795786"/>
                <a:ext cx="48960" cy="268920"/>
              </p14:xfrm>
            </p:contentPart>
          </mc:Choice>
          <mc:Fallback>
            <p:pic>
              <p:nvPicPr>
                <p:cNvPr id="117" name="Ink 116">
                  <a:extLst>
                    <a:ext uri="{FF2B5EF4-FFF2-40B4-BE49-F238E27FC236}">
                      <a16:creationId xmlns:a16="http://schemas.microsoft.com/office/drawing/2014/main" id="{C7650B52-3428-B401-E997-FFBC9ED19F4E}"/>
                    </a:ext>
                  </a:extLst>
                </p:cNvPr>
                <p:cNvPicPr/>
                <p:nvPr/>
              </p:nvPicPr>
              <p:blipFill>
                <a:blip r:embed="rId107"/>
                <a:stretch>
                  <a:fillRect/>
                </a:stretch>
              </p:blipFill>
              <p:spPr>
                <a:xfrm>
                  <a:off x="5834847" y="2786798"/>
                  <a:ext cx="66471" cy="286536"/>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18" name="Ink 117">
                  <a:extLst>
                    <a:ext uri="{FF2B5EF4-FFF2-40B4-BE49-F238E27FC236}">
                      <a16:creationId xmlns:a16="http://schemas.microsoft.com/office/drawing/2014/main" id="{A47CD440-D8EB-50FF-D870-C922498CD1BF}"/>
                    </a:ext>
                  </a:extLst>
                </p14:cNvPr>
                <p14:cNvContentPartPr/>
                <p14:nvPr/>
              </p14:nvContentPartPr>
              <p14:xfrm>
                <a:off x="6002901" y="2823506"/>
                <a:ext cx="211320" cy="252360"/>
              </p14:xfrm>
            </p:contentPart>
          </mc:Choice>
          <mc:Fallback>
            <p:pic>
              <p:nvPicPr>
                <p:cNvPr id="118" name="Ink 117">
                  <a:extLst>
                    <a:ext uri="{FF2B5EF4-FFF2-40B4-BE49-F238E27FC236}">
                      <a16:creationId xmlns:a16="http://schemas.microsoft.com/office/drawing/2014/main" id="{A47CD440-D8EB-50FF-D870-C922498CD1BF}"/>
                    </a:ext>
                  </a:extLst>
                </p:cNvPr>
                <p:cNvPicPr/>
                <p:nvPr/>
              </p:nvPicPr>
              <p:blipFill>
                <a:blip r:embed="rId109"/>
                <a:stretch>
                  <a:fillRect/>
                </a:stretch>
              </p:blipFill>
              <p:spPr>
                <a:xfrm>
                  <a:off x="5993901" y="2814506"/>
                  <a:ext cx="22896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19" name="Ink 118">
                  <a:extLst>
                    <a:ext uri="{FF2B5EF4-FFF2-40B4-BE49-F238E27FC236}">
                      <a16:creationId xmlns:a16="http://schemas.microsoft.com/office/drawing/2014/main" id="{78A60CB0-2B22-36CF-6410-98DF2EE25E1A}"/>
                    </a:ext>
                  </a:extLst>
                </p14:cNvPr>
                <p14:cNvContentPartPr/>
                <p14:nvPr/>
              </p14:nvContentPartPr>
              <p14:xfrm>
                <a:off x="6315021" y="3074066"/>
                <a:ext cx="91800" cy="233280"/>
              </p14:xfrm>
            </p:contentPart>
          </mc:Choice>
          <mc:Fallback>
            <p:pic>
              <p:nvPicPr>
                <p:cNvPr id="119" name="Ink 118">
                  <a:extLst>
                    <a:ext uri="{FF2B5EF4-FFF2-40B4-BE49-F238E27FC236}">
                      <a16:creationId xmlns:a16="http://schemas.microsoft.com/office/drawing/2014/main" id="{78A60CB0-2B22-36CF-6410-98DF2EE25E1A}"/>
                    </a:ext>
                  </a:extLst>
                </p:cNvPr>
                <p:cNvPicPr/>
                <p:nvPr/>
              </p:nvPicPr>
              <p:blipFill>
                <a:blip r:embed="rId111"/>
                <a:stretch>
                  <a:fillRect/>
                </a:stretch>
              </p:blipFill>
              <p:spPr>
                <a:xfrm>
                  <a:off x="6306021" y="3065066"/>
                  <a:ext cx="109440" cy="250920"/>
                </a:xfrm>
                <a:prstGeom prst="rect">
                  <a:avLst/>
                </a:prstGeom>
              </p:spPr>
            </p:pic>
          </mc:Fallback>
        </mc:AlternateContent>
      </p:grpSp>
      <p:grpSp>
        <p:nvGrpSpPr>
          <p:cNvPr id="125" name="Group 124">
            <a:extLst>
              <a:ext uri="{FF2B5EF4-FFF2-40B4-BE49-F238E27FC236}">
                <a16:creationId xmlns:a16="http://schemas.microsoft.com/office/drawing/2014/main" id="{7DAAFCFC-29D7-2D2E-A54F-0622A3C0848A}"/>
              </a:ext>
            </a:extLst>
          </p:cNvPr>
          <p:cNvGrpSpPr/>
          <p:nvPr/>
        </p:nvGrpSpPr>
        <p:grpSpPr>
          <a:xfrm>
            <a:off x="6559461" y="2787506"/>
            <a:ext cx="744120" cy="286560"/>
            <a:chOff x="6559461" y="2787506"/>
            <a:chExt cx="744120" cy="286560"/>
          </a:xfrm>
        </p:grpSpPr>
        <mc:AlternateContent xmlns:mc="http://schemas.openxmlformats.org/markup-compatibility/2006">
          <mc:Choice xmlns:p14="http://schemas.microsoft.com/office/powerpoint/2010/main" Requires="p14">
            <p:contentPart p14:bwMode="auto" r:id="rId112">
              <p14:nvContentPartPr>
                <p14:cNvPr id="121" name="Ink 120">
                  <a:extLst>
                    <a:ext uri="{FF2B5EF4-FFF2-40B4-BE49-F238E27FC236}">
                      <a16:creationId xmlns:a16="http://schemas.microsoft.com/office/drawing/2014/main" id="{DB70B922-CA8B-F1CE-9F06-6F28CE0C9E71}"/>
                    </a:ext>
                  </a:extLst>
                </p14:cNvPr>
                <p14:cNvContentPartPr/>
                <p14:nvPr/>
              </p14:nvContentPartPr>
              <p14:xfrm>
                <a:off x="6559461" y="2807666"/>
                <a:ext cx="210960" cy="266400"/>
              </p14:xfrm>
            </p:contentPart>
          </mc:Choice>
          <mc:Fallback>
            <p:pic>
              <p:nvPicPr>
                <p:cNvPr id="121" name="Ink 120">
                  <a:extLst>
                    <a:ext uri="{FF2B5EF4-FFF2-40B4-BE49-F238E27FC236}">
                      <a16:creationId xmlns:a16="http://schemas.microsoft.com/office/drawing/2014/main" id="{DB70B922-CA8B-F1CE-9F06-6F28CE0C9E71}"/>
                    </a:ext>
                  </a:extLst>
                </p:cNvPr>
                <p:cNvPicPr/>
                <p:nvPr/>
              </p:nvPicPr>
              <p:blipFill>
                <a:blip r:embed="rId113"/>
                <a:stretch>
                  <a:fillRect/>
                </a:stretch>
              </p:blipFill>
              <p:spPr>
                <a:xfrm>
                  <a:off x="6550476" y="2798666"/>
                  <a:ext cx="22857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22" name="Ink 121">
                  <a:extLst>
                    <a:ext uri="{FF2B5EF4-FFF2-40B4-BE49-F238E27FC236}">
                      <a16:creationId xmlns:a16="http://schemas.microsoft.com/office/drawing/2014/main" id="{8CF0E44F-8A60-8C14-3D13-635C163827E7}"/>
                    </a:ext>
                  </a:extLst>
                </p14:cNvPr>
                <p14:cNvContentPartPr/>
                <p14:nvPr/>
              </p14:nvContentPartPr>
              <p14:xfrm>
                <a:off x="6889941" y="2787506"/>
                <a:ext cx="295920" cy="248760"/>
              </p14:xfrm>
            </p:contentPart>
          </mc:Choice>
          <mc:Fallback>
            <p:pic>
              <p:nvPicPr>
                <p:cNvPr id="122" name="Ink 121">
                  <a:extLst>
                    <a:ext uri="{FF2B5EF4-FFF2-40B4-BE49-F238E27FC236}">
                      <a16:creationId xmlns:a16="http://schemas.microsoft.com/office/drawing/2014/main" id="{8CF0E44F-8A60-8C14-3D13-635C163827E7}"/>
                    </a:ext>
                  </a:extLst>
                </p:cNvPr>
                <p:cNvPicPr/>
                <p:nvPr/>
              </p:nvPicPr>
              <p:blipFill>
                <a:blip r:embed="rId115"/>
                <a:stretch>
                  <a:fillRect/>
                </a:stretch>
              </p:blipFill>
              <p:spPr>
                <a:xfrm>
                  <a:off x="6880941" y="2778506"/>
                  <a:ext cx="31356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23" name="Ink 122">
                  <a:extLst>
                    <a:ext uri="{FF2B5EF4-FFF2-40B4-BE49-F238E27FC236}">
                      <a16:creationId xmlns:a16="http://schemas.microsoft.com/office/drawing/2014/main" id="{04D612BC-70A6-E52C-0F24-968BBBBA1771}"/>
                    </a:ext>
                  </a:extLst>
                </p14:cNvPr>
                <p14:cNvContentPartPr/>
                <p14:nvPr/>
              </p14:nvContentPartPr>
              <p14:xfrm>
                <a:off x="7275141" y="2816306"/>
                <a:ext cx="28440" cy="244800"/>
              </p14:xfrm>
            </p:contentPart>
          </mc:Choice>
          <mc:Fallback>
            <p:pic>
              <p:nvPicPr>
                <p:cNvPr id="123" name="Ink 122">
                  <a:extLst>
                    <a:ext uri="{FF2B5EF4-FFF2-40B4-BE49-F238E27FC236}">
                      <a16:creationId xmlns:a16="http://schemas.microsoft.com/office/drawing/2014/main" id="{04D612BC-70A6-E52C-0F24-968BBBBA1771}"/>
                    </a:ext>
                  </a:extLst>
                </p:cNvPr>
                <p:cNvPicPr/>
                <p:nvPr/>
              </p:nvPicPr>
              <p:blipFill>
                <a:blip r:embed="rId117"/>
                <a:stretch>
                  <a:fillRect/>
                </a:stretch>
              </p:blipFill>
              <p:spPr>
                <a:xfrm>
                  <a:off x="7266253" y="2807306"/>
                  <a:ext cx="45860" cy="262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8">
            <p14:nvContentPartPr>
              <p14:cNvPr id="124" name="Ink 123">
                <a:extLst>
                  <a:ext uri="{FF2B5EF4-FFF2-40B4-BE49-F238E27FC236}">
                    <a16:creationId xmlns:a16="http://schemas.microsoft.com/office/drawing/2014/main" id="{E2BBEA38-973C-841A-2A4B-CB81BCD7909B}"/>
                  </a:ext>
                </a:extLst>
              </p14:cNvPr>
              <p14:cNvContentPartPr/>
              <p14:nvPr/>
            </p14:nvContentPartPr>
            <p14:xfrm>
              <a:off x="7497981" y="3127346"/>
              <a:ext cx="69120" cy="155520"/>
            </p14:xfrm>
          </p:contentPart>
        </mc:Choice>
        <mc:Fallback>
          <p:pic>
            <p:nvPicPr>
              <p:cNvPr id="124" name="Ink 123">
                <a:extLst>
                  <a:ext uri="{FF2B5EF4-FFF2-40B4-BE49-F238E27FC236}">
                    <a16:creationId xmlns:a16="http://schemas.microsoft.com/office/drawing/2014/main" id="{E2BBEA38-973C-841A-2A4B-CB81BCD7909B}"/>
                  </a:ext>
                </a:extLst>
              </p:cNvPr>
              <p:cNvPicPr/>
              <p:nvPr/>
            </p:nvPicPr>
            <p:blipFill>
              <a:blip r:embed="rId119"/>
              <a:stretch>
                <a:fillRect/>
              </a:stretch>
            </p:blipFill>
            <p:spPr>
              <a:xfrm>
                <a:off x="7488981" y="3118346"/>
                <a:ext cx="8676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26" name="Ink 125">
                <a:extLst>
                  <a:ext uri="{FF2B5EF4-FFF2-40B4-BE49-F238E27FC236}">
                    <a16:creationId xmlns:a16="http://schemas.microsoft.com/office/drawing/2014/main" id="{004FE70C-AA49-F0E7-4755-738C7A8E321D}"/>
                  </a:ext>
                </a:extLst>
              </p14:cNvPr>
              <p14:cNvContentPartPr/>
              <p14:nvPr/>
            </p14:nvContentPartPr>
            <p14:xfrm>
              <a:off x="7778421" y="2782466"/>
              <a:ext cx="249480" cy="278640"/>
            </p14:xfrm>
          </p:contentPart>
        </mc:Choice>
        <mc:Fallback>
          <p:pic>
            <p:nvPicPr>
              <p:cNvPr id="126" name="Ink 125">
                <a:extLst>
                  <a:ext uri="{FF2B5EF4-FFF2-40B4-BE49-F238E27FC236}">
                    <a16:creationId xmlns:a16="http://schemas.microsoft.com/office/drawing/2014/main" id="{004FE70C-AA49-F0E7-4755-738C7A8E321D}"/>
                  </a:ext>
                </a:extLst>
              </p:cNvPr>
              <p:cNvPicPr/>
              <p:nvPr/>
            </p:nvPicPr>
            <p:blipFill>
              <a:blip r:embed="rId121"/>
              <a:stretch>
                <a:fillRect/>
              </a:stretch>
            </p:blipFill>
            <p:spPr>
              <a:xfrm>
                <a:off x="7769421" y="2773478"/>
                <a:ext cx="267120" cy="296257"/>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27" name="Ink 126">
                <a:extLst>
                  <a:ext uri="{FF2B5EF4-FFF2-40B4-BE49-F238E27FC236}">
                    <a16:creationId xmlns:a16="http://schemas.microsoft.com/office/drawing/2014/main" id="{7B71EE57-BEC9-88A5-2F17-CEA272F6ECC1}"/>
                  </a:ext>
                </a:extLst>
              </p14:cNvPr>
              <p14:cNvContentPartPr/>
              <p14:nvPr/>
            </p14:nvContentPartPr>
            <p14:xfrm>
              <a:off x="8130861" y="2794346"/>
              <a:ext cx="247320" cy="267840"/>
            </p14:xfrm>
          </p:contentPart>
        </mc:Choice>
        <mc:Fallback>
          <p:pic>
            <p:nvPicPr>
              <p:cNvPr id="127" name="Ink 126">
                <a:extLst>
                  <a:ext uri="{FF2B5EF4-FFF2-40B4-BE49-F238E27FC236}">
                    <a16:creationId xmlns:a16="http://schemas.microsoft.com/office/drawing/2014/main" id="{7B71EE57-BEC9-88A5-2F17-CEA272F6ECC1}"/>
                  </a:ext>
                </a:extLst>
              </p:cNvPr>
              <p:cNvPicPr/>
              <p:nvPr/>
            </p:nvPicPr>
            <p:blipFill>
              <a:blip r:embed="rId123"/>
              <a:stretch>
                <a:fillRect/>
              </a:stretch>
            </p:blipFill>
            <p:spPr>
              <a:xfrm>
                <a:off x="8121848" y="2785346"/>
                <a:ext cx="264986" cy="285480"/>
              </a:xfrm>
              <a:prstGeom prst="rect">
                <a:avLst/>
              </a:prstGeom>
            </p:spPr>
          </p:pic>
        </mc:Fallback>
      </mc:AlternateContent>
      <p:grpSp>
        <p:nvGrpSpPr>
          <p:cNvPr id="132" name="Group 131">
            <a:extLst>
              <a:ext uri="{FF2B5EF4-FFF2-40B4-BE49-F238E27FC236}">
                <a16:creationId xmlns:a16="http://schemas.microsoft.com/office/drawing/2014/main" id="{4FAC574C-993F-DF7F-0AAB-998D8F1F7128}"/>
              </a:ext>
            </a:extLst>
          </p:cNvPr>
          <p:cNvGrpSpPr/>
          <p:nvPr/>
        </p:nvGrpSpPr>
        <p:grpSpPr>
          <a:xfrm>
            <a:off x="8539821" y="2793626"/>
            <a:ext cx="352440" cy="462960"/>
            <a:chOff x="8539821" y="2793626"/>
            <a:chExt cx="352440" cy="462960"/>
          </a:xfrm>
        </p:grpSpPr>
        <mc:AlternateContent xmlns:mc="http://schemas.openxmlformats.org/markup-compatibility/2006">
          <mc:Choice xmlns:p14="http://schemas.microsoft.com/office/powerpoint/2010/main" Requires="p14">
            <p:contentPart p14:bwMode="auto" r:id="rId124">
              <p14:nvContentPartPr>
                <p14:cNvPr id="130" name="Ink 129">
                  <a:extLst>
                    <a:ext uri="{FF2B5EF4-FFF2-40B4-BE49-F238E27FC236}">
                      <a16:creationId xmlns:a16="http://schemas.microsoft.com/office/drawing/2014/main" id="{AEAAE3D4-5B28-DE1A-5ABC-365012C951D0}"/>
                    </a:ext>
                  </a:extLst>
                </p14:cNvPr>
                <p14:cNvContentPartPr/>
                <p14:nvPr/>
              </p14:nvContentPartPr>
              <p14:xfrm>
                <a:off x="8539821" y="2793626"/>
                <a:ext cx="205200" cy="258120"/>
              </p14:xfrm>
            </p:contentPart>
          </mc:Choice>
          <mc:Fallback>
            <p:pic>
              <p:nvPicPr>
                <p:cNvPr id="130" name="Ink 129">
                  <a:extLst>
                    <a:ext uri="{FF2B5EF4-FFF2-40B4-BE49-F238E27FC236}">
                      <a16:creationId xmlns:a16="http://schemas.microsoft.com/office/drawing/2014/main" id="{AEAAE3D4-5B28-DE1A-5ABC-365012C951D0}"/>
                    </a:ext>
                  </a:extLst>
                </p:cNvPr>
                <p:cNvPicPr/>
                <p:nvPr/>
              </p:nvPicPr>
              <p:blipFill>
                <a:blip r:embed="rId125"/>
                <a:stretch>
                  <a:fillRect/>
                </a:stretch>
              </p:blipFill>
              <p:spPr>
                <a:xfrm>
                  <a:off x="8530837" y="2784626"/>
                  <a:ext cx="222809"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31" name="Ink 130">
                  <a:extLst>
                    <a:ext uri="{FF2B5EF4-FFF2-40B4-BE49-F238E27FC236}">
                      <a16:creationId xmlns:a16="http://schemas.microsoft.com/office/drawing/2014/main" id="{57F34B62-91E7-6296-78EA-AF2DE99570A1}"/>
                    </a:ext>
                  </a:extLst>
                </p14:cNvPr>
                <p14:cNvContentPartPr/>
                <p14:nvPr/>
              </p14:nvContentPartPr>
              <p14:xfrm>
                <a:off x="8729901" y="3060746"/>
                <a:ext cx="162360" cy="195840"/>
              </p14:xfrm>
            </p:contentPart>
          </mc:Choice>
          <mc:Fallback>
            <p:pic>
              <p:nvPicPr>
                <p:cNvPr id="131" name="Ink 130">
                  <a:extLst>
                    <a:ext uri="{FF2B5EF4-FFF2-40B4-BE49-F238E27FC236}">
                      <a16:creationId xmlns:a16="http://schemas.microsoft.com/office/drawing/2014/main" id="{57F34B62-91E7-6296-78EA-AF2DE99570A1}"/>
                    </a:ext>
                  </a:extLst>
                </p:cNvPr>
                <p:cNvPicPr/>
                <p:nvPr/>
              </p:nvPicPr>
              <p:blipFill>
                <a:blip r:embed="rId127"/>
                <a:stretch>
                  <a:fillRect/>
                </a:stretch>
              </p:blipFill>
              <p:spPr>
                <a:xfrm>
                  <a:off x="8720921" y="3051763"/>
                  <a:ext cx="179961" cy="213448"/>
                </a:xfrm>
                <a:prstGeom prst="rect">
                  <a:avLst/>
                </a:prstGeom>
              </p:spPr>
            </p:pic>
          </mc:Fallback>
        </mc:AlternateContent>
      </p:grpSp>
      <p:grpSp>
        <p:nvGrpSpPr>
          <p:cNvPr id="138" name="Group 137">
            <a:extLst>
              <a:ext uri="{FF2B5EF4-FFF2-40B4-BE49-F238E27FC236}">
                <a16:creationId xmlns:a16="http://schemas.microsoft.com/office/drawing/2014/main" id="{90D6580B-5389-ED80-18A3-1FD5D5CA667F}"/>
              </a:ext>
            </a:extLst>
          </p:cNvPr>
          <p:cNvGrpSpPr/>
          <p:nvPr/>
        </p:nvGrpSpPr>
        <p:grpSpPr>
          <a:xfrm>
            <a:off x="2591181" y="3496346"/>
            <a:ext cx="926640" cy="429480"/>
            <a:chOff x="2591181" y="3496346"/>
            <a:chExt cx="926640" cy="429480"/>
          </a:xfrm>
        </p:grpSpPr>
        <mc:AlternateContent xmlns:mc="http://schemas.openxmlformats.org/markup-compatibility/2006">
          <mc:Choice xmlns:p14="http://schemas.microsoft.com/office/powerpoint/2010/main" Requires="p14">
            <p:contentPart p14:bwMode="auto" r:id="rId128">
              <p14:nvContentPartPr>
                <p14:cNvPr id="133" name="Ink 132">
                  <a:extLst>
                    <a:ext uri="{FF2B5EF4-FFF2-40B4-BE49-F238E27FC236}">
                      <a16:creationId xmlns:a16="http://schemas.microsoft.com/office/drawing/2014/main" id="{3CF82233-B557-8A00-3433-CCF7FA2CBFE2}"/>
                    </a:ext>
                  </a:extLst>
                </p14:cNvPr>
                <p14:cNvContentPartPr/>
                <p14:nvPr/>
              </p14:nvContentPartPr>
              <p14:xfrm>
                <a:off x="2591181" y="3515426"/>
                <a:ext cx="208800" cy="232200"/>
              </p14:xfrm>
            </p:contentPart>
          </mc:Choice>
          <mc:Fallback>
            <p:pic>
              <p:nvPicPr>
                <p:cNvPr id="133" name="Ink 132">
                  <a:extLst>
                    <a:ext uri="{FF2B5EF4-FFF2-40B4-BE49-F238E27FC236}">
                      <a16:creationId xmlns:a16="http://schemas.microsoft.com/office/drawing/2014/main" id="{3CF82233-B557-8A00-3433-CCF7FA2CBFE2}"/>
                    </a:ext>
                  </a:extLst>
                </p:cNvPr>
                <p:cNvPicPr/>
                <p:nvPr/>
              </p:nvPicPr>
              <p:blipFill>
                <a:blip r:embed="rId129"/>
                <a:stretch>
                  <a:fillRect/>
                </a:stretch>
              </p:blipFill>
              <p:spPr>
                <a:xfrm>
                  <a:off x="2582181" y="3506412"/>
                  <a:ext cx="226440" cy="249867"/>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34" name="Ink 133">
                  <a:extLst>
                    <a:ext uri="{FF2B5EF4-FFF2-40B4-BE49-F238E27FC236}">
                      <a16:creationId xmlns:a16="http://schemas.microsoft.com/office/drawing/2014/main" id="{66416639-7E72-395A-CB2E-E471E80DBFC3}"/>
                    </a:ext>
                  </a:extLst>
                </p14:cNvPr>
                <p14:cNvContentPartPr/>
                <p14:nvPr/>
              </p14:nvContentPartPr>
              <p14:xfrm>
                <a:off x="2819421" y="3551066"/>
                <a:ext cx="254520" cy="122040"/>
              </p14:xfrm>
            </p:contentPart>
          </mc:Choice>
          <mc:Fallback>
            <p:pic>
              <p:nvPicPr>
                <p:cNvPr id="134" name="Ink 133">
                  <a:extLst>
                    <a:ext uri="{FF2B5EF4-FFF2-40B4-BE49-F238E27FC236}">
                      <a16:creationId xmlns:a16="http://schemas.microsoft.com/office/drawing/2014/main" id="{66416639-7E72-395A-CB2E-E471E80DBFC3}"/>
                    </a:ext>
                  </a:extLst>
                </p:cNvPr>
                <p:cNvPicPr/>
                <p:nvPr/>
              </p:nvPicPr>
              <p:blipFill>
                <a:blip r:embed="rId131"/>
                <a:stretch>
                  <a:fillRect/>
                </a:stretch>
              </p:blipFill>
              <p:spPr>
                <a:xfrm>
                  <a:off x="2810421" y="3542066"/>
                  <a:ext cx="27216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35" name="Ink 134">
                  <a:extLst>
                    <a:ext uri="{FF2B5EF4-FFF2-40B4-BE49-F238E27FC236}">
                      <a16:creationId xmlns:a16="http://schemas.microsoft.com/office/drawing/2014/main" id="{0E0D55BA-75DA-F199-0C7B-D52F0E9C7366}"/>
                    </a:ext>
                  </a:extLst>
                </p14:cNvPr>
                <p14:cNvContentPartPr/>
                <p14:nvPr/>
              </p14:nvContentPartPr>
              <p14:xfrm>
                <a:off x="3021381" y="3511466"/>
                <a:ext cx="26640" cy="264240"/>
              </p14:xfrm>
            </p:contentPart>
          </mc:Choice>
          <mc:Fallback>
            <p:pic>
              <p:nvPicPr>
                <p:cNvPr id="135" name="Ink 134">
                  <a:extLst>
                    <a:ext uri="{FF2B5EF4-FFF2-40B4-BE49-F238E27FC236}">
                      <a16:creationId xmlns:a16="http://schemas.microsoft.com/office/drawing/2014/main" id="{0E0D55BA-75DA-F199-0C7B-D52F0E9C7366}"/>
                    </a:ext>
                  </a:extLst>
                </p:cNvPr>
                <p:cNvPicPr/>
                <p:nvPr/>
              </p:nvPicPr>
              <p:blipFill>
                <a:blip r:embed="rId133"/>
                <a:stretch>
                  <a:fillRect/>
                </a:stretch>
              </p:blipFill>
              <p:spPr>
                <a:xfrm>
                  <a:off x="3012381" y="3502466"/>
                  <a:ext cx="4428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36" name="Ink 135">
                  <a:extLst>
                    <a:ext uri="{FF2B5EF4-FFF2-40B4-BE49-F238E27FC236}">
                      <a16:creationId xmlns:a16="http://schemas.microsoft.com/office/drawing/2014/main" id="{186FDD41-A81F-6E6F-51C8-3A9F170271E9}"/>
                    </a:ext>
                  </a:extLst>
                </p14:cNvPr>
                <p14:cNvContentPartPr/>
                <p14:nvPr/>
              </p14:nvContentPartPr>
              <p14:xfrm>
                <a:off x="3151701" y="3496346"/>
                <a:ext cx="190080" cy="253800"/>
              </p14:xfrm>
            </p:contentPart>
          </mc:Choice>
          <mc:Fallback>
            <p:pic>
              <p:nvPicPr>
                <p:cNvPr id="136" name="Ink 135">
                  <a:extLst>
                    <a:ext uri="{FF2B5EF4-FFF2-40B4-BE49-F238E27FC236}">
                      <a16:creationId xmlns:a16="http://schemas.microsoft.com/office/drawing/2014/main" id="{186FDD41-A81F-6E6F-51C8-3A9F170271E9}"/>
                    </a:ext>
                  </a:extLst>
                </p:cNvPr>
                <p:cNvPicPr/>
                <p:nvPr/>
              </p:nvPicPr>
              <p:blipFill>
                <a:blip r:embed="rId135"/>
                <a:stretch>
                  <a:fillRect/>
                </a:stretch>
              </p:blipFill>
              <p:spPr>
                <a:xfrm>
                  <a:off x="3142701" y="3487333"/>
                  <a:ext cx="207720" cy="271465"/>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37" name="Ink 136">
                  <a:extLst>
                    <a:ext uri="{FF2B5EF4-FFF2-40B4-BE49-F238E27FC236}">
                      <a16:creationId xmlns:a16="http://schemas.microsoft.com/office/drawing/2014/main" id="{02C0DFB6-6475-4375-DFEE-F3015100F479}"/>
                    </a:ext>
                  </a:extLst>
                </p14:cNvPr>
                <p14:cNvContentPartPr/>
                <p14:nvPr/>
              </p14:nvContentPartPr>
              <p14:xfrm>
                <a:off x="3382461" y="3789386"/>
                <a:ext cx="135360" cy="136440"/>
              </p14:xfrm>
            </p:contentPart>
          </mc:Choice>
          <mc:Fallback>
            <p:pic>
              <p:nvPicPr>
                <p:cNvPr id="137" name="Ink 136">
                  <a:extLst>
                    <a:ext uri="{FF2B5EF4-FFF2-40B4-BE49-F238E27FC236}">
                      <a16:creationId xmlns:a16="http://schemas.microsoft.com/office/drawing/2014/main" id="{02C0DFB6-6475-4375-DFEE-F3015100F479}"/>
                    </a:ext>
                  </a:extLst>
                </p:cNvPr>
                <p:cNvPicPr/>
                <p:nvPr/>
              </p:nvPicPr>
              <p:blipFill>
                <a:blip r:embed="rId137"/>
                <a:stretch>
                  <a:fillRect/>
                </a:stretch>
              </p:blipFill>
              <p:spPr>
                <a:xfrm>
                  <a:off x="3373461" y="3780386"/>
                  <a:ext cx="153000" cy="154080"/>
                </a:xfrm>
                <a:prstGeom prst="rect">
                  <a:avLst/>
                </a:prstGeom>
              </p:spPr>
            </p:pic>
          </mc:Fallback>
        </mc:AlternateContent>
      </p:grpSp>
      <p:grpSp>
        <p:nvGrpSpPr>
          <p:cNvPr id="143" name="Group 142">
            <a:extLst>
              <a:ext uri="{FF2B5EF4-FFF2-40B4-BE49-F238E27FC236}">
                <a16:creationId xmlns:a16="http://schemas.microsoft.com/office/drawing/2014/main" id="{85251887-AE1A-9420-5543-C62487DC8DA7}"/>
              </a:ext>
            </a:extLst>
          </p:cNvPr>
          <p:cNvGrpSpPr/>
          <p:nvPr/>
        </p:nvGrpSpPr>
        <p:grpSpPr>
          <a:xfrm>
            <a:off x="3604221" y="3405626"/>
            <a:ext cx="884880" cy="475560"/>
            <a:chOff x="3604221" y="3405626"/>
            <a:chExt cx="884880" cy="475560"/>
          </a:xfrm>
        </p:grpSpPr>
        <mc:AlternateContent xmlns:mc="http://schemas.openxmlformats.org/markup-compatibility/2006">
          <mc:Choice xmlns:p14="http://schemas.microsoft.com/office/powerpoint/2010/main" Requires="p14">
            <p:contentPart p14:bwMode="auto" r:id="rId138">
              <p14:nvContentPartPr>
                <p14:cNvPr id="139" name="Ink 138">
                  <a:extLst>
                    <a:ext uri="{FF2B5EF4-FFF2-40B4-BE49-F238E27FC236}">
                      <a16:creationId xmlns:a16="http://schemas.microsoft.com/office/drawing/2014/main" id="{66276C06-85D0-1313-FE1D-4A6B06A6412B}"/>
                    </a:ext>
                  </a:extLst>
                </p14:cNvPr>
                <p14:cNvContentPartPr/>
                <p14:nvPr/>
              </p14:nvContentPartPr>
              <p14:xfrm>
                <a:off x="3604221" y="3405626"/>
                <a:ext cx="228960" cy="282240"/>
              </p14:xfrm>
            </p:contentPart>
          </mc:Choice>
          <mc:Fallback>
            <p:pic>
              <p:nvPicPr>
                <p:cNvPr id="139" name="Ink 138">
                  <a:extLst>
                    <a:ext uri="{FF2B5EF4-FFF2-40B4-BE49-F238E27FC236}">
                      <a16:creationId xmlns:a16="http://schemas.microsoft.com/office/drawing/2014/main" id="{66276C06-85D0-1313-FE1D-4A6B06A6412B}"/>
                    </a:ext>
                  </a:extLst>
                </p:cNvPr>
                <p:cNvPicPr/>
                <p:nvPr/>
              </p:nvPicPr>
              <p:blipFill>
                <a:blip r:embed="rId139"/>
                <a:stretch>
                  <a:fillRect/>
                </a:stretch>
              </p:blipFill>
              <p:spPr>
                <a:xfrm>
                  <a:off x="3595221" y="3396626"/>
                  <a:ext cx="24660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40" name="Ink 139">
                  <a:extLst>
                    <a:ext uri="{FF2B5EF4-FFF2-40B4-BE49-F238E27FC236}">
                      <a16:creationId xmlns:a16="http://schemas.microsoft.com/office/drawing/2014/main" id="{35529658-12AE-7E59-31C5-C9EB6209E62B}"/>
                    </a:ext>
                  </a:extLst>
                </p14:cNvPr>
                <p14:cNvContentPartPr/>
                <p14:nvPr/>
              </p14:nvContentPartPr>
              <p14:xfrm>
                <a:off x="3895821" y="3445226"/>
                <a:ext cx="58680" cy="286920"/>
              </p14:xfrm>
            </p:contentPart>
          </mc:Choice>
          <mc:Fallback>
            <p:pic>
              <p:nvPicPr>
                <p:cNvPr id="140" name="Ink 139">
                  <a:extLst>
                    <a:ext uri="{FF2B5EF4-FFF2-40B4-BE49-F238E27FC236}">
                      <a16:creationId xmlns:a16="http://schemas.microsoft.com/office/drawing/2014/main" id="{35529658-12AE-7E59-31C5-C9EB6209E62B}"/>
                    </a:ext>
                  </a:extLst>
                </p:cNvPr>
                <p:cNvPicPr/>
                <p:nvPr/>
              </p:nvPicPr>
              <p:blipFill>
                <a:blip r:embed="rId141"/>
                <a:stretch>
                  <a:fillRect/>
                </a:stretch>
              </p:blipFill>
              <p:spPr>
                <a:xfrm>
                  <a:off x="3886821" y="3436226"/>
                  <a:ext cx="7632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41" name="Ink 140">
                  <a:extLst>
                    <a:ext uri="{FF2B5EF4-FFF2-40B4-BE49-F238E27FC236}">
                      <a16:creationId xmlns:a16="http://schemas.microsoft.com/office/drawing/2014/main" id="{DCE6337A-BB46-F700-9752-598959DC0D5A}"/>
                    </a:ext>
                  </a:extLst>
                </p14:cNvPr>
                <p14:cNvContentPartPr/>
                <p14:nvPr/>
              </p14:nvContentPartPr>
              <p14:xfrm>
                <a:off x="4014981" y="3482306"/>
                <a:ext cx="280080" cy="227880"/>
              </p14:xfrm>
            </p:contentPart>
          </mc:Choice>
          <mc:Fallback>
            <p:pic>
              <p:nvPicPr>
                <p:cNvPr id="141" name="Ink 140">
                  <a:extLst>
                    <a:ext uri="{FF2B5EF4-FFF2-40B4-BE49-F238E27FC236}">
                      <a16:creationId xmlns:a16="http://schemas.microsoft.com/office/drawing/2014/main" id="{DCE6337A-BB46-F700-9752-598959DC0D5A}"/>
                    </a:ext>
                  </a:extLst>
                </p:cNvPr>
                <p:cNvPicPr/>
                <p:nvPr/>
              </p:nvPicPr>
              <p:blipFill>
                <a:blip r:embed="rId143"/>
                <a:stretch>
                  <a:fillRect/>
                </a:stretch>
              </p:blipFill>
              <p:spPr>
                <a:xfrm>
                  <a:off x="4005993" y="3473306"/>
                  <a:ext cx="297697"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42" name="Ink 141">
                  <a:extLst>
                    <a:ext uri="{FF2B5EF4-FFF2-40B4-BE49-F238E27FC236}">
                      <a16:creationId xmlns:a16="http://schemas.microsoft.com/office/drawing/2014/main" id="{85ADA1E8-B430-6304-E7D3-14B9CB49FAFE}"/>
                    </a:ext>
                  </a:extLst>
                </p14:cNvPr>
                <p14:cNvContentPartPr/>
                <p14:nvPr/>
              </p14:nvContentPartPr>
              <p14:xfrm>
                <a:off x="4360941" y="3710186"/>
                <a:ext cx="128160" cy="171000"/>
              </p14:xfrm>
            </p:contentPart>
          </mc:Choice>
          <mc:Fallback>
            <p:pic>
              <p:nvPicPr>
                <p:cNvPr id="142" name="Ink 141">
                  <a:extLst>
                    <a:ext uri="{FF2B5EF4-FFF2-40B4-BE49-F238E27FC236}">
                      <a16:creationId xmlns:a16="http://schemas.microsoft.com/office/drawing/2014/main" id="{85ADA1E8-B430-6304-E7D3-14B9CB49FAFE}"/>
                    </a:ext>
                  </a:extLst>
                </p:cNvPr>
                <p:cNvPicPr/>
                <p:nvPr/>
              </p:nvPicPr>
              <p:blipFill>
                <a:blip r:embed="rId145"/>
                <a:stretch>
                  <a:fillRect/>
                </a:stretch>
              </p:blipFill>
              <p:spPr>
                <a:xfrm>
                  <a:off x="4351916" y="3701186"/>
                  <a:ext cx="145850" cy="188640"/>
                </a:xfrm>
                <a:prstGeom prst="rect">
                  <a:avLst/>
                </a:prstGeom>
              </p:spPr>
            </p:pic>
          </mc:Fallback>
        </mc:AlternateContent>
      </p:grpSp>
      <p:grpSp>
        <p:nvGrpSpPr>
          <p:cNvPr id="148" name="Group 147">
            <a:extLst>
              <a:ext uri="{FF2B5EF4-FFF2-40B4-BE49-F238E27FC236}">
                <a16:creationId xmlns:a16="http://schemas.microsoft.com/office/drawing/2014/main" id="{D0D255B5-EA7F-A381-7E3A-B04AE5B19E8E}"/>
              </a:ext>
            </a:extLst>
          </p:cNvPr>
          <p:cNvGrpSpPr/>
          <p:nvPr/>
        </p:nvGrpSpPr>
        <p:grpSpPr>
          <a:xfrm>
            <a:off x="4584861" y="3394826"/>
            <a:ext cx="938160" cy="429840"/>
            <a:chOff x="4584861" y="3394826"/>
            <a:chExt cx="938160" cy="429840"/>
          </a:xfrm>
        </p:grpSpPr>
        <mc:AlternateContent xmlns:mc="http://schemas.openxmlformats.org/markup-compatibility/2006">
          <mc:Choice xmlns:p14="http://schemas.microsoft.com/office/powerpoint/2010/main" Requires="p14">
            <p:contentPart p14:bwMode="auto" r:id="rId146">
              <p14:nvContentPartPr>
                <p14:cNvPr id="144" name="Ink 143">
                  <a:extLst>
                    <a:ext uri="{FF2B5EF4-FFF2-40B4-BE49-F238E27FC236}">
                      <a16:creationId xmlns:a16="http://schemas.microsoft.com/office/drawing/2014/main" id="{2DB18F0E-F353-5958-7121-3FDE5B20445F}"/>
                    </a:ext>
                  </a:extLst>
                </p14:cNvPr>
                <p14:cNvContentPartPr/>
                <p14:nvPr/>
              </p14:nvContentPartPr>
              <p14:xfrm>
                <a:off x="4584861" y="3394826"/>
                <a:ext cx="199440" cy="274320"/>
              </p14:xfrm>
            </p:contentPart>
          </mc:Choice>
          <mc:Fallback>
            <p:pic>
              <p:nvPicPr>
                <p:cNvPr id="144" name="Ink 143">
                  <a:extLst>
                    <a:ext uri="{FF2B5EF4-FFF2-40B4-BE49-F238E27FC236}">
                      <a16:creationId xmlns:a16="http://schemas.microsoft.com/office/drawing/2014/main" id="{2DB18F0E-F353-5958-7121-3FDE5B20445F}"/>
                    </a:ext>
                  </a:extLst>
                </p:cNvPr>
                <p:cNvPicPr/>
                <p:nvPr/>
              </p:nvPicPr>
              <p:blipFill>
                <a:blip r:embed="rId147"/>
                <a:stretch>
                  <a:fillRect/>
                </a:stretch>
              </p:blipFill>
              <p:spPr>
                <a:xfrm>
                  <a:off x="4575861" y="3385826"/>
                  <a:ext cx="21708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45" name="Ink 144">
                  <a:extLst>
                    <a:ext uri="{FF2B5EF4-FFF2-40B4-BE49-F238E27FC236}">
                      <a16:creationId xmlns:a16="http://schemas.microsoft.com/office/drawing/2014/main" id="{43E381C6-A730-4707-B0BD-A695081661AD}"/>
                    </a:ext>
                  </a:extLst>
                </p14:cNvPr>
                <p14:cNvContentPartPr/>
                <p14:nvPr/>
              </p14:nvContentPartPr>
              <p14:xfrm>
                <a:off x="4840821" y="3423986"/>
                <a:ext cx="213120" cy="221400"/>
              </p14:xfrm>
            </p:contentPart>
          </mc:Choice>
          <mc:Fallback>
            <p:pic>
              <p:nvPicPr>
                <p:cNvPr id="145" name="Ink 144">
                  <a:extLst>
                    <a:ext uri="{FF2B5EF4-FFF2-40B4-BE49-F238E27FC236}">
                      <a16:creationId xmlns:a16="http://schemas.microsoft.com/office/drawing/2014/main" id="{43E381C6-A730-4707-B0BD-A695081661AD}"/>
                    </a:ext>
                  </a:extLst>
                </p:cNvPr>
                <p:cNvPicPr/>
                <p:nvPr/>
              </p:nvPicPr>
              <p:blipFill>
                <a:blip r:embed="rId149"/>
                <a:stretch>
                  <a:fillRect/>
                </a:stretch>
              </p:blipFill>
              <p:spPr>
                <a:xfrm>
                  <a:off x="4831821" y="3414986"/>
                  <a:ext cx="23076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46" name="Ink 145">
                  <a:extLst>
                    <a:ext uri="{FF2B5EF4-FFF2-40B4-BE49-F238E27FC236}">
                      <a16:creationId xmlns:a16="http://schemas.microsoft.com/office/drawing/2014/main" id="{A9084DBB-7171-02D4-4129-B080BC97EE12}"/>
                    </a:ext>
                  </a:extLst>
                </p14:cNvPr>
                <p14:cNvContentPartPr/>
                <p14:nvPr/>
              </p14:nvContentPartPr>
              <p14:xfrm>
                <a:off x="5082021" y="3442706"/>
                <a:ext cx="217800" cy="241560"/>
              </p14:xfrm>
            </p:contentPart>
          </mc:Choice>
          <mc:Fallback>
            <p:pic>
              <p:nvPicPr>
                <p:cNvPr id="146" name="Ink 145">
                  <a:extLst>
                    <a:ext uri="{FF2B5EF4-FFF2-40B4-BE49-F238E27FC236}">
                      <a16:creationId xmlns:a16="http://schemas.microsoft.com/office/drawing/2014/main" id="{A9084DBB-7171-02D4-4129-B080BC97EE12}"/>
                    </a:ext>
                  </a:extLst>
                </p:cNvPr>
                <p:cNvPicPr/>
                <p:nvPr/>
              </p:nvPicPr>
              <p:blipFill>
                <a:blip r:embed="rId151"/>
                <a:stretch>
                  <a:fillRect/>
                </a:stretch>
              </p:blipFill>
              <p:spPr>
                <a:xfrm>
                  <a:off x="5073021" y="3433693"/>
                  <a:ext cx="235440" cy="259226"/>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47" name="Ink 146">
                  <a:extLst>
                    <a:ext uri="{FF2B5EF4-FFF2-40B4-BE49-F238E27FC236}">
                      <a16:creationId xmlns:a16="http://schemas.microsoft.com/office/drawing/2014/main" id="{00385231-09D4-7EF7-BC04-D857BCA7D7D0}"/>
                    </a:ext>
                  </a:extLst>
                </p14:cNvPr>
                <p14:cNvContentPartPr/>
                <p14:nvPr/>
              </p14:nvContentPartPr>
              <p14:xfrm>
                <a:off x="5449581" y="3657266"/>
                <a:ext cx="73440" cy="167400"/>
              </p14:xfrm>
            </p:contentPart>
          </mc:Choice>
          <mc:Fallback>
            <p:pic>
              <p:nvPicPr>
                <p:cNvPr id="147" name="Ink 146">
                  <a:extLst>
                    <a:ext uri="{FF2B5EF4-FFF2-40B4-BE49-F238E27FC236}">
                      <a16:creationId xmlns:a16="http://schemas.microsoft.com/office/drawing/2014/main" id="{00385231-09D4-7EF7-BC04-D857BCA7D7D0}"/>
                    </a:ext>
                  </a:extLst>
                </p:cNvPr>
                <p:cNvPicPr/>
                <p:nvPr/>
              </p:nvPicPr>
              <p:blipFill>
                <a:blip r:embed="rId153"/>
                <a:stretch>
                  <a:fillRect/>
                </a:stretch>
              </p:blipFill>
              <p:spPr>
                <a:xfrm>
                  <a:off x="5440625" y="3648266"/>
                  <a:ext cx="90994" cy="185040"/>
                </a:xfrm>
                <a:prstGeom prst="rect">
                  <a:avLst/>
                </a:prstGeom>
              </p:spPr>
            </p:pic>
          </mc:Fallback>
        </mc:AlternateContent>
      </p:grpSp>
      <p:grpSp>
        <p:nvGrpSpPr>
          <p:cNvPr id="154" name="Group 153">
            <a:extLst>
              <a:ext uri="{FF2B5EF4-FFF2-40B4-BE49-F238E27FC236}">
                <a16:creationId xmlns:a16="http://schemas.microsoft.com/office/drawing/2014/main" id="{9FCFA0C8-A933-E6A4-7E9C-A41EDBB90DBF}"/>
              </a:ext>
            </a:extLst>
          </p:cNvPr>
          <p:cNvGrpSpPr/>
          <p:nvPr/>
        </p:nvGrpSpPr>
        <p:grpSpPr>
          <a:xfrm>
            <a:off x="5618781" y="3400586"/>
            <a:ext cx="954720" cy="461880"/>
            <a:chOff x="5618781" y="3400586"/>
            <a:chExt cx="954720" cy="461880"/>
          </a:xfrm>
        </p:grpSpPr>
        <mc:AlternateContent xmlns:mc="http://schemas.openxmlformats.org/markup-compatibility/2006">
          <mc:Choice xmlns:p14="http://schemas.microsoft.com/office/powerpoint/2010/main" Requires="p14">
            <p:contentPart p14:bwMode="auto" r:id="rId154">
              <p14:nvContentPartPr>
                <p14:cNvPr id="149" name="Ink 148">
                  <a:extLst>
                    <a:ext uri="{FF2B5EF4-FFF2-40B4-BE49-F238E27FC236}">
                      <a16:creationId xmlns:a16="http://schemas.microsoft.com/office/drawing/2014/main" id="{5DD6B4F7-1FDD-B0D6-6842-2ECC2C84E30B}"/>
                    </a:ext>
                  </a:extLst>
                </p14:cNvPr>
                <p14:cNvContentPartPr/>
                <p14:nvPr/>
              </p14:nvContentPartPr>
              <p14:xfrm>
                <a:off x="5618781" y="3421106"/>
                <a:ext cx="198000" cy="210960"/>
              </p14:xfrm>
            </p:contentPart>
          </mc:Choice>
          <mc:Fallback>
            <p:pic>
              <p:nvPicPr>
                <p:cNvPr id="149" name="Ink 148">
                  <a:extLst>
                    <a:ext uri="{FF2B5EF4-FFF2-40B4-BE49-F238E27FC236}">
                      <a16:creationId xmlns:a16="http://schemas.microsoft.com/office/drawing/2014/main" id="{5DD6B4F7-1FDD-B0D6-6842-2ECC2C84E30B}"/>
                    </a:ext>
                  </a:extLst>
                </p:cNvPr>
                <p:cNvPicPr/>
                <p:nvPr/>
              </p:nvPicPr>
              <p:blipFill>
                <a:blip r:embed="rId155"/>
                <a:stretch>
                  <a:fillRect/>
                </a:stretch>
              </p:blipFill>
              <p:spPr>
                <a:xfrm>
                  <a:off x="5609781" y="3412106"/>
                  <a:ext cx="21564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50" name="Ink 149">
                  <a:extLst>
                    <a:ext uri="{FF2B5EF4-FFF2-40B4-BE49-F238E27FC236}">
                      <a16:creationId xmlns:a16="http://schemas.microsoft.com/office/drawing/2014/main" id="{74DF1C0C-F79D-E3F0-D8ED-3A5BB7648D74}"/>
                    </a:ext>
                  </a:extLst>
                </p14:cNvPr>
                <p14:cNvContentPartPr/>
                <p14:nvPr/>
              </p14:nvContentPartPr>
              <p14:xfrm>
                <a:off x="5910381" y="3400586"/>
                <a:ext cx="185040" cy="192600"/>
              </p14:xfrm>
            </p:contentPart>
          </mc:Choice>
          <mc:Fallback>
            <p:pic>
              <p:nvPicPr>
                <p:cNvPr id="150" name="Ink 149">
                  <a:extLst>
                    <a:ext uri="{FF2B5EF4-FFF2-40B4-BE49-F238E27FC236}">
                      <a16:creationId xmlns:a16="http://schemas.microsoft.com/office/drawing/2014/main" id="{74DF1C0C-F79D-E3F0-D8ED-3A5BB7648D74}"/>
                    </a:ext>
                  </a:extLst>
                </p:cNvPr>
                <p:cNvPicPr/>
                <p:nvPr/>
              </p:nvPicPr>
              <p:blipFill>
                <a:blip r:embed="rId157"/>
                <a:stretch>
                  <a:fillRect/>
                </a:stretch>
              </p:blipFill>
              <p:spPr>
                <a:xfrm>
                  <a:off x="5901381" y="3391586"/>
                  <a:ext cx="20268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51" name="Ink 150">
                  <a:extLst>
                    <a:ext uri="{FF2B5EF4-FFF2-40B4-BE49-F238E27FC236}">
                      <a16:creationId xmlns:a16="http://schemas.microsoft.com/office/drawing/2014/main" id="{FE11D7F6-305F-61F9-3DE5-C15D88C2A0ED}"/>
                    </a:ext>
                  </a:extLst>
                </p14:cNvPr>
                <p14:cNvContentPartPr/>
                <p14:nvPr/>
              </p14:nvContentPartPr>
              <p14:xfrm>
                <a:off x="6135741" y="3431906"/>
                <a:ext cx="223200" cy="108720"/>
              </p14:xfrm>
            </p:contentPart>
          </mc:Choice>
          <mc:Fallback>
            <p:pic>
              <p:nvPicPr>
                <p:cNvPr id="151" name="Ink 150">
                  <a:extLst>
                    <a:ext uri="{FF2B5EF4-FFF2-40B4-BE49-F238E27FC236}">
                      <a16:creationId xmlns:a16="http://schemas.microsoft.com/office/drawing/2014/main" id="{FE11D7F6-305F-61F9-3DE5-C15D88C2A0ED}"/>
                    </a:ext>
                  </a:extLst>
                </p:cNvPr>
                <p:cNvPicPr/>
                <p:nvPr/>
              </p:nvPicPr>
              <p:blipFill>
                <a:blip r:embed="rId159"/>
                <a:stretch>
                  <a:fillRect/>
                </a:stretch>
              </p:blipFill>
              <p:spPr>
                <a:xfrm>
                  <a:off x="6126741" y="3422906"/>
                  <a:ext cx="24084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52" name="Ink 151">
                  <a:extLst>
                    <a:ext uri="{FF2B5EF4-FFF2-40B4-BE49-F238E27FC236}">
                      <a16:creationId xmlns:a16="http://schemas.microsoft.com/office/drawing/2014/main" id="{CCFAF3DD-BFDB-AFD7-3548-2073490F014D}"/>
                    </a:ext>
                  </a:extLst>
                </p14:cNvPr>
                <p14:cNvContentPartPr/>
                <p14:nvPr/>
              </p14:nvContentPartPr>
              <p14:xfrm>
                <a:off x="6306741" y="3431906"/>
                <a:ext cx="27360" cy="222120"/>
              </p14:xfrm>
            </p:contentPart>
          </mc:Choice>
          <mc:Fallback>
            <p:pic>
              <p:nvPicPr>
                <p:cNvPr id="152" name="Ink 151">
                  <a:extLst>
                    <a:ext uri="{FF2B5EF4-FFF2-40B4-BE49-F238E27FC236}">
                      <a16:creationId xmlns:a16="http://schemas.microsoft.com/office/drawing/2014/main" id="{CCFAF3DD-BFDB-AFD7-3548-2073490F014D}"/>
                    </a:ext>
                  </a:extLst>
                </p:cNvPr>
                <p:cNvPicPr/>
                <p:nvPr/>
              </p:nvPicPr>
              <p:blipFill>
                <a:blip r:embed="rId161"/>
                <a:stretch>
                  <a:fillRect/>
                </a:stretch>
              </p:blipFill>
              <p:spPr>
                <a:xfrm>
                  <a:off x="6297741" y="3422921"/>
                  <a:ext cx="45000" cy="239731"/>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53" name="Ink 152">
                  <a:extLst>
                    <a:ext uri="{FF2B5EF4-FFF2-40B4-BE49-F238E27FC236}">
                      <a16:creationId xmlns:a16="http://schemas.microsoft.com/office/drawing/2014/main" id="{0346D618-52B3-B69F-D93D-5796347DE3E7}"/>
                    </a:ext>
                  </a:extLst>
                </p14:cNvPr>
                <p14:cNvContentPartPr/>
                <p14:nvPr/>
              </p14:nvContentPartPr>
              <p14:xfrm>
                <a:off x="6428421" y="3736826"/>
                <a:ext cx="145080" cy="125640"/>
              </p14:xfrm>
            </p:contentPart>
          </mc:Choice>
          <mc:Fallback>
            <p:pic>
              <p:nvPicPr>
                <p:cNvPr id="153" name="Ink 152">
                  <a:extLst>
                    <a:ext uri="{FF2B5EF4-FFF2-40B4-BE49-F238E27FC236}">
                      <a16:creationId xmlns:a16="http://schemas.microsoft.com/office/drawing/2014/main" id="{0346D618-52B3-B69F-D93D-5796347DE3E7}"/>
                    </a:ext>
                  </a:extLst>
                </p:cNvPr>
                <p:cNvPicPr/>
                <p:nvPr/>
              </p:nvPicPr>
              <p:blipFill>
                <a:blip r:embed="rId163"/>
                <a:stretch>
                  <a:fillRect/>
                </a:stretch>
              </p:blipFill>
              <p:spPr>
                <a:xfrm>
                  <a:off x="6419421" y="3727826"/>
                  <a:ext cx="162720" cy="143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4">
            <p14:nvContentPartPr>
              <p14:cNvPr id="155" name="Ink 154">
                <a:extLst>
                  <a:ext uri="{FF2B5EF4-FFF2-40B4-BE49-F238E27FC236}">
                    <a16:creationId xmlns:a16="http://schemas.microsoft.com/office/drawing/2014/main" id="{51C81240-E0B7-15E8-481B-4E95548BC669}"/>
                  </a:ext>
                </a:extLst>
              </p14:cNvPr>
              <p14:cNvContentPartPr/>
              <p14:nvPr/>
            </p14:nvContentPartPr>
            <p14:xfrm>
              <a:off x="6765021" y="3378626"/>
              <a:ext cx="230760" cy="109440"/>
            </p14:xfrm>
          </p:contentPart>
        </mc:Choice>
        <mc:Fallback>
          <p:pic>
            <p:nvPicPr>
              <p:cNvPr id="155" name="Ink 154">
                <a:extLst>
                  <a:ext uri="{FF2B5EF4-FFF2-40B4-BE49-F238E27FC236}">
                    <a16:creationId xmlns:a16="http://schemas.microsoft.com/office/drawing/2014/main" id="{51C81240-E0B7-15E8-481B-4E95548BC669}"/>
                  </a:ext>
                </a:extLst>
              </p:cNvPr>
              <p:cNvPicPr/>
              <p:nvPr/>
            </p:nvPicPr>
            <p:blipFill>
              <a:blip r:embed="rId165"/>
              <a:stretch>
                <a:fillRect/>
              </a:stretch>
            </p:blipFill>
            <p:spPr>
              <a:xfrm>
                <a:off x="6756007" y="3369626"/>
                <a:ext cx="248428"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56" name="Ink 155">
                <a:extLst>
                  <a:ext uri="{FF2B5EF4-FFF2-40B4-BE49-F238E27FC236}">
                    <a16:creationId xmlns:a16="http://schemas.microsoft.com/office/drawing/2014/main" id="{B3E59553-B49D-01F5-5D4E-56917DE1F6C7}"/>
                  </a:ext>
                </a:extLst>
              </p14:cNvPr>
              <p14:cNvContentPartPr/>
              <p14:nvPr/>
            </p14:nvContentPartPr>
            <p14:xfrm>
              <a:off x="6959781" y="3325706"/>
              <a:ext cx="32760" cy="345600"/>
            </p14:xfrm>
          </p:contentPart>
        </mc:Choice>
        <mc:Fallback>
          <p:pic>
            <p:nvPicPr>
              <p:cNvPr id="156" name="Ink 155">
                <a:extLst>
                  <a:ext uri="{FF2B5EF4-FFF2-40B4-BE49-F238E27FC236}">
                    <a16:creationId xmlns:a16="http://schemas.microsoft.com/office/drawing/2014/main" id="{B3E59553-B49D-01F5-5D4E-56917DE1F6C7}"/>
                  </a:ext>
                </a:extLst>
              </p:cNvPr>
              <p:cNvPicPr/>
              <p:nvPr/>
            </p:nvPicPr>
            <p:blipFill>
              <a:blip r:embed="rId167"/>
              <a:stretch>
                <a:fillRect/>
              </a:stretch>
            </p:blipFill>
            <p:spPr>
              <a:xfrm>
                <a:off x="6950781" y="3316706"/>
                <a:ext cx="5040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57" name="Ink 156">
                <a:extLst>
                  <a:ext uri="{FF2B5EF4-FFF2-40B4-BE49-F238E27FC236}">
                    <a16:creationId xmlns:a16="http://schemas.microsoft.com/office/drawing/2014/main" id="{C47427BB-76C0-B6B0-5C68-D0240184D5B0}"/>
                  </a:ext>
                </a:extLst>
              </p14:cNvPr>
              <p14:cNvContentPartPr/>
              <p14:nvPr/>
            </p14:nvContentPartPr>
            <p14:xfrm>
              <a:off x="7116021" y="3431906"/>
              <a:ext cx="22320" cy="186840"/>
            </p14:xfrm>
          </p:contentPart>
        </mc:Choice>
        <mc:Fallback>
          <p:pic>
            <p:nvPicPr>
              <p:cNvPr id="157" name="Ink 156">
                <a:extLst>
                  <a:ext uri="{FF2B5EF4-FFF2-40B4-BE49-F238E27FC236}">
                    <a16:creationId xmlns:a16="http://schemas.microsoft.com/office/drawing/2014/main" id="{C47427BB-76C0-B6B0-5C68-D0240184D5B0}"/>
                  </a:ext>
                </a:extLst>
              </p:cNvPr>
              <p:cNvPicPr/>
              <p:nvPr/>
            </p:nvPicPr>
            <p:blipFill>
              <a:blip r:embed="rId169"/>
              <a:stretch>
                <a:fillRect/>
              </a:stretch>
            </p:blipFill>
            <p:spPr>
              <a:xfrm>
                <a:off x="7107021" y="3422923"/>
                <a:ext cx="39960" cy="204446"/>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58" name="Ink 157">
                <a:extLst>
                  <a:ext uri="{FF2B5EF4-FFF2-40B4-BE49-F238E27FC236}">
                    <a16:creationId xmlns:a16="http://schemas.microsoft.com/office/drawing/2014/main" id="{D55B6FEE-1E36-BAE2-07BA-1D228E1000A3}"/>
                  </a:ext>
                </a:extLst>
              </p14:cNvPr>
              <p14:cNvContentPartPr/>
              <p14:nvPr/>
            </p14:nvContentPartPr>
            <p14:xfrm>
              <a:off x="7235181" y="3416786"/>
              <a:ext cx="234000" cy="241920"/>
            </p14:xfrm>
          </p:contentPart>
        </mc:Choice>
        <mc:Fallback>
          <p:pic>
            <p:nvPicPr>
              <p:cNvPr id="158" name="Ink 157">
                <a:extLst>
                  <a:ext uri="{FF2B5EF4-FFF2-40B4-BE49-F238E27FC236}">
                    <a16:creationId xmlns:a16="http://schemas.microsoft.com/office/drawing/2014/main" id="{D55B6FEE-1E36-BAE2-07BA-1D228E1000A3}"/>
                  </a:ext>
                </a:extLst>
              </p:cNvPr>
              <p:cNvPicPr/>
              <p:nvPr/>
            </p:nvPicPr>
            <p:blipFill>
              <a:blip r:embed="rId171"/>
              <a:stretch>
                <a:fillRect/>
              </a:stretch>
            </p:blipFill>
            <p:spPr>
              <a:xfrm>
                <a:off x="7226181" y="3407786"/>
                <a:ext cx="25164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59" name="Ink 158">
                <a:extLst>
                  <a:ext uri="{FF2B5EF4-FFF2-40B4-BE49-F238E27FC236}">
                    <a16:creationId xmlns:a16="http://schemas.microsoft.com/office/drawing/2014/main" id="{AFFCBB1C-BE11-7CF3-E444-DDE00269A558}"/>
                  </a:ext>
                </a:extLst>
              </p14:cNvPr>
              <p14:cNvContentPartPr/>
              <p14:nvPr/>
            </p14:nvContentPartPr>
            <p14:xfrm>
              <a:off x="7549461" y="3696866"/>
              <a:ext cx="73440" cy="115560"/>
            </p14:xfrm>
          </p:contentPart>
        </mc:Choice>
        <mc:Fallback>
          <p:pic>
            <p:nvPicPr>
              <p:cNvPr id="159" name="Ink 158">
                <a:extLst>
                  <a:ext uri="{FF2B5EF4-FFF2-40B4-BE49-F238E27FC236}">
                    <a16:creationId xmlns:a16="http://schemas.microsoft.com/office/drawing/2014/main" id="{AFFCBB1C-BE11-7CF3-E444-DDE00269A558}"/>
                  </a:ext>
                </a:extLst>
              </p:cNvPr>
              <p:cNvPicPr/>
              <p:nvPr/>
            </p:nvPicPr>
            <p:blipFill>
              <a:blip r:embed="rId173"/>
              <a:stretch>
                <a:fillRect/>
              </a:stretch>
            </p:blipFill>
            <p:spPr>
              <a:xfrm>
                <a:off x="7540461" y="3687894"/>
                <a:ext cx="91080" cy="133145"/>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60" name="Ink 159">
                <a:extLst>
                  <a:ext uri="{FF2B5EF4-FFF2-40B4-BE49-F238E27FC236}">
                    <a16:creationId xmlns:a16="http://schemas.microsoft.com/office/drawing/2014/main" id="{5D2BA586-2A2F-1D0A-7967-E65BD709EFDF}"/>
                  </a:ext>
                </a:extLst>
              </p14:cNvPr>
              <p14:cNvContentPartPr/>
              <p14:nvPr/>
            </p14:nvContentPartPr>
            <p14:xfrm>
              <a:off x="7809021" y="3458186"/>
              <a:ext cx="255960" cy="158040"/>
            </p14:xfrm>
          </p:contentPart>
        </mc:Choice>
        <mc:Fallback>
          <p:pic>
            <p:nvPicPr>
              <p:cNvPr id="160" name="Ink 159">
                <a:extLst>
                  <a:ext uri="{FF2B5EF4-FFF2-40B4-BE49-F238E27FC236}">
                    <a16:creationId xmlns:a16="http://schemas.microsoft.com/office/drawing/2014/main" id="{5D2BA586-2A2F-1D0A-7967-E65BD709EFDF}"/>
                  </a:ext>
                </a:extLst>
              </p:cNvPr>
              <p:cNvPicPr/>
              <p:nvPr/>
            </p:nvPicPr>
            <p:blipFill>
              <a:blip r:embed="rId175"/>
              <a:stretch>
                <a:fillRect/>
              </a:stretch>
            </p:blipFill>
            <p:spPr>
              <a:xfrm>
                <a:off x="7800021" y="3449186"/>
                <a:ext cx="27360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61" name="Ink 160">
                <a:extLst>
                  <a:ext uri="{FF2B5EF4-FFF2-40B4-BE49-F238E27FC236}">
                    <a16:creationId xmlns:a16="http://schemas.microsoft.com/office/drawing/2014/main" id="{6BA51317-413A-88A2-C449-E604DEC64925}"/>
                  </a:ext>
                </a:extLst>
              </p14:cNvPr>
              <p14:cNvContentPartPr/>
              <p14:nvPr/>
            </p14:nvContentPartPr>
            <p14:xfrm>
              <a:off x="7977501" y="3445226"/>
              <a:ext cx="19080" cy="291960"/>
            </p14:xfrm>
          </p:contentPart>
        </mc:Choice>
        <mc:Fallback>
          <p:pic>
            <p:nvPicPr>
              <p:cNvPr id="161" name="Ink 160">
                <a:extLst>
                  <a:ext uri="{FF2B5EF4-FFF2-40B4-BE49-F238E27FC236}">
                    <a16:creationId xmlns:a16="http://schemas.microsoft.com/office/drawing/2014/main" id="{6BA51317-413A-88A2-C449-E604DEC64925}"/>
                  </a:ext>
                </a:extLst>
              </p:cNvPr>
              <p:cNvPicPr/>
              <p:nvPr/>
            </p:nvPicPr>
            <p:blipFill>
              <a:blip r:embed="rId177"/>
              <a:stretch>
                <a:fillRect/>
              </a:stretch>
            </p:blipFill>
            <p:spPr>
              <a:xfrm>
                <a:off x="7968501" y="3436226"/>
                <a:ext cx="3672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62" name="Ink 161">
                <a:extLst>
                  <a:ext uri="{FF2B5EF4-FFF2-40B4-BE49-F238E27FC236}">
                    <a16:creationId xmlns:a16="http://schemas.microsoft.com/office/drawing/2014/main" id="{834394DB-E9F9-934C-2CD4-9895CF15E6C0}"/>
                  </a:ext>
                </a:extLst>
              </p14:cNvPr>
              <p14:cNvContentPartPr/>
              <p14:nvPr/>
            </p14:nvContentPartPr>
            <p14:xfrm>
              <a:off x="8149581" y="3447026"/>
              <a:ext cx="265320" cy="283320"/>
            </p14:xfrm>
          </p:contentPart>
        </mc:Choice>
        <mc:Fallback>
          <p:pic>
            <p:nvPicPr>
              <p:cNvPr id="162" name="Ink 161">
                <a:extLst>
                  <a:ext uri="{FF2B5EF4-FFF2-40B4-BE49-F238E27FC236}">
                    <a16:creationId xmlns:a16="http://schemas.microsoft.com/office/drawing/2014/main" id="{834394DB-E9F9-934C-2CD4-9895CF15E6C0}"/>
                  </a:ext>
                </a:extLst>
              </p:cNvPr>
              <p:cNvPicPr/>
              <p:nvPr/>
            </p:nvPicPr>
            <p:blipFill>
              <a:blip r:embed="rId179"/>
              <a:stretch>
                <a:fillRect/>
              </a:stretch>
            </p:blipFill>
            <p:spPr>
              <a:xfrm>
                <a:off x="8140581" y="3438026"/>
                <a:ext cx="28296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63" name="Ink 162">
                <a:extLst>
                  <a:ext uri="{FF2B5EF4-FFF2-40B4-BE49-F238E27FC236}">
                    <a16:creationId xmlns:a16="http://schemas.microsoft.com/office/drawing/2014/main" id="{92AAD955-3D8B-AA9B-1FEE-C3FFCA365CA9}"/>
                  </a:ext>
                </a:extLst>
              </p14:cNvPr>
              <p14:cNvContentPartPr/>
              <p14:nvPr/>
            </p14:nvContentPartPr>
            <p14:xfrm>
              <a:off x="8494461" y="3360986"/>
              <a:ext cx="41040" cy="389160"/>
            </p14:xfrm>
          </p:contentPart>
        </mc:Choice>
        <mc:Fallback>
          <p:pic>
            <p:nvPicPr>
              <p:cNvPr id="163" name="Ink 162">
                <a:extLst>
                  <a:ext uri="{FF2B5EF4-FFF2-40B4-BE49-F238E27FC236}">
                    <a16:creationId xmlns:a16="http://schemas.microsoft.com/office/drawing/2014/main" id="{92AAD955-3D8B-AA9B-1FEE-C3FFCA365CA9}"/>
                  </a:ext>
                </a:extLst>
              </p:cNvPr>
              <p:cNvPicPr/>
              <p:nvPr/>
            </p:nvPicPr>
            <p:blipFill>
              <a:blip r:embed="rId181"/>
              <a:stretch>
                <a:fillRect/>
              </a:stretch>
            </p:blipFill>
            <p:spPr>
              <a:xfrm>
                <a:off x="8485461" y="3351986"/>
                <a:ext cx="58680" cy="4068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66" name="Ink 165">
                <a:extLst>
                  <a:ext uri="{FF2B5EF4-FFF2-40B4-BE49-F238E27FC236}">
                    <a16:creationId xmlns:a16="http://schemas.microsoft.com/office/drawing/2014/main" id="{ED5586BB-E504-F146-98A0-E7743B053E2A}"/>
                  </a:ext>
                </a:extLst>
              </p14:cNvPr>
              <p14:cNvContentPartPr/>
              <p14:nvPr/>
            </p14:nvContentPartPr>
            <p14:xfrm>
              <a:off x="8777421" y="3390866"/>
              <a:ext cx="303840" cy="399960"/>
            </p14:xfrm>
          </p:contentPart>
        </mc:Choice>
        <mc:Fallback>
          <p:pic>
            <p:nvPicPr>
              <p:cNvPr id="166" name="Ink 165">
                <a:extLst>
                  <a:ext uri="{FF2B5EF4-FFF2-40B4-BE49-F238E27FC236}">
                    <a16:creationId xmlns:a16="http://schemas.microsoft.com/office/drawing/2014/main" id="{ED5586BB-E504-F146-98A0-E7743B053E2A}"/>
                  </a:ext>
                </a:extLst>
              </p:cNvPr>
              <p:cNvPicPr/>
              <p:nvPr/>
            </p:nvPicPr>
            <p:blipFill>
              <a:blip r:embed="rId183"/>
              <a:stretch>
                <a:fillRect/>
              </a:stretch>
            </p:blipFill>
            <p:spPr>
              <a:xfrm>
                <a:off x="8768432" y="3381866"/>
                <a:ext cx="321459" cy="417600"/>
              </a:xfrm>
              <a:prstGeom prst="rect">
                <a:avLst/>
              </a:prstGeom>
            </p:spPr>
          </p:pic>
        </mc:Fallback>
      </mc:AlternateContent>
      <p:grpSp>
        <p:nvGrpSpPr>
          <p:cNvPr id="175" name="Group 174">
            <a:extLst>
              <a:ext uri="{FF2B5EF4-FFF2-40B4-BE49-F238E27FC236}">
                <a16:creationId xmlns:a16="http://schemas.microsoft.com/office/drawing/2014/main" id="{133EF6D1-990C-F740-6410-DF4599FF15F1}"/>
              </a:ext>
            </a:extLst>
          </p:cNvPr>
          <p:cNvGrpSpPr/>
          <p:nvPr/>
        </p:nvGrpSpPr>
        <p:grpSpPr>
          <a:xfrm>
            <a:off x="9567621" y="3339026"/>
            <a:ext cx="1474560" cy="413640"/>
            <a:chOff x="9567621" y="3339026"/>
            <a:chExt cx="1474560" cy="413640"/>
          </a:xfrm>
        </p:grpSpPr>
        <mc:AlternateContent xmlns:mc="http://schemas.openxmlformats.org/markup-compatibility/2006">
          <mc:Choice xmlns:p14="http://schemas.microsoft.com/office/powerpoint/2010/main" Requires="p14">
            <p:contentPart p14:bwMode="auto" r:id="rId184">
              <p14:nvContentPartPr>
                <p14:cNvPr id="167" name="Ink 166">
                  <a:extLst>
                    <a:ext uri="{FF2B5EF4-FFF2-40B4-BE49-F238E27FC236}">
                      <a16:creationId xmlns:a16="http://schemas.microsoft.com/office/drawing/2014/main" id="{A29D05E3-DE2A-917C-6739-03751FA91E36}"/>
                    </a:ext>
                  </a:extLst>
                </p14:cNvPr>
                <p14:cNvContentPartPr/>
                <p14:nvPr/>
              </p14:nvContentPartPr>
              <p14:xfrm>
                <a:off x="9567621" y="3339026"/>
                <a:ext cx="40320" cy="353160"/>
              </p14:xfrm>
            </p:contentPart>
          </mc:Choice>
          <mc:Fallback>
            <p:pic>
              <p:nvPicPr>
                <p:cNvPr id="167" name="Ink 166">
                  <a:extLst>
                    <a:ext uri="{FF2B5EF4-FFF2-40B4-BE49-F238E27FC236}">
                      <a16:creationId xmlns:a16="http://schemas.microsoft.com/office/drawing/2014/main" id="{A29D05E3-DE2A-917C-6739-03751FA91E36}"/>
                    </a:ext>
                  </a:extLst>
                </p:cNvPr>
                <p:cNvPicPr/>
                <p:nvPr/>
              </p:nvPicPr>
              <p:blipFill>
                <a:blip r:embed="rId185"/>
                <a:stretch>
                  <a:fillRect/>
                </a:stretch>
              </p:blipFill>
              <p:spPr>
                <a:xfrm>
                  <a:off x="9558621" y="3330026"/>
                  <a:ext cx="57960" cy="3708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68" name="Ink 167">
                  <a:extLst>
                    <a:ext uri="{FF2B5EF4-FFF2-40B4-BE49-F238E27FC236}">
                      <a16:creationId xmlns:a16="http://schemas.microsoft.com/office/drawing/2014/main" id="{CC5B87E5-FD50-8741-CB4E-E16EA98E80AE}"/>
                    </a:ext>
                  </a:extLst>
                </p14:cNvPr>
                <p14:cNvContentPartPr/>
                <p14:nvPr/>
              </p14:nvContentPartPr>
              <p14:xfrm>
                <a:off x="9732501" y="3365666"/>
                <a:ext cx="234000" cy="266400"/>
              </p14:xfrm>
            </p:contentPart>
          </mc:Choice>
          <mc:Fallback>
            <p:pic>
              <p:nvPicPr>
                <p:cNvPr id="168" name="Ink 167">
                  <a:extLst>
                    <a:ext uri="{FF2B5EF4-FFF2-40B4-BE49-F238E27FC236}">
                      <a16:creationId xmlns:a16="http://schemas.microsoft.com/office/drawing/2014/main" id="{CC5B87E5-FD50-8741-CB4E-E16EA98E80AE}"/>
                    </a:ext>
                  </a:extLst>
                </p:cNvPr>
                <p:cNvPicPr/>
                <p:nvPr/>
              </p:nvPicPr>
              <p:blipFill>
                <a:blip r:embed="rId187"/>
                <a:stretch>
                  <a:fillRect/>
                </a:stretch>
              </p:blipFill>
              <p:spPr>
                <a:xfrm>
                  <a:off x="9723487" y="3356666"/>
                  <a:ext cx="251667"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69" name="Ink 168">
                  <a:extLst>
                    <a:ext uri="{FF2B5EF4-FFF2-40B4-BE49-F238E27FC236}">
                      <a16:creationId xmlns:a16="http://schemas.microsoft.com/office/drawing/2014/main" id="{EE436AF6-D7F1-F352-9A6C-395145A9AE47}"/>
                    </a:ext>
                  </a:extLst>
                </p14:cNvPr>
                <p14:cNvContentPartPr/>
                <p14:nvPr/>
              </p14:nvContentPartPr>
              <p14:xfrm>
                <a:off x="10031301" y="3339026"/>
                <a:ext cx="15120" cy="413640"/>
              </p14:xfrm>
            </p:contentPart>
          </mc:Choice>
          <mc:Fallback>
            <p:pic>
              <p:nvPicPr>
                <p:cNvPr id="169" name="Ink 168">
                  <a:extLst>
                    <a:ext uri="{FF2B5EF4-FFF2-40B4-BE49-F238E27FC236}">
                      <a16:creationId xmlns:a16="http://schemas.microsoft.com/office/drawing/2014/main" id="{EE436AF6-D7F1-F352-9A6C-395145A9AE47}"/>
                    </a:ext>
                  </a:extLst>
                </p:cNvPr>
                <p:cNvPicPr/>
                <p:nvPr/>
              </p:nvPicPr>
              <p:blipFill>
                <a:blip r:embed="rId189"/>
                <a:stretch>
                  <a:fillRect/>
                </a:stretch>
              </p:blipFill>
              <p:spPr>
                <a:xfrm>
                  <a:off x="10022301" y="3330026"/>
                  <a:ext cx="32760" cy="4312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70" name="Ink 169">
                  <a:extLst>
                    <a:ext uri="{FF2B5EF4-FFF2-40B4-BE49-F238E27FC236}">
                      <a16:creationId xmlns:a16="http://schemas.microsoft.com/office/drawing/2014/main" id="{C76709D9-CA02-3A05-6C38-15B6FBD28C1F}"/>
                    </a:ext>
                  </a:extLst>
                </p14:cNvPr>
                <p14:cNvContentPartPr/>
                <p14:nvPr/>
              </p14:nvContentPartPr>
              <p14:xfrm>
                <a:off x="10230381" y="3418946"/>
                <a:ext cx="194760" cy="39960"/>
              </p14:xfrm>
            </p:contentPart>
          </mc:Choice>
          <mc:Fallback>
            <p:pic>
              <p:nvPicPr>
                <p:cNvPr id="170" name="Ink 169">
                  <a:extLst>
                    <a:ext uri="{FF2B5EF4-FFF2-40B4-BE49-F238E27FC236}">
                      <a16:creationId xmlns:a16="http://schemas.microsoft.com/office/drawing/2014/main" id="{C76709D9-CA02-3A05-6C38-15B6FBD28C1F}"/>
                    </a:ext>
                  </a:extLst>
                </p:cNvPr>
                <p:cNvPicPr/>
                <p:nvPr/>
              </p:nvPicPr>
              <p:blipFill>
                <a:blip r:embed="rId191"/>
                <a:stretch>
                  <a:fillRect/>
                </a:stretch>
              </p:blipFill>
              <p:spPr>
                <a:xfrm>
                  <a:off x="10221398" y="3410026"/>
                  <a:ext cx="212367" cy="57443"/>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71" name="Ink 170">
                  <a:extLst>
                    <a:ext uri="{FF2B5EF4-FFF2-40B4-BE49-F238E27FC236}">
                      <a16:creationId xmlns:a16="http://schemas.microsoft.com/office/drawing/2014/main" id="{C398F7F1-88CA-ACCB-CD2A-ACDD917657C0}"/>
                    </a:ext>
                  </a:extLst>
                </p14:cNvPr>
                <p14:cNvContentPartPr/>
                <p14:nvPr/>
              </p14:nvContentPartPr>
              <p14:xfrm>
                <a:off x="10296261" y="3511466"/>
                <a:ext cx="128520" cy="14040"/>
              </p14:xfrm>
            </p:contentPart>
          </mc:Choice>
          <mc:Fallback>
            <p:pic>
              <p:nvPicPr>
                <p:cNvPr id="171" name="Ink 170">
                  <a:extLst>
                    <a:ext uri="{FF2B5EF4-FFF2-40B4-BE49-F238E27FC236}">
                      <a16:creationId xmlns:a16="http://schemas.microsoft.com/office/drawing/2014/main" id="{C398F7F1-88CA-ACCB-CD2A-ACDD917657C0}"/>
                    </a:ext>
                  </a:extLst>
                </p:cNvPr>
                <p:cNvPicPr/>
                <p:nvPr/>
              </p:nvPicPr>
              <p:blipFill>
                <a:blip r:embed="rId193"/>
                <a:stretch>
                  <a:fillRect/>
                </a:stretch>
              </p:blipFill>
              <p:spPr>
                <a:xfrm>
                  <a:off x="10287236" y="3502229"/>
                  <a:ext cx="146210" cy="32144"/>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72" name="Ink 171">
                  <a:extLst>
                    <a:ext uri="{FF2B5EF4-FFF2-40B4-BE49-F238E27FC236}">
                      <a16:creationId xmlns:a16="http://schemas.microsoft.com/office/drawing/2014/main" id="{76B68D82-FC26-9090-A445-43C0C3F500E6}"/>
                    </a:ext>
                  </a:extLst>
                </p14:cNvPr>
                <p14:cNvContentPartPr/>
                <p14:nvPr/>
              </p14:nvContentPartPr>
              <p14:xfrm>
                <a:off x="10627821" y="3365666"/>
                <a:ext cx="21600" cy="350640"/>
              </p14:xfrm>
            </p:contentPart>
          </mc:Choice>
          <mc:Fallback>
            <p:pic>
              <p:nvPicPr>
                <p:cNvPr id="172" name="Ink 171">
                  <a:extLst>
                    <a:ext uri="{FF2B5EF4-FFF2-40B4-BE49-F238E27FC236}">
                      <a16:creationId xmlns:a16="http://schemas.microsoft.com/office/drawing/2014/main" id="{76B68D82-FC26-9090-A445-43C0C3F500E6}"/>
                    </a:ext>
                  </a:extLst>
                </p:cNvPr>
                <p:cNvPicPr/>
                <p:nvPr/>
              </p:nvPicPr>
              <p:blipFill>
                <a:blip r:embed="rId195"/>
                <a:stretch>
                  <a:fillRect/>
                </a:stretch>
              </p:blipFill>
              <p:spPr>
                <a:xfrm>
                  <a:off x="10618821" y="3356666"/>
                  <a:ext cx="3924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73" name="Ink 172">
                  <a:extLst>
                    <a:ext uri="{FF2B5EF4-FFF2-40B4-BE49-F238E27FC236}">
                      <a16:creationId xmlns:a16="http://schemas.microsoft.com/office/drawing/2014/main" id="{2F8C2E46-F2C8-B1CB-17D2-DBFD4B0690A6}"/>
                    </a:ext>
                  </a:extLst>
                </p14:cNvPr>
                <p14:cNvContentPartPr/>
                <p14:nvPr/>
              </p14:nvContentPartPr>
              <p14:xfrm>
                <a:off x="10760301" y="3341186"/>
                <a:ext cx="281880" cy="352440"/>
              </p14:xfrm>
            </p:contentPart>
          </mc:Choice>
          <mc:Fallback>
            <p:pic>
              <p:nvPicPr>
                <p:cNvPr id="173" name="Ink 172">
                  <a:extLst>
                    <a:ext uri="{FF2B5EF4-FFF2-40B4-BE49-F238E27FC236}">
                      <a16:creationId xmlns:a16="http://schemas.microsoft.com/office/drawing/2014/main" id="{2F8C2E46-F2C8-B1CB-17D2-DBFD4B0690A6}"/>
                    </a:ext>
                  </a:extLst>
                </p:cNvPr>
                <p:cNvPicPr/>
                <p:nvPr/>
              </p:nvPicPr>
              <p:blipFill>
                <a:blip r:embed="rId197"/>
                <a:stretch>
                  <a:fillRect/>
                </a:stretch>
              </p:blipFill>
              <p:spPr>
                <a:xfrm>
                  <a:off x="10751301" y="3332186"/>
                  <a:ext cx="299520" cy="370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8">
            <p14:nvContentPartPr>
              <p14:cNvPr id="209" name="Ink 208">
                <a:extLst>
                  <a:ext uri="{FF2B5EF4-FFF2-40B4-BE49-F238E27FC236}">
                    <a16:creationId xmlns:a16="http://schemas.microsoft.com/office/drawing/2014/main" id="{A5AA6D90-5906-1019-9516-AFA687DFB849}"/>
                  </a:ext>
                </a:extLst>
              </p14:cNvPr>
              <p14:cNvContentPartPr/>
              <p14:nvPr/>
            </p14:nvContentPartPr>
            <p14:xfrm>
              <a:off x="871028" y="4332884"/>
              <a:ext cx="279360" cy="260280"/>
            </p14:xfrm>
          </p:contentPart>
        </mc:Choice>
        <mc:Fallback>
          <p:pic>
            <p:nvPicPr>
              <p:cNvPr id="209" name="Ink 208">
                <a:extLst>
                  <a:ext uri="{FF2B5EF4-FFF2-40B4-BE49-F238E27FC236}">
                    <a16:creationId xmlns:a16="http://schemas.microsoft.com/office/drawing/2014/main" id="{A5AA6D90-5906-1019-9516-AFA687DFB849}"/>
                  </a:ext>
                </a:extLst>
              </p:cNvPr>
              <p:cNvPicPr/>
              <p:nvPr/>
            </p:nvPicPr>
            <p:blipFill>
              <a:blip r:embed="rId199"/>
              <a:stretch>
                <a:fillRect/>
              </a:stretch>
            </p:blipFill>
            <p:spPr>
              <a:xfrm>
                <a:off x="862028" y="4323884"/>
                <a:ext cx="297000" cy="277920"/>
              </a:xfrm>
              <a:prstGeom prst="rect">
                <a:avLst/>
              </a:prstGeom>
            </p:spPr>
          </p:pic>
        </mc:Fallback>
      </mc:AlternateContent>
      <p:grpSp>
        <p:nvGrpSpPr>
          <p:cNvPr id="215" name="Group 214">
            <a:extLst>
              <a:ext uri="{FF2B5EF4-FFF2-40B4-BE49-F238E27FC236}">
                <a16:creationId xmlns:a16="http://schemas.microsoft.com/office/drawing/2014/main" id="{102C7ABB-EF2F-1424-25BA-1D9E56E56FCF}"/>
              </a:ext>
            </a:extLst>
          </p:cNvPr>
          <p:cNvGrpSpPr/>
          <p:nvPr/>
        </p:nvGrpSpPr>
        <p:grpSpPr>
          <a:xfrm>
            <a:off x="1810988" y="4305164"/>
            <a:ext cx="955440" cy="469440"/>
            <a:chOff x="1810988" y="4305164"/>
            <a:chExt cx="955440" cy="469440"/>
          </a:xfrm>
        </p:grpSpPr>
        <mc:AlternateContent xmlns:mc="http://schemas.openxmlformats.org/markup-compatibility/2006">
          <mc:Choice xmlns:p14="http://schemas.microsoft.com/office/powerpoint/2010/main" Requires="p14">
            <p:contentPart p14:bwMode="auto" r:id="rId200">
              <p14:nvContentPartPr>
                <p14:cNvPr id="210" name="Ink 209">
                  <a:extLst>
                    <a:ext uri="{FF2B5EF4-FFF2-40B4-BE49-F238E27FC236}">
                      <a16:creationId xmlns:a16="http://schemas.microsoft.com/office/drawing/2014/main" id="{1FDC15A3-4D70-D5D4-6B3A-988EED30A67C}"/>
                    </a:ext>
                  </a:extLst>
                </p14:cNvPr>
                <p14:cNvContentPartPr/>
                <p14:nvPr/>
              </p14:nvContentPartPr>
              <p14:xfrm>
                <a:off x="1810988" y="4314164"/>
                <a:ext cx="49320" cy="282960"/>
              </p14:xfrm>
            </p:contentPart>
          </mc:Choice>
          <mc:Fallback>
            <p:pic>
              <p:nvPicPr>
                <p:cNvPr id="210" name="Ink 209">
                  <a:extLst>
                    <a:ext uri="{FF2B5EF4-FFF2-40B4-BE49-F238E27FC236}">
                      <a16:creationId xmlns:a16="http://schemas.microsoft.com/office/drawing/2014/main" id="{1FDC15A3-4D70-D5D4-6B3A-988EED30A67C}"/>
                    </a:ext>
                  </a:extLst>
                </p:cNvPr>
                <p:cNvPicPr/>
                <p:nvPr/>
              </p:nvPicPr>
              <p:blipFill>
                <a:blip r:embed="rId201"/>
                <a:stretch>
                  <a:fillRect/>
                </a:stretch>
              </p:blipFill>
              <p:spPr>
                <a:xfrm>
                  <a:off x="1801988" y="4305164"/>
                  <a:ext cx="6696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211" name="Ink 210">
                  <a:extLst>
                    <a:ext uri="{FF2B5EF4-FFF2-40B4-BE49-F238E27FC236}">
                      <a16:creationId xmlns:a16="http://schemas.microsoft.com/office/drawing/2014/main" id="{CF53051A-FB16-04B8-B216-C2A198BF27AE}"/>
                    </a:ext>
                  </a:extLst>
                </p14:cNvPr>
                <p14:cNvContentPartPr/>
                <p14:nvPr/>
              </p14:nvContentPartPr>
              <p14:xfrm>
                <a:off x="1930868" y="4305164"/>
                <a:ext cx="290160" cy="270360"/>
              </p14:xfrm>
            </p:contentPart>
          </mc:Choice>
          <mc:Fallback>
            <p:pic>
              <p:nvPicPr>
                <p:cNvPr id="211" name="Ink 210">
                  <a:extLst>
                    <a:ext uri="{FF2B5EF4-FFF2-40B4-BE49-F238E27FC236}">
                      <a16:creationId xmlns:a16="http://schemas.microsoft.com/office/drawing/2014/main" id="{CF53051A-FB16-04B8-B216-C2A198BF27AE}"/>
                    </a:ext>
                  </a:extLst>
                </p:cNvPr>
                <p:cNvPicPr/>
                <p:nvPr/>
              </p:nvPicPr>
              <p:blipFill>
                <a:blip r:embed="rId203"/>
                <a:stretch>
                  <a:fillRect/>
                </a:stretch>
              </p:blipFill>
              <p:spPr>
                <a:xfrm>
                  <a:off x="1921857" y="4296164"/>
                  <a:ext cx="307822"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212" name="Ink 211">
                  <a:extLst>
                    <a:ext uri="{FF2B5EF4-FFF2-40B4-BE49-F238E27FC236}">
                      <a16:creationId xmlns:a16="http://schemas.microsoft.com/office/drawing/2014/main" id="{2B64B490-1D29-5BFD-F957-A51E8017F9B5}"/>
                    </a:ext>
                  </a:extLst>
                </p14:cNvPr>
                <p14:cNvContentPartPr/>
                <p14:nvPr/>
              </p14:nvContentPartPr>
              <p14:xfrm>
                <a:off x="2293388" y="4345484"/>
                <a:ext cx="246600" cy="148680"/>
              </p14:xfrm>
            </p:contentPart>
          </mc:Choice>
          <mc:Fallback>
            <p:pic>
              <p:nvPicPr>
                <p:cNvPr id="212" name="Ink 211">
                  <a:extLst>
                    <a:ext uri="{FF2B5EF4-FFF2-40B4-BE49-F238E27FC236}">
                      <a16:creationId xmlns:a16="http://schemas.microsoft.com/office/drawing/2014/main" id="{2B64B490-1D29-5BFD-F957-A51E8017F9B5}"/>
                    </a:ext>
                  </a:extLst>
                </p:cNvPr>
                <p:cNvPicPr/>
                <p:nvPr/>
              </p:nvPicPr>
              <p:blipFill>
                <a:blip r:embed="rId205"/>
                <a:stretch>
                  <a:fillRect/>
                </a:stretch>
              </p:blipFill>
              <p:spPr>
                <a:xfrm>
                  <a:off x="2284388" y="4336484"/>
                  <a:ext cx="26424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213" name="Ink 212">
                  <a:extLst>
                    <a:ext uri="{FF2B5EF4-FFF2-40B4-BE49-F238E27FC236}">
                      <a16:creationId xmlns:a16="http://schemas.microsoft.com/office/drawing/2014/main" id="{6B9F2FE5-CD05-86ED-3687-C58DD1AC9996}"/>
                    </a:ext>
                  </a:extLst>
                </p14:cNvPr>
                <p14:cNvContentPartPr/>
                <p14:nvPr/>
              </p14:nvContentPartPr>
              <p14:xfrm>
                <a:off x="2496068" y="4354124"/>
                <a:ext cx="19080" cy="284400"/>
              </p14:xfrm>
            </p:contentPart>
          </mc:Choice>
          <mc:Fallback>
            <p:pic>
              <p:nvPicPr>
                <p:cNvPr id="213" name="Ink 212">
                  <a:extLst>
                    <a:ext uri="{FF2B5EF4-FFF2-40B4-BE49-F238E27FC236}">
                      <a16:creationId xmlns:a16="http://schemas.microsoft.com/office/drawing/2014/main" id="{6B9F2FE5-CD05-86ED-3687-C58DD1AC9996}"/>
                    </a:ext>
                  </a:extLst>
                </p:cNvPr>
                <p:cNvPicPr/>
                <p:nvPr/>
              </p:nvPicPr>
              <p:blipFill>
                <a:blip r:embed="rId207"/>
                <a:stretch>
                  <a:fillRect/>
                </a:stretch>
              </p:blipFill>
              <p:spPr>
                <a:xfrm>
                  <a:off x="2487068" y="4345135"/>
                  <a:ext cx="36720" cy="302018"/>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214" name="Ink 213">
                  <a:extLst>
                    <a:ext uri="{FF2B5EF4-FFF2-40B4-BE49-F238E27FC236}">
                      <a16:creationId xmlns:a16="http://schemas.microsoft.com/office/drawing/2014/main" id="{0E633058-FF87-2317-743A-AFF32B31C9F7}"/>
                    </a:ext>
                  </a:extLst>
                </p14:cNvPr>
                <p14:cNvContentPartPr/>
                <p14:nvPr/>
              </p14:nvContentPartPr>
              <p14:xfrm>
                <a:off x="2706668" y="4571204"/>
                <a:ext cx="59760" cy="203400"/>
              </p14:xfrm>
            </p:contentPart>
          </mc:Choice>
          <mc:Fallback>
            <p:pic>
              <p:nvPicPr>
                <p:cNvPr id="214" name="Ink 213">
                  <a:extLst>
                    <a:ext uri="{FF2B5EF4-FFF2-40B4-BE49-F238E27FC236}">
                      <a16:creationId xmlns:a16="http://schemas.microsoft.com/office/drawing/2014/main" id="{0E633058-FF87-2317-743A-AFF32B31C9F7}"/>
                    </a:ext>
                  </a:extLst>
                </p:cNvPr>
                <p:cNvPicPr/>
                <p:nvPr/>
              </p:nvPicPr>
              <p:blipFill>
                <a:blip r:embed="rId209"/>
                <a:stretch>
                  <a:fillRect/>
                </a:stretch>
              </p:blipFill>
              <p:spPr>
                <a:xfrm>
                  <a:off x="2697613" y="4562204"/>
                  <a:ext cx="77507" cy="221040"/>
                </a:xfrm>
                <a:prstGeom prst="rect">
                  <a:avLst/>
                </a:prstGeom>
              </p:spPr>
            </p:pic>
          </mc:Fallback>
        </mc:AlternateContent>
      </p:grpSp>
      <p:grpSp>
        <p:nvGrpSpPr>
          <p:cNvPr id="218" name="Group 217">
            <a:extLst>
              <a:ext uri="{FF2B5EF4-FFF2-40B4-BE49-F238E27FC236}">
                <a16:creationId xmlns:a16="http://schemas.microsoft.com/office/drawing/2014/main" id="{693C7607-9B05-D85C-331A-32B33A176C01}"/>
              </a:ext>
            </a:extLst>
          </p:cNvPr>
          <p:cNvGrpSpPr/>
          <p:nvPr/>
        </p:nvGrpSpPr>
        <p:grpSpPr>
          <a:xfrm>
            <a:off x="2964788" y="4292564"/>
            <a:ext cx="344160" cy="333000"/>
            <a:chOff x="2964788" y="4292564"/>
            <a:chExt cx="344160" cy="333000"/>
          </a:xfrm>
        </p:grpSpPr>
        <mc:AlternateContent xmlns:mc="http://schemas.openxmlformats.org/markup-compatibility/2006">
          <mc:Choice xmlns:p14="http://schemas.microsoft.com/office/powerpoint/2010/main" Requires="p14">
            <p:contentPart p14:bwMode="auto" r:id="rId210">
              <p14:nvContentPartPr>
                <p14:cNvPr id="216" name="Ink 215">
                  <a:extLst>
                    <a:ext uri="{FF2B5EF4-FFF2-40B4-BE49-F238E27FC236}">
                      <a16:creationId xmlns:a16="http://schemas.microsoft.com/office/drawing/2014/main" id="{D78217F0-6FA7-A1D0-CFEF-A55C5FD0547A}"/>
                    </a:ext>
                  </a:extLst>
                </p14:cNvPr>
                <p14:cNvContentPartPr/>
                <p14:nvPr/>
              </p14:nvContentPartPr>
              <p14:xfrm>
                <a:off x="2964788" y="4292564"/>
                <a:ext cx="184680" cy="279360"/>
              </p14:xfrm>
            </p:contentPart>
          </mc:Choice>
          <mc:Fallback>
            <p:pic>
              <p:nvPicPr>
                <p:cNvPr id="216" name="Ink 215">
                  <a:extLst>
                    <a:ext uri="{FF2B5EF4-FFF2-40B4-BE49-F238E27FC236}">
                      <a16:creationId xmlns:a16="http://schemas.microsoft.com/office/drawing/2014/main" id="{D78217F0-6FA7-A1D0-CFEF-A55C5FD0547A}"/>
                    </a:ext>
                  </a:extLst>
                </p:cNvPr>
                <p:cNvPicPr/>
                <p:nvPr/>
              </p:nvPicPr>
              <p:blipFill>
                <a:blip r:embed="rId211"/>
                <a:stretch>
                  <a:fillRect/>
                </a:stretch>
              </p:blipFill>
              <p:spPr>
                <a:xfrm>
                  <a:off x="2955788" y="4283552"/>
                  <a:ext cx="202320" cy="297023"/>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217" name="Ink 216">
                  <a:extLst>
                    <a:ext uri="{FF2B5EF4-FFF2-40B4-BE49-F238E27FC236}">
                      <a16:creationId xmlns:a16="http://schemas.microsoft.com/office/drawing/2014/main" id="{0AC76E51-3070-4BC7-3BFE-B047C28026EC}"/>
                    </a:ext>
                  </a:extLst>
                </p14:cNvPr>
                <p14:cNvContentPartPr/>
                <p14:nvPr/>
              </p14:nvContentPartPr>
              <p14:xfrm>
                <a:off x="3269708" y="4306244"/>
                <a:ext cx="39240" cy="319320"/>
              </p14:xfrm>
            </p:contentPart>
          </mc:Choice>
          <mc:Fallback>
            <p:pic>
              <p:nvPicPr>
                <p:cNvPr id="217" name="Ink 216">
                  <a:extLst>
                    <a:ext uri="{FF2B5EF4-FFF2-40B4-BE49-F238E27FC236}">
                      <a16:creationId xmlns:a16="http://schemas.microsoft.com/office/drawing/2014/main" id="{0AC76E51-3070-4BC7-3BFE-B047C28026EC}"/>
                    </a:ext>
                  </a:extLst>
                </p:cNvPr>
                <p:cNvPicPr/>
                <p:nvPr/>
              </p:nvPicPr>
              <p:blipFill>
                <a:blip r:embed="rId213"/>
                <a:stretch>
                  <a:fillRect/>
                </a:stretch>
              </p:blipFill>
              <p:spPr>
                <a:xfrm>
                  <a:off x="3260708" y="4297244"/>
                  <a:ext cx="56880" cy="336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14">
            <p14:nvContentPartPr>
              <p14:cNvPr id="219" name="Ink 218">
                <a:extLst>
                  <a:ext uri="{FF2B5EF4-FFF2-40B4-BE49-F238E27FC236}">
                    <a16:creationId xmlns:a16="http://schemas.microsoft.com/office/drawing/2014/main" id="{BA59D31A-9AF9-4DE1-87E8-0C12EFCA479F}"/>
                  </a:ext>
                </a:extLst>
              </p14:cNvPr>
              <p14:cNvContentPartPr/>
              <p14:nvPr/>
            </p14:nvContentPartPr>
            <p14:xfrm>
              <a:off x="3420908" y="4264844"/>
              <a:ext cx="234360" cy="344880"/>
            </p14:xfrm>
          </p:contentPart>
        </mc:Choice>
        <mc:Fallback>
          <p:pic>
            <p:nvPicPr>
              <p:cNvPr id="219" name="Ink 218">
                <a:extLst>
                  <a:ext uri="{FF2B5EF4-FFF2-40B4-BE49-F238E27FC236}">
                    <a16:creationId xmlns:a16="http://schemas.microsoft.com/office/drawing/2014/main" id="{BA59D31A-9AF9-4DE1-87E8-0C12EFCA479F}"/>
                  </a:ext>
                </a:extLst>
              </p:cNvPr>
              <p:cNvPicPr/>
              <p:nvPr/>
            </p:nvPicPr>
            <p:blipFill>
              <a:blip r:embed="rId215"/>
              <a:stretch>
                <a:fillRect/>
              </a:stretch>
            </p:blipFill>
            <p:spPr>
              <a:xfrm>
                <a:off x="3411922" y="4255844"/>
                <a:ext cx="251973" cy="362520"/>
              </a:xfrm>
              <a:prstGeom prst="rect">
                <a:avLst/>
              </a:prstGeom>
            </p:spPr>
          </p:pic>
        </mc:Fallback>
      </mc:AlternateContent>
      <p:grpSp>
        <p:nvGrpSpPr>
          <p:cNvPr id="225" name="Group 224">
            <a:extLst>
              <a:ext uri="{FF2B5EF4-FFF2-40B4-BE49-F238E27FC236}">
                <a16:creationId xmlns:a16="http://schemas.microsoft.com/office/drawing/2014/main" id="{D5AE2936-5096-6158-739F-46CAADABB87E}"/>
              </a:ext>
            </a:extLst>
          </p:cNvPr>
          <p:cNvGrpSpPr/>
          <p:nvPr/>
        </p:nvGrpSpPr>
        <p:grpSpPr>
          <a:xfrm>
            <a:off x="3985028" y="4256564"/>
            <a:ext cx="847440" cy="381960"/>
            <a:chOff x="3985028" y="4256564"/>
            <a:chExt cx="847440" cy="381960"/>
          </a:xfrm>
        </p:grpSpPr>
        <mc:AlternateContent xmlns:mc="http://schemas.openxmlformats.org/markup-compatibility/2006">
          <mc:Choice xmlns:p14="http://schemas.microsoft.com/office/powerpoint/2010/main" Requires="p14">
            <p:contentPart p14:bwMode="auto" r:id="rId216">
              <p14:nvContentPartPr>
                <p14:cNvPr id="221" name="Ink 220">
                  <a:extLst>
                    <a:ext uri="{FF2B5EF4-FFF2-40B4-BE49-F238E27FC236}">
                      <a16:creationId xmlns:a16="http://schemas.microsoft.com/office/drawing/2014/main" id="{7DA5397C-FFEE-3D83-78B7-95B35DB69E90}"/>
                    </a:ext>
                  </a:extLst>
                </p14:cNvPr>
                <p14:cNvContentPartPr/>
                <p14:nvPr/>
              </p14:nvContentPartPr>
              <p14:xfrm>
                <a:off x="3985028" y="4292204"/>
                <a:ext cx="202680" cy="346320"/>
              </p14:xfrm>
            </p:contentPart>
          </mc:Choice>
          <mc:Fallback>
            <p:pic>
              <p:nvPicPr>
                <p:cNvPr id="221" name="Ink 220">
                  <a:extLst>
                    <a:ext uri="{FF2B5EF4-FFF2-40B4-BE49-F238E27FC236}">
                      <a16:creationId xmlns:a16="http://schemas.microsoft.com/office/drawing/2014/main" id="{7DA5397C-FFEE-3D83-78B7-95B35DB69E90}"/>
                    </a:ext>
                  </a:extLst>
                </p:cNvPr>
                <p:cNvPicPr/>
                <p:nvPr/>
              </p:nvPicPr>
              <p:blipFill>
                <a:blip r:embed="rId217"/>
                <a:stretch>
                  <a:fillRect/>
                </a:stretch>
              </p:blipFill>
              <p:spPr>
                <a:xfrm>
                  <a:off x="3976028" y="4283204"/>
                  <a:ext cx="220320" cy="36396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222" name="Ink 221">
                  <a:extLst>
                    <a:ext uri="{FF2B5EF4-FFF2-40B4-BE49-F238E27FC236}">
                      <a16:creationId xmlns:a16="http://schemas.microsoft.com/office/drawing/2014/main" id="{EE175233-AEE3-E6E1-65C0-8E779BA03E13}"/>
                    </a:ext>
                  </a:extLst>
                </p14:cNvPr>
                <p14:cNvContentPartPr/>
                <p14:nvPr/>
              </p14:nvContentPartPr>
              <p14:xfrm>
                <a:off x="4289948" y="4277804"/>
                <a:ext cx="271800" cy="282600"/>
              </p14:xfrm>
            </p:contentPart>
          </mc:Choice>
          <mc:Fallback>
            <p:pic>
              <p:nvPicPr>
                <p:cNvPr id="222" name="Ink 221">
                  <a:extLst>
                    <a:ext uri="{FF2B5EF4-FFF2-40B4-BE49-F238E27FC236}">
                      <a16:creationId xmlns:a16="http://schemas.microsoft.com/office/drawing/2014/main" id="{EE175233-AEE3-E6E1-65C0-8E779BA03E13}"/>
                    </a:ext>
                  </a:extLst>
                </p:cNvPr>
                <p:cNvPicPr/>
                <p:nvPr/>
              </p:nvPicPr>
              <p:blipFill>
                <a:blip r:embed="rId219"/>
                <a:stretch>
                  <a:fillRect/>
                </a:stretch>
              </p:blipFill>
              <p:spPr>
                <a:xfrm>
                  <a:off x="4280948" y="4268804"/>
                  <a:ext cx="28944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223" name="Ink 222">
                  <a:extLst>
                    <a:ext uri="{FF2B5EF4-FFF2-40B4-BE49-F238E27FC236}">
                      <a16:creationId xmlns:a16="http://schemas.microsoft.com/office/drawing/2014/main" id="{262C8640-21BD-FC32-9580-AD34431575F2}"/>
                    </a:ext>
                  </a:extLst>
                </p14:cNvPr>
                <p14:cNvContentPartPr/>
                <p14:nvPr/>
              </p14:nvContentPartPr>
              <p14:xfrm>
                <a:off x="4608188" y="4256564"/>
                <a:ext cx="224280" cy="327240"/>
              </p14:xfrm>
            </p:contentPart>
          </mc:Choice>
          <mc:Fallback>
            <p:pic>
              <p:nvPicPr>
                <p:cNvPr id="223" name="Ink 222">
                  <a:extLst>
                    <a:ext uri="{FF2B5EF4-FFF2-40B4-BE49-F238E27FC236}">
                      <a16:creationId xmlns:a16="http://schemas.microsoft.com/office/drawing/2014/main" id="{262C8640-21BD-FC32-9580-AD34431575F2}"/>
                    </a:ext>
                  </a:extLst>
                </p:cNvPr>
                <p:cNvPicPr/>
                <p:nvPr/>
              </p:nvPicPr>
              <p:blipFill>
                <a:blip r:embed="rId221"/>
                <a:stretch>
                  <a:fillRect/>
                </a:stretch>
              </p:blipFill>
              <p:spPr>
                <a:xfrm>
                  <a:off x="4599188" y="4247564"/>
                  <a:ext cx="241920" cy="344880"/>
                </a:xfrm>
                <a:prstGeom prst="rect">
                  <a:avLst/>
                </a:prstGeom>
              </p:spPr>
            </p:pic>
          </mc:Fallback>
        </mc:AlternateContent>
      </p:grpSp>
      <p:grpSp>
        <p:nvGrpSpPr>
          <p:cNvPr id="230" name="Group 229">
            <a:extLst>
              <a:ext uri="{FF2B5EF4-FFF2-40B4-BE49-F238E27FC236}">
                <a16:creationId xmlns:a16="http://schemas.microsoft.com/office/drawing/2014/main" id="{EEE60E12-CF3B-F56A-9011-D04B2E7A25B0}"/>
              </a:ext>
            </a:extLst>
          </p:cNvPr>
          <p:cNvGrpSpPr/>
          <p:nvPr/>
        </p:nvGrpSpPr>
        <p:grpSpPr>
          <a:xfrm>
            <a:off x="5284628" y="4120484"/>
            <a:ext cx="910440" cy="473040"/>
            <a:chOff x="5284628" y="4120484"/>
            <a:chExt cx="910440" cy="473040"/>
          </a:xfrm>
        </p:grpSpPr>
        <mc:AlternateContent xmlns:mc="http://schemas.openxmlformats.org/markup-compatibility/2006">
          <mc:Choice xmlns:p14="http://schemas.microsoft.com/office/powerpoint/2010/main" Requires="p14">
            <p:contentPart p14:bwMode="auto" r:id="rId222">
              <p14:nvContentPartPr>
                <p14:cNvPr id="226" name="Ink 225">
                  <a:extLst>
                    <a:ext uri="{FF2B5EF4-FFF2-40B4-BE49-F238E27FC236}">
                      <a16:creationId xmlns:a16="http://schemas.microsoft.com/office/drawing/2014/main" id="{7B19FED2-48EB-55EA-86F6-96E00BADF98F}"/>
                    </a:ext>
                  </a:extLst>
                </p14:cNvPr>
                <p14:cNvContentPartPr/>
                <p14:nvPr/>
              </p14:nvContentPartPr>
              <p14:xfrm>
                <a:off x="5284628" y="4173404"/>
                <a:ext cx="223920" cy="108360"/>
              </p14:xfrm>
            </p:contentPart>
          </mc:Choice>
          <mc:Fallback>
            <p:pic>
              <p:nvPicPr>
                <p:cNvPr id="226" name="Ink 225">
                  <a:extLst>
                    <a:ext uri="{FF2B5EF4-FFF2-40B4-BE49-F238E27FC236}">
                      <a16:creationId xmlns:a16="http://schemas.microsoft.com/office/drawing/2014/main" id="{7B19FED2-48EB-55EA-86F6-96E00BADF98F}"/>
                    </a:ext>
                  </a:extLst>
                </p:cNvPr>
                <p:cNvPicPr/>
                <p:nvPr/>
              </p:nvPicPr>
              <p:blipFill>
                <a:blip r:embed="rId223"/>
                <a:stretch>
                  <a:fillRect/>
                </a:stretch>
              </p:blipFill>
              <p:spPr>
                <a:xfrm>
                  <a:off x="5275642" y="4164404"/>
                  <a:ext cx="241532"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227" name="Ink 226">
                  <a:extLst>
                    <a:ext uri="{FF2B5EF4-FFF2-40B4-BE49-F238E27FC236}">
                      <a16:creationId xmlns:a16="http://schemas.microsoft.com/office/drawing/2014/main" id="{6DEDACAE-24BB-F6D7-3C91-EF3A62F785B4}"/>
                    </a:ext>
                  </a:extLst>
                </p14:cNvPr>
                <p14:cNvContentPartPr/>
                <p14:nvPr/>
              </p14:nvContentPartPr>
              <p14:xfrm>
                <a:off x="5495948" y="4120484"/>
                <a:ext cx="40680" cy="412920"/>
              </p14:xfrm>
            </p:contentPart>
          </mc:Choice>
          <mc:Fallback>
            <p:pic>
              <p:nvPicPr>
                <p:cNvPr id="227" name="Ink 226">
                  <a:extLst>
                    <a:ext uri="{FF2B5EF4-FFF2-40B4-BE49-F238E27FC236}">
                      <a16:creationId xmlns:a16="http://schemas.microsoft.com/office/drawing/2014/main" id="{6DEDACAE-24BB-F6D7-3C91-EF3A62F785B4}"/>
                    </a:ext>
                  </a:extLst>
                </p:cNvPr>
                <p:cNvPicPr/>
                <p:nvPr/>
              </p:nvPicPr>
              <p:blipFill>
                <a:blip r:embed="rId225"/>
                <a:stretch>
                  <a:fillRect/>
                </a:stretch>
              </p:blipFill>
              <p:spPr>
                <a:xfrm>
                  <a:off x="5486948" y="4111484"/>
                  <a:ext cx="58320" cy="4305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228" name="Ink 227">
                  <a:extLst>
                    <a:ext uri="{FF2B5EF4-FFF2-40B4-BE49-F238E27FC236}">
                      <a16:creationId xmlns:a16="http://schemas.microsoft.com/office/drawing/2014/main" id="{BE935FDE-9E19-773A-E235-B63C5A1F9CDF}"/>
                    </a:ext>
                  </a:extLst>
                </p14:cNvPr>
                <p14:cNvContentPartPr/>
                <p14:nvPr/>
              </p14:nvContentPartPr>
              <p14:xfrm>
                <a:off x="5654708" y="4195004"/>
                <a:ext cx="142560" cy="381240"/>
              </p14:xfrm>
            </p:contentPart>
          </mc:Choice>
          <mc:Fallback>
            <p:pic>
              <p:nvPicPr>
                <p:cNvPr id="228" name="Ink 227">
                  <a:extLst>
                    <a:ext uri="{FF2B5EF4-FFF2-40B4-BE49-F238E27FC236}">
                      <a16:creationId xmlns:a16="http://schemas.microsoft.com/office/drawing/2014/main" id="{BE935FDE-9E19-773A-E235-B63C5A1F9CDF}"/>
                    </a:ext>
                  </a:extLst>
                </p:cNvPr>
                <p:cNvPicPr/>
                <p:nvPr/>
              </p:nvPicPr>
              <p:blipFill>
                <a:blip r:embed="rId227"/>
                <a:stretch>
                  <a:fillRect/>
                </a:stretch>
              </p:blipFill>
              <p:spPr>
                <a:xfrm>
                  <a:off x="5645708" y="4186004"/>
                  <a:ext cx="160200" cy="39888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229" name="Ink 228">
                  <a:extLst>
                    <a:ext uri="{FF2B5EF4-FFF2-40B4-BE49-F238E27FC236}">
                      <a16:creationId xmlns:a16="http://schemas.microsoft.com/office/drawing/2014/main" id="{51FE1869-862F-CB79-80C3-A100CF9201FA}"/>
                    </a:ext>
                  </a:extLst>
                </p14:cNvPr>
                <p14:cNvContentPartPr/>
                <p14:nvPr/>
              </p14:nvContentPartPr>
              <p14:xfrm>
                <a:off x="5880068" y="4157564"/>
                <a:ext cx="315000" cy="435960"/>
              </p14:xfrm>
            </p:contentPart>
          </mc:Choice>
          <mc:Fallback>
            <p:pic>
              <p:nvPicPr>
                <p:cNvPr id="229" name="Ink 228">
                  <a:extLst>
                    <a:ext uri="{FF2B5EF4-FFF2-40B4-BE49-F238E27FC236}">
                      <a16:creationId xmlns:a16="http://schemas.microsoft.com/office/drawing/2014/main" id="{51FE1869-862F-CB79-80C3-A100CF9201FA}"/>
                    </a:ext>
                  </a:extLst>
                </p:cNvPr>
                <p:cNvPicPr/>
                <p:nvPr/>
              </p:nvPicPr>
              <p:blipFill>
                <a:blip r:embed="rId229"/>
                <a:stretch>
                  <a:fillRect/>
                </a:stretch>
              </p:blipFill>
              <p:spPr>
                <a:xfrm>
                  <a:off x="5871068" y="4148557"/>
                  <a:ext cx="332640" cy="453615"/>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0">
            <p14:nvContentPartPr>
              <p14:cNvPr id="239" name="Ink 238">
                <a:extLst>
                  <a:ext uri="{FF2B5EF4-FFF2-40B4-BE49-F238E27FC236}">
                    <a16:creationId xmlns:a16="http://schemas.microsoft.com/office/drawing/2014/main" id="{6D751A16-0CF8-DC4C-AE9B-2AD5C18A1BD3}"/>
                  </a:ext>
                </a:extLst>
              </p14:cNvPr>
              <p14:cNvContentPartPr/>
              <p14:nvPr/>
            </p14:nvContentPartPr>
            <p14:xfrm>
              <a:off x="1548261" y="4107266"/>
              <a:ext cx="153360" cy="505800"/>
            </p14:xfrm>
          </p:contentPart>
        </mc:Choice>
        <mc:Fallback>
          <p:pic>
            <p:nvPicPr>
              <p:cNvPr id="239" name="Ink 238">
                <a:extLst>
                  <a:ext uri="{FF2B5EF4-FFF2-40B4-BE49-F238E27FC236}">
                    <a16:creationId xmlns:a16="http://schemas.microsoft.com/office/drawing/2014/main" id="{6D751A16-0CF8-DC4C-AE9B-2AD5C18A1BD3}"/>
                  </a:ext>
                </a:extLst>
              </p:cNvPr>
              <p:cNvPicPr/>
              <p:nvPr/>
            </p:nvPicPr>
            <p:blipFill>
              <a:blip r:embed="rId231"/>
              <a:stretch>
                <a:fillRect/>
              </a:stretch>
            </p:blipFill>
            <p:spPr>
              <a:xfrm>
                <a:off x="1539282" y="4098266"/>
                <a:ext cx="170959" cy="5234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240" name="Ink 239">
                <a:extLst>
                  <a:ext uri="{FF2B5EF4-FFF2-40B4-BE49-F238E27FC236}">
                    <a16:creationId xmlns:a16="http://schemas.microsoft.com/office/drawing/2014/main" id="{0A2C25AF-2D7A-972E-73C9-A2FC55DE4F37}"/>
                  </a:ext>
                </a:extLst>
              </p14:cNvPr>
              <p14:cNvContentPartPr/>
              <p14:nvPr/>
            </p14:nvContentPartPr>
            <p14:xfrm>
              <a:off x="6188301" y="4067666"/>
              <a:ext cx="147960" cy="529560"/>
            </p14:xfrm>
          </p:contentPart>
        </mc:Choice>
        <mc:Fallback>
          <p:pic>
            <p:nvPicPr>
              <p:cNvPr id="240" name="Ink 239">
                <a:extLst>
                  <a:ext uri="{FF2B5EF4-FFF2-40B4-BE49-F238E27FC236}">
                    <a16:creationId xmlns:a16="http://schemas.microsoft.com/office/drawing/2014/main" id="{0A2C25AF-2D7A-972E-73C9-A2FC55DE4F37}"/>
                  </a:ext>
                </a:extLst>
              </p:cNvPr>
              <p:cNvPicPr/>
              <p:nvPr/>
            </p:nvPicPr>
            <p:blipFill>
              <a:blip r:embed="rId233"/>
              <a:stretch>
                <a:fillRect/>
              </a:stretch>
            </p:blipFill>
            <p:spPr>
              <a:xfrm>
                <a:off x="6179301" y="4058666"/>
                <a:ext cx="165600" cy="547200"/>
              </a:xfrm>
              <a:prstGeom prst="rect">
                <a:avLst/>
              </a:prstGeom>
            </p:spPr>
          </p:pic>
        </mc:Fallback>
      </mc:AlternateContent>
      <p:grpSp>
        <p:nvGrpSpPr>
          <p:cNvPr id="16" name="Group 15">
            <a:extLst>
              <a:ext uri="{FF2B5EF4-FFF2-40B4-BE49-F238E27FC236}">
                <a16:creationId xmlns:a16="http://schemas.microsoft.com/office/drawing/2014/main" id="{80EF2C0D-9013-68BE-2D27-7DC5DC7E1840}"/>
              </a:ext>
            </a:extLst>
          </p:cNvPr>
          <p:cNvGrpSpPr/>
          <p:nvPr/>
        </p:nvGrpSpPr>
        <p:grpSpPr>
          <a:xfrm>
            <a:off x="6651981" y="4107626"/>
            <a:ext cx="803160" cy="445320"/>
            <a:chOff x="6651981" y="4107626"/>
            <a:chExt cx="803160" cy="445320"/>
          </a:xfrm>
        </p:grpSpPr>
        <mc:AlternateContent xmlns:mc="http://schemas.openxmlformats.org/markup-compatibility/2006">
          <mc:Choice xmlns:p14="http://schemas.microsoft.com/office/powerpoint/2010/main" Requires="p14">
            <p:contentPart p14:bwMode="auto" r:id="rId234">
              <p14:nvContentPartPr>
                <p14:cNvPr id="4" name="Ink 3">
                  <a:extLst>
                    <a:ext uri="{FF2B5EF4-FFF2-40B4-BE49-F238E27FC236}">
                      <a16:creationId xmlns:a16="http://schemas.microsoft.com/office/drawing/2014/main" id="{882C4DF8-0CCA-1CC5-51D2-E2D409F66B5E}"/>
                    </a:ext>
                  </a:extLst>
                </p14:cNvPr>
                <p14:cNvContentPartPr/>
                <p14:nvPr/>
              </p14:nvContentPartPr>
              <p14:xfrm>
                <a:off x="6651981" y="4213826"/>
                <a:ext cx="237600" cy="24120"/>
              </p14:xfrm>
            </p:contentPart>
          </mc:Choice>
          <mc:Fallback>
            <p:pic>
              <p:nvPicPr>
                <p:cNvPr id="4" name="Ink 3">
                  <a:extLst>
                    <a:ext uri="{FF2B5EF4-FFF2-40B4-BE49-F238E27FC236}">
                      <a16:creationId xmlns:a16="http://schemas.microsoft.com/office/drawing/2014/main" id="{882C4DF8-0CCA-1CC5-51D2-E2D409F66B5E}"/>
                    </a:ext>
                  </a:extLst>
                </p:cNvPr>
                <p:cNvPicPr/>
                <p:nvPr/>
              </p:nvPicPr>
              <p:blipFill>
                <a:blip r:embed="rId235"/>
                <a:stretch>
                  <a:fillRect/>
                </a:stretch>
              </p:blipFill>
              <p:spPr>
                <a:xfrm>
                  <a:off x="6643341" y="4204826"/>
                  <a:ext cx="25524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5" name="Ink 4">
                  <a:extLst>
                    <a:ext uri="{FF2B5EF4-FFF2-40B4-BE49-F238E27FC236}">
                      <a16:creationId xmlns:a16="http://schemas.microsoft.com/office/drawing/2014/main" id="{00F23CAA-3957-97F0-8CB7-3B7B25EC069C}"/>
                    </a:ext>
                  </a:extLst>
                </p14:cNvPr>
                <p14:cNvContentPartPr/>
                <p14:nvPr/>
              </p14:nvContentPartPr>
              <p14:xfrm>
                <a:off x="6718581" y="4305986"/>
                <a:ext cx="139320" cy="11160"/>
              </p14:xfrm>
            </p:contentPart>
          </mc:Choice>
          <mc:Fallback>
            <p:pic>
              <p:nvPicPr>
                <p:cNvPr id="5" name="Ink 4">
                  <a:extLst>
                    <a:ext uri="{FF2B5EF4-FFF2-40B4-BE49-F238E27FC236}">
                      <a16:creationId xmlns:a16="http://schemas.microsoft.com/office/drawing/2014/main" id="{00F23CAA-3957-97F0-8CB7-3B7B25EC069C}"/>
                    </a:ext>
                  </a:extLst>
                </p:cNvPr>
                <p:cNvPicPr/>
                <p:nvPr/>
              </p:nvPicPr>
              <p:blipFill>
                <a:blip r:embed="rId237"/>
                <a:stretch>
                  <a:fillRect/>
                </a:stretch>
              </p:blipFill>
              <p:spPr>
                <a:xfrm>
                  <a:off x="6709941" y="4297346"/>
                  <a:ext cx="15696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8" name="Ink 7">
                  <a:extLst>
                    <a:ext uri="{FF2B5EF4-FFF2-40B4-BE49-F238E27FC236}">
                      <a16:creationId xmlns:a16="http://schemas.microsoft.com/office/drawing/2014/main" id="{75719031-7839-D518-2482-345D9F91BA2F}"/>
                    </a:ext>
                  </a:extLst>
                </p14:cNvPr>
                <p14:cNvContentPartPr/>
                <p14:nvPr/>
              </p14:nvContentPartPr>
              <p14:xfrm>
                <a:off x="7097301" y="4160186"/>
                <a:ext cx="357840" cy="148320"/>
              </p14:xfrm>
            </p:contentPart>
          </mc:Choice>
          <mc:Fallback>
            <p:pic>
              <p:nvPicPr>
                <p:cNvPr id="8" name="Ink 7">
                  <a:extLst>
                    <a:ext uri="{FF2B5EF4-FFF2-40B4-BE49-F238E27FC236}">
                      <a16:creationId xmlns:a16="http://schemas.microsoft.com/office/drawing/2014/main" id="{75719031-7839-D518-2482-345D9F91BA2F}"/>
                    </a:ext>
                  </a:extLst>
                </p:cNvPr>
                <p:cNvPicPr/>
                <p:nvPr/>
              </p:nvPicPr>
              <p:blipFill>
                <a:blip r:embed="rId239"/>
                <a:stretch>
                  <a:fillRect/>
                </a:stretch>
              </p:blipFill>
              <p:spPr>
                <a:xfrm>
                  <a:off x="7088301" y="4151546"/>
                  <a:ext cx="37548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9" name="Ink 8">
                  <a:extLst>
                    <a:ext uri="{FF2B5EF4-FFF2-40B4-BE49-F238E27FC236}">
                      <a16:creationId xmlns:a16="http://schemas.microsoft.com/office/drawing/2014/main" id="{1A91B3D6-310D-37F0-7BC3-7C248C5EC361}"/>
                    </a:ext>
                  </a:extLst>
                </p14:cNvPr>
                <p14:cNvContentPartPr/>
                <p14:nvPr/>
              </p14:nvContentPartPr>
              <p14:xfrm>
                <a:off x="7351461" y="4107626"/>
                <a:ext cx="43560" cy="445320"/>
              </p14:xfrm>
            </p:contentPart>
          </mc:Choice>
          <mc:Fallback>
            <p:pic>
              <p:nvPicPr>
                <p:cNvPr id="9" name="Ink 8">
                  <a:extLst>
                    <a:ext uri="{FF2B5EF4-FFF2-40B4-BE49-F238E27FC236}">
                      <a16:creationId xmlns:a16="http://schemas.microsoft.com/office/drawing/2014/main" id="{1A91B3D6-310D-37F0-7BC3-7C248C5EC361}"/>
                    </a:ext>
                  </a:extLst>
                </p:cNvPr>
                <p:cNvPicPr/>
                <p:nvPr/>
              </p:nvPicPr>
              <p:blipFill>
                <a:blip r:embed="rId241"/>
                <a:stretch>
                  <a:fillRect/>
                </a:stretch>
              </p:blipFill>
              <p:spPr>
                <a:xfrm>
                  <a:off x="7342461" y="4098626"/>
                  <a:ext cx="61200" cy="462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2">
            <p14:nvContentPartPr>
              <p14:cNvPr id="23" name="Ink 22">
                <a:extLst>
                  <a:ext uri="{FF2B5EF4-FFF2-40B4-BE49-F238E27FC236}">
                    <a16:creationId xmlns:a16="http://schemas.microsoft.com/office/drawing/2014/main" id="{BBD4349B-B4EF-2C56-87E4-F93D427C5B87}"/>
                  </a:ext>
                </a:extLst>
              </p14:cNvPr>
              <p14:cNvContentPartPr/>
              <p14:nvPr/>
            </p14:nvContentPartPr>
            <p14:xfrm>
              <a:off x="2557341" y="4915826"/>
              <a:ext cx="133200" cy="1316520"/>
            </p14:xfrm>
          </p:contentPart>
        </mc:Choice>
        <mc:Fallback>
          <p:pic>
            <p:nvPicPr>
              <p:cNvPr id="23" name="Ink 22">
                <a:extLst>
                  <a:ext uri="{FF2B5EF4-FFF2-40B4-BE49-F238E27FC236}">
                    <a16:creationId xmlns:a16="http://schemas.microsoft.com/office/drawing/2014/main" id="{BBD4349B-B4EF-2C56-87E4-F93D427C5B87}"/>
                  </a:ext>
                </a:extLst>
              </p:cNvPr>
              <p:cNvPicPr/>
              <p:nvPr/>
            </p:nvPicPr>
            <p:blipFill>
              <a:blip r:embed="rId243"/>
              <a:stretch>
                <a:fillRect/>
              </a:stretch>
            </p:blipFill>
            <p:spPr>
              <a:xfrm>
                <a:off x="2548701" y="4907186"/>
                <a:ext cx="150840" cy="1334160"/>
              </a:xfrm>
              <a:prstGeom prst="rect">
                <a:avLst/>
              </a:prstGeom>
            </p:spPr>
          </p:pic>
        </mc:Fallback>
      </mc:AlternateContent>
      <p:grpSp>
        <p:nvGrpSpPr>
          <p:cNvPr id="68" name="Group 67">
            <a:extLst>
              <a:ext uri="{FF2B5EF4-FFF2-40B4-BE49-F238E27FC236}">
                <a16:creationId xmlns:a16="http://schemas.microsoft.com/office/drawing/2014/main" id="{70BAC90F-277C-D79F-1645-BC9F8FDE252E}"/>
              </a:ext>
            </a:extLst>
          </p:cNvPr>
          <p:cNvGrpSpPr/>
          <p:nvPr/>
        </p:nvGrpSpPr>
        <p:grpSpPr>
          <a:xfrm>
            <a:off x="1125621" y="4888826"/>
            <a:ext cx="3737880" cy="1779480"/>
            <a:chOff x="1125621" y="4888826"/>
            <a:chExt cx="3737880" cy="1779480"/>
          </a:xfrm>
        </p:grpSpPr>
        <mc:AlternateContent xmlns:mc="http://schemas.openxmlformats.org/markup-compatibility/2006">
          <mc:Choice xmlns:p14="http://schemas.microsoft.com/office/powerpoint/2010/main" Requires="p14">
            <p:contentPart p14:bwMode="auto" r:id="rId244">
              <p14:nvContentPartPr>
                <p14:cNvPr id="18" name="Ink 17">
                  <a:extLst>
                    <a:ext uri="{FF2B5EF4-FFF2-40B4-BE49-F238E27FC236}">
                      <a16:creationId xmlns:a16="http://schemas.microsoft.com/office/drawing/2014/main" id="{3F7B46E2-6737-CC5E-280D-DB42EBD3D8C3}"/>
                    </a:ext>
                  </a:extLst>
                </p14:cNvPr>
                <p14:cNvContentPartPr/>
                <p14:nvPr/>
              </p14:nvContentPartPr>
              <p14:xfrm>
                <a:off x="1536741" y="4982426"/>
                <a:ext cx="28080" cy="267480"/>
              </p14:xfrm>
            </p:contentPart>
          </mc:Choice>
          <mc:Fallback>
            <p:pic>
              <p:nvPicPr>
                <p:cNvPr id="18" name="Ink 17">
                  <a:extLst>
                    <a:ext uri="{FF2B5EF4-FFF2-40B4-BE49-F238E27FC236}">
                      <a16:creationId xmlns:a16="http://schemas.microsoft.com/office/drawing/2014/main" id="{3F7B46E2-6737-CC5E-280D-DB42EBD3D8C3}"/>
                    </a:ext>
                  </a:extLst>
                </p:cNvPr>
                <p:cNvPicPr/>
                <p:nvPr/>
              </p:nvPicPr>
              <p:blipFill>
                <a:blip r:embed="rId245"/>
                <a:stretch>
                  <a:fillRect/>
                </a:stretch>
              </p:blipFill>
              <p:spPr>
                <a:xfrm>
                  <a:off x="1527741" y="4973786"/>
                  <a:ext cx="4572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9" name="Ink 18">
                  <a:extLst>
                    <a:ext uri="{FF2B5EF4-FFF2-40B4-BE49-F238E27FC236}">
                      <a16:creationId xmlns:a16="http://schemas.microsoft.com/office/drawing/2014/main" id="{B1F41170-F746-CCAA-443F-479AFD7F74B2}"/>
                    </a:ext>
                  </a:extLst>
                </p14:cNvPr>
                <p14:cNvContentPartPr/>
                <p14:nvPr/>
              </p14:nvContentPartPr>
              <p14:xfrm>
                <a:off x="1669221" y="4986386"/>
                <a:ext cx="72360" cy="257040"/>
              </p14:xfrm>
            </p:contentPart>
          </mc:Choice>
          <mc:Fallback>
            <p:pic>
              <p:nvPicPr>
                <p:cNvPr id="19" name="Ink 18">
                  <a:extLst>
                    <a:ext uri="{FF2B5EF4-FFF2-40B4-BE49-F238E27FC236}">
                      <a16:creationId xmlns:a16="http://schemas.microsoft.com/office/drawing/2014/main" id="{B1F41170-F746-CCAA-443F-479AFD7F74B2}"/>
                    </a:ext>
                  </a:extLst>
                </p:cNvPr>
                <p:cNvPicPr/>
                <p:nvPr/>
              </p:nvPicPr>
              <p:blipFill>
                <a:blip r:embed="rId247"/>
                <a:stretch>
                  <a:fillRect/>
                </a:stretch>
              </p:blipFill>
              <p:spPr>
                <a:xfrm>
                  <a:off x="1660581" y="4977386"/>
                  <a:ext cx="9000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20" name="Ink 19">
                  <a:extLst>
                    <a:ext uri="{FF2B5EF4-FFF2-40B4-BE49-F238E27FC236}">
                      <a16:creationId xmlns:a16="http://schemas.microsoft.com/office/drawing/2014/main" id="{6603E74E-3FE3-444B-EF03-76C42F6E7055}"/>
                    </a:ext>
                  </a:extLst>
                </p14:cNvPr>
                <p14:cNvContentPartPr/>
                <p14:nvPr/>
              </p14:nvContentPartPr>
              <p14:xfrm>
                <a:off x="1815021" y="4966226"/>
                <a:ext cx="239760" cy="374760"/>
              </p14:xfrm>
            </p:contentPart>
          </mc:Choice>
          <mc:Fallback>
            <p:pic>
              <p:nvPicPr>
                <p:cNvPr id="20" name="Ink 19">
                  <a:extLst>
                    <a:ext uri="{FF2B5EF4-FFF2-40B4-BE49-F238E27FC236}">
                      <a16:creationId xmlns:a16="http://schemas.microsoft.com/office/drawing/2014/main" id="{6603E74E-3FE3-444B-EF03-76C42F6E7055}"/>
                    </a:ext>
                  </a:extLst>
                </p:cNvPr>
                <p:cNvPicPr/>
                <p:nvPr/>
              </p:nvPicPr>
              <p:blipFill>
                <a:blip r:embed="rId249"/>
                <a:stretch>
                  <a:fillRect/>
                </a:stretch>
              </p:blipFill>
              <p:spPr>
                <a:xfrm>
                  <a:off x="1806381" y="4957226"/>
                  <a:ext cx="257400" cy="3924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24" name="Ink 23">
                  <a:extLst>
                    <a:ext uri="{FF2B5EF4-FFF2-40B4-BE49-F238E27FC236}">
                      <a16:creationId xmlns:a16="http://schemas.microsoft.com/office/drawing/2014/main" id="{0C3F651A-6196-5F13-0B46-042271E78ABB}"/>
                    </a:ext>
                  </a:extLst>
                </p14:cNvPr>
                <p14:cNvContentPartPr/>
                <p14:nvPr/>
              </p14:nvContentPartPr>
              <p14:xfrm>
                <a:off x="1125621" y="5393186"/>
                <a:ext cx="3605400" cy="112320"/>
              </p14:xfrm>
            </p:contentPart>
          </mc:Choice>
          <mc:Fallback>
            <p:pic>
              <p:nvPicPr>
                <p:cNvPr id="24" name="Ink 23">
                  <a:extLst>
                    <a:ext uri="{FF2B5EF4-FFF2-40B4-BE49-F238E27FC236}">
                      <a16:creationId xmlns:a16="http://schemas.microsoft.com/office/drawing/2014/main" id="{0C3F651A-6196-5F13-0B46-042271E78ABB}"/>
                    </a:ext>
                  </a:extLst>
                </p:cNvPr>
                <p:cNvPicPr/>
                <p:nvPr/>
              </p:nvPicPr>
              <p:blipFill>
                <a:blip r:embed="rId251"/>
                <a:stretch>
                  <a:fillRect/>
                </a:stretch>
              </p:blipFill>
              <p:spPr>
                <a:xfrm>
                  <a:off x="1116621" y="5384546"/>
                  <a:ext cx="362304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25" name="Ink 24">
                  <a:extLst>
                    <a:ext uri="{FF2B5EF4-FFF2-40B4-BE49-F238E27FC236}">
                      <a16:creationId xmlns:a16="http://schemas.microsoft.com/office/drawing/2014/main" id="{879300EB-0877-2D4F-E72E-C7C22B343A95}"/>
                    </a:ext>
                  </a:extLst>
                </p14:cNvPr>
                <p14:cNvContentPartPr/>
                <p14:nvPr/>
              </p14:nvContentPartPr>
              <p14:xfrm>
                <a:off x="1508661" y="5592266"/>
                <a:ext cx="25920" cy="223920"/>
              </p14:xfrm>
            </p:contentPart>
          </mc:Choice>
          <mc:Fallback>
            <p:pic>
              <p:nvPicPr>
                <p:cNvPr id="25" name="Ink 24">
                  <a:extLst>
                    <a:ext uri="{FF2B5EF4-FFF2-40B4-BE49-F238E27FC236}">
                      <a16:creationId xmlns:a16="http://schemas.microsoft.com/office/drawing/2014/main" id="{879300EB-0877-2D4F-E72E-C7C22B343A95}"/>
                    </a:ext>
                  </a:extLst>
                </p:cNvPr>
                <p:cNvPicPr/>
                <p:nvPr/>
              </p:nvPicPr>
              <p:blipFill>
                <a:blip r:embed="rId253"/>
                <a:stretch>
                  <a:fillRect/>
                </a:stretch>
              </p:blipFill>
              <p:spPr>
                <a:xfrm>
                  <a:off x="1499661" y="5583266"/>
                  <a:ext cx="435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26" name="Ink 25">
                  <a:extLst>
                    <a:ext uri="{FF2B5EF4-FFF2-40B4-BE49-F238E27FC236}">
                      <a16:creationId xmlns:a16="http://schemas.microsoft.com/office/drawing/2014/main" id="{86BE8CED-5F37-5529-C162-E3A89A535DC2}"/>
                    </a:ext>
                  </a:extLst>
                </p14:cNvPr>
                <p14:cNvContentPartPr/>
                <p14:nvPr/>
              </p14:nvContentPartPr>
              <p14:xfrm>
                <a:off x="1616301" y="5617106"/>
                <a:ext cx="240120" cy="242280"/>
              </p14:xfrm>
            </p:contentPart>
          </mc:Choice>
          <mc:Fallback>
            <p:pic>
              <p:nvPicPr>
                <p:cNvPr id="26" name="Ink 25">
                  <a:extLst>
                    <a:ext uri="{FF2B5EF4-FFF2-40B4-BE49-F238E27FC236}">
                      <a16:creationId xmlns:a16="http://schemas.microsoft.com/office/drawing/2014/main" id="{86BE8CED-5F37-5529-C162-E3A89A535DC2}"/>
                    </a:ext>
                  </a:extLst>
                </p:cNvPr>
                <p:cNvPicPr/>
                <p:nvPr/>
              </p:nvPicPr>
              <p:blipFill>
                <a:blip r:embed="rId255"/>
                <a:stretch>
                  <a:fillRect/>
                </a:stretch>
              </p:blipFill>
              <p:spPr>
                <a:xfrm>
                  <a:off x="1607661" y="5608106"/>
                  <a:ext cx="25776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27" name="Ink 26">
                  <a:extLst>
                    <a:ext uri="{FF2B5EF4-FFF2-40B4-BE49-F238E27FC236}">
                      <a16:creationId xmlns:a16="http://schemas.microsoft.com/office/drawing/2014/main" id="{64E30303-6060-9782-E853-676BB4428850}"/>
                    </a:ext>
                  </a:extLst>
                </p14:cNvPr>
                <p14:cNvContentPartPr/>
                <p14:nvPr/>
              </p14:nvContentPartPr>
              <p14:xfrm>
                <a:off x="2014101" y="5618546"/>
                <a:ext cx="26640" cy="246240"/>
              </p14:xfrm>
            </p:contentPart>
          </mc:Choice>
          <mc:Fallback>
            <p:pic>
              <p:nvPicPr>
                <p:cNvPr id="27" name="Ink 26">
                  <a:extLst>
                    <a:ext uri="{FF2B5EF4-FFF2-40B4-BE49-F238E27FC236}">
                      <a16:creationId xmlns:a16="http://schemas.microsoft.com/office/drawing/2014/main" id="{64E30303-6060-9782-E853-676BB4428850}"/>
                    </a:ext>
                  </a:extLst>
                </p:cNvPr>
                <p:cNvPicPr/>
                <p:nvPr/>
              </p:nvPicPr>
              <p:blipFill>
                <a:blip r:embed="rId257"/>
                <a:stretch>
                  <a:fillRect/>
                </a:stretch>
              </p:blipFill>
              <p:spPr>
                <a:xfrm>
                  <a:off x="2005101" y="5609906"/>
                  <a:ext cx="4428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29" name="Ink 28">
                  <a:extLst>
                    <a:ext uri="{FF2B5EF4-FFF2-40B4-BE49-F238E27FC236}">
                      <a16:creationId xmlns:a16="http://schemas.microsoft.com/office/drawing/2014/main" id="{A7FFF7A3-366A-1427-31B3-4E3E416E4362}"/>
                    </a:ext>
                  </a:extLst>
                </p14:cNvPr>
                <p14:cNvContentPartPr/>
                <p14:nvPr/>
              </p14:nvContentPartPr>
              <p14:xfrm>
                <a:off x="1193661" y="5966666"/>
                <a:ext cx="3669840" cy="211320"/>
              </p14:xfrm>
            </p:contentPart>
          </mc:Choice>
          <mc:Fallback>
            <p:pic>
              <p:nvPicPr>
                <p:cNvPr id="29" name="Ink 28">
                  <a:extLst>
                    <a:ext uri="{FF2B5EF4-FFF2-40B4-BE49-F238E27FC236}">
                      <a16:creationId xmlns:a16="http://schemas.microsoft.com/office/drawing/2014/main" id="{A7FFF7A3-366A-1427-31B3-4E3E416E4362}"/>
                    </a:ext>
                  </a:extLst>
                </p:cNvPr>
                <p:cNvPicPr/>
                <p:nvPr/>
              </p:nvPicPr>
              <p:blipFill>
                <a:blip r:embed="rId259"/>
                <a:stretch>
                  <a:fillRect/>
                </a:stretch>
              </p:blipFill>
              <p:spPr>
                <a:xfrm>
                  <a:off x="1184661" y="5958026"/>
                  <a:ext cx="368748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31" name="Ink 30">
                  <a:extLst>
                    <a:ext uri="{FF2B5EF4-FFF2-40B4-BE49-F238E27FC236}">
                      <a16:creationId xmlns:a16="http://schemas.microsoft.com/office/drawing/2014/main" id="{BC440934-7986-1B09-9420-660ACEBADDAE}"/>
                    </a:ext>
                  </a:extLst>
                </p14:cNvPr>
                <p14:cNvContentPartPr/>
                <p14:nvPr/>
              </p14:nvContentPartPr>
              <p14:xfrm>
                <a:off x="2557341" y="4929506"/>
                <a:ext cx="178200" cy="1738800"/>
              </p14:xfrm>
            </p:contentPart>
          </mc:Choice>
          <mc:Fallback>
            <p:pic>
              <p:nvPicPr>
                <p:cNvPr id="31" name="Ink 30">
                  <a:extLst>
                    <a:ext uri="{FF2B5EF4-FFF2-40B4-BE49-F238E27FC236}">
                      <a16:creationId xmlns:a16="http://schemas.microsoft.com/office/drawing/2014/main" id="{BC440934-7986-1B09-9420-660ACEBADDAE}"/>
                    </a:ext>
                  </a:extLst>
                </p:cNvPr>
                <p:cNvPicPr/>
                <p:nvPr/>
              </p:nvPicPr>
              <p:blipFill>
                <a:blip r:embed="rId261"/>
                <a:stretch>
                  <a:fillRect/>
                </a:stretch>
              </p:blipFill>
              <p:spPr>
                <a:xfrm>
                  <a:off x="2548701" y="4920506"/>
                  <a:ext cx="195840" cy="17564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33" name="Ink 32">
                  <a:extLst>
                    <a:ext uri="{FF2B5EF4-FFF2-40B4-BE49-F238E27FC236}">
                      <a16:creationId xmlns:a16="http://schemas.microsoft.com/office/drawing/2014/main" id="{2F551C0C-F8BC-9443-358A-889A68D20817}"/>
                    </a:ext>
                  </a:extLst>
                </p14:cNvPr>
                <p14:cNvContentPartPr/>
                <p14:nvPr/>
              </p14:nvContentPartPr>
              <p14:xfrm>
                <a:off x="2782341" y="4969106"/>
                <a:ext cx="39240" cy="291240"/>
              </p14:xfrm>
            </p:contentPart>
          </mc:Choice>
          <mc:Fallback>
            <p:pic>
              <p:nvPicPr>
                <p:cNvPr id="33" name="Ink 32">
                  <a:extLst>
                    <a:ext uri="{FF2B5EF4-FFF2-40B4-BE49-F238E27FC236}">
                      <a16:creationId xmlns:a16="http://schemas.microsoft.com/office/drawing/2014/main" id="{2F551C0C-F8BC-9443-358A-889A68D20817}"/>
                    </a:ext>
                  </a:extLst>
                </p:cNvPr>
                <p:cNvPicPr/>
                <p:nvPr/>
              </p:nvPicPr>
              <p:blipFill>
                <a:blip r:embed="rId263"/>
                <a:stretch>
                  <a:fillRect/>
                </a:stretch>
              </p:blipFill>
              <p:spPr>
                <a:xfrm>
                  <a:off x="2773341" y="4960106"/>
                  <a:ext cx="5688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34" name="Ink 33">
                  <a:extLst>
                    <a:ext uri="{FF2B5EF4-FFF2-40B4-BE49-F238E27FC236}">
                      <a16:creationId xmlns:a16="http://schemas.microsoft.com/office/drawing/2014/main" id="{D1B5B9E2-5122-5404-8726-1F428F8B45A7}"/>
                    </a:ext>
                  </a:extLst>
                </p14:cNvPr>
                <p14:cNvContentPartPr/>
                <p14:nvPr/>
              </p14:nvContentPartPr>
              <p14:xfrm>
                <a:off x="2915181" y="4981346"/>
                <a:ext cx="156960" cy="247680"/>
              </p14:xfrm>
            </p:contentPart>
          </mc:Choice>
          <mc:Fallback>
            <p:pic>
              <p:nvPicPr>
                <p:cNvPr id="34" name="Ink 33">
                  <a:extLst>
                    <a:ext uri="{FF2B5EF4-FFF2-40B4-BE49-F238E27FC236}">
                      <a16:creationId xmlns:a16="http://schemas.microsoft.com/office/drawing/2014/main" id="{D1B5B9E2-5122-5404-8726-1F428F8B45A7}"/>
                    </a:ext>
                  </a:extLst>
                </p:cNvPr>
                <p:cNvPicPr/>
                <p:nvPr/>
              </p:nvPicPr>
              <p:blipFill>
                <a:blip r:embed="rId265"/>
                <a:stretch>
                  <a:fillRect/>
                </a:stretch>
              </p:blipFill>
              <p:spPr>
                <a:xfrm>
                  <a:off x="2906181" y="4972346"/>
                  <a:ext cx="17460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35" name="Ink 34">
                  <a:extLst>
                    <a:ext uri="{FF2B5EF4-FFF2-40B4-BE49-F238E27FC236}">
                      <a16:creationId xmlns:a16="http://schemas.microsoft.com/office/drawing/2014/main" id="{7EA4D233-BF2B-6AF8-EC04-B45B9143C093}"/>
                    </a:ext>
                  </a:extLst>
                </p14:cNvPr>
                <p14:cNvContentPartPr/>
                <p14:nvPr/>
              </p14:nvContentPartPr>
              <p14:xfrm>
                <a:off x="3180141" y="5047946"/>
                <a:ext cx="131400" cy="27720"/>
              </p14:xfrm>
            </p:contentPart>
          </mc:Choice>
          <mc:Fallback>
            <p:pic>
              <p:nvPicPr>
                <p:cNvPr id="35" name="Ink 34">
                  <a:extLst>
                    <a:ext uri="{FF2B5EF4-FFF2-40B4-BE49-F238E27FC236}">
                      <a16:creationId xmlns:a16="http://schemas.microsoft.com/office/drawing/2014/main" id="{7EA4D233-BF2B-6AF8-EC04-B45B9143C093}"/>
                    </a:ext>
                  </a:extLst>
                </p:cNvPr>
                <p:cNvPicPr/>
                <p:nvPr/>
              </p:nvPicPr>
              <p:blipFill>
                <a:blip r:embed="rId267"/>
                <a:stretch>
                  <a:fillRect/>
                </a:stretch>
              </p:blipFill>
              <p:spPr>
                <a:xfrm>
                  <a:off x="3171141" y="5038946"/>
                  <a:ext cx="14904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36" name="Ink 35">
                  <a:extLst>
                    <a:ext uri="{FF2B5EF4-FFF2-40B4-BE49-F238E27FC236}">
                      <a16:creationId xmlns:a16="http://schemas.microsoft.com/office/drawing/2014/main" id="{174E4CB3-866C-37CE-DD83-8A0AB9FF8DF8}"/>
                    </a:ext>
                  </a:extLst>
                </p14:cNvPr>
                <p14:cNvContentPartPr/>
                <p14:nvPr/>
              </p14:nvContentPartPr>
              <p14:xfrm>
                <a:off x="3414141" y="4977026"/>
                <a:ext cx="162360" cy="153360"/>
              </p14:xfrm>
            </p:contentPart>
          </mc:Choice>
          <mc:Fallback>
            <p:pic>
              <p:nvPicPr>
                <p:cNvPr id="36" name="Ink 35">
                  <a:extLst>
                    <a:ext uri="{FF2B5EF4-FFF2-40B4-BE49-F238E27FC236}">
                      <a16:creationId xmlns:a16="http://schemas.microsoft.com/office/drawing/2014/main" id="{174E4CB3-866C-37CE-DD83-8A0AB9FF8DF8}"/>
                    </a:ext>
                  </a:extLst>
                </p:cNvPr>
                <p:cNvPicPr/>
                <p:nvPr/>
              </p:nvPicPr>
              <p:blipFill>
                <a:blip r:embed="rId269"/>
                <a:stretch>
                  <a:fillRect/>
                </a:stretch>
              </p:blipFill>
              <p:spPr>
                <a:xfrm>
                  <a:off x="3405141" y="4968026"/>
                  <a:ext cx="18000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37" name="Ink 36">
                  <a:extLst>
                    <a:ext uri="{FF2B5EF4-FFF2-40B4-BE49-F238E27FC236}">
                      <a16:creationId xmlns:a16="http://schemas.microsoft.com/office/drawing/2014/main" id="{D422AB83-EE79-2743-F99C-628FF6405F06}"/>
                    </a:ext>
                  </a:extLst>
                </p14:cNvPr>
                <p14:cNvContentPartPr/>
                <p14:nvPr/>
              </p14:nvContentPartPr>
              <p14:xfrm>
                <a:off x="3537621" y="4929506"/>
                <a:ext cx="14040" cy="361080"/>
              </p14:xfrm>
            </p:contentPart>
          </mc:Choice>
          <mc:Fallback>
            <p:pic>
              <p:nvPicPr>
                <p:cNvPr id="37" name="Ink 36">
                  <a:extLst>
                    <a:ext uri="{FF2B5EF4-FFF2-40B4-BE49-F238E27FC236}">
                      <a16:creationId xmlns:a16="http://schemas.microsoft.com/office/drawing/2014/main" id="{D422AB83-EE79-2743-F99C-628FF6405F06}"/>
                    </a:ext>
                  </a:extLst>
                </p:cNvPr>
                <p:cNvPicPr/>
                <p:nvPr/>
              </p:nvPicPr>
              <p:blipFill>
                <a:blip r:embed="rId271"/>
                <a:stretch>
                  <a:fillRect/>
                </a:stretch>
              </p:blipFill>
              <p:spPr>
                <a:xfrm>
                  <a:off x="3528981" y="4920506"/>
                  <a:ext cx="31680" cy="37872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55" name="Ink 54">
                  <a:extLst>
                    <a:ext uri="{FF2B5EF4-FFF2-40B4-BE49-F238E27FC236}">
                      <a16:creationId xmlns:a16="http://schemas.microsoft.com/office/drawing/2014/main" id="{891095D4-D610-956C-8F92-F80BDCCA1C7A}"/>
                    </a:ext>
                  </a:extLst>
                </p14:cNvPr>
                <p14:cNvContentPartPr/>
                <p14:nvPr/>
              </p14:nvContentPartPr>
              <p14:xfrm>
                <a:off x="3863781" y="4888826"/>
                <a:ext cx="285120" cy="374040"/>
              </p14:xfrm>
            </p:contentPart>
          </mc:Choice>
          <mc:Fallback>
            <p:pic>
              <p:nvPicPr>
                <p:cNvPr id="55" name="Ink 54">
                  <a:extLst>
                    <a:ext uri="{FF2B5EF4-FFF2-40B4-BE49-F238E27FC236}">
                      <a16:creationId xmlns:a16="http://schemas.microsoft.com/office/drawing/2014/main" id="{891095D4-D610-956C-8F92-F80BDCCA1C7A}"/>
                    </a:ext>
                  </a:extLst>
                </p:cNvPr>
                <p:cNvPicPr/>
                <p:nvPr/>
              </p:nvPicPr>
              <p:blipFill>
                <a:blip r:embed="rId273"/>
                <a:stretch>
                  <a:fillRect/>
                </a:stretch>
              </p:blipFill>
              <p:spPr>
                <a:xfrm>
                  <a:off x="3854781" y="4880186"/>
                  <a:ext cx="30276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57" name="Ink 56">
                  <a:extLst>
                    <a:ext uri="{FF2B5EF4-FFF2-40B4-BE49-F238E27FC236}">
                      <a16:creationId xmlns:a16="http://schemas.microsoft.com/office/drawing/2014/main" id="{428EB23E-4084-7A47-9C13-5ED30CE5994B}"/>
                    </a:ext>
                  </a:extLst>
                </p14:cNvPr>
                <p14:cNvContentPartPr/>
                <p14:nvPr/>
              </p14:nvContentPartPr>
              <p14:xfrm>
                <a:off x="3670461" y="5010146"/>
                <a:ext cx="112680" cy="14040"/>
              </p14:xfrm>
            </p:contentPart>
          </mc:Choice>
          <mc:Fallback>
            <p:pic>
              <p:nvPicPr>
                <p:cNvPr id="57" name="Ink 56">
                  <a:extLst>
                    <a:ext uri="{FF2B5EF4-FFF2-40B4-BE49-F238E27FC236}">
                      <a16:creationId xmlns:a16="http://schemas.microsoft.com/office/drawing/2014/main" id="{428EB23E-4084-7A47-9C13-5ED30CE5994B}"/>
                    </a:ext>
                  </a:extLst>
                </p:cNvPr>
                <p:cNvPicPr/>
                <p:nvPr/>
              </p:nvPicPr>
              <p:blipFill>
                <a:blip r:embed="rId275"/>
                <a:stretch>
                  <a:fillRect/>
                </a:stretch>
              </p:blipFill>
              <p:spPr>
                <a:xfrm>
                  <a:off x="3661461" y="5001506"/>
                  <a:ext cx="13032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59" name="Ink 58">
                  <a:extLst>
                    <a:ext uri="{FF2B5EF4-FFF2-40B4-BE49-F238E27FC236}">
                      <a16:creationId xmlns:a16="http://schemas.microsoft.com/office/drawing/2014/main" id="{5B423F01-17CE-6A9A-199C-F2474ED48132}"/>
                    </a:ext>
                  </a:extLst>
                </p14:cNvPr>
                <p14:cNvContentPartPr/>
                <p14:nvPr/>
              </p14:nvContentPartPr>
              <p14:xfrm>
                <a:off x="3707541" y="5074946"/>
                <a:ext cx="112680" cy="27360"/>
              </p14:xfrm>
            </p:contentPart>
          </mc:Choice>
          <mc:Fallback>
            <p:pic>
              <p:nvPicPr>
                <p:cNvPr id="59" name="Ink 58">
                  <a:extLst>
                    <a:ext uri="{FF2B5EF4-FFF2-40B4-BE49-F238E27FC236}">
                      <a16:creationId xmlns:a16="http://schemas.microsoft.com/office/drawing/2014/main" id="{5B423F01-17CE-6A9A-199C-F2474ED48132}"/>
                    </a:ext>
                  </a:extLst>
                </p:cNvPr>
                <p:cNvPicPr/>
                <p:nvPr/>
              </p:nvPicPr>
              <p:blipFill>
                <a:blip r:embed="rId277"/>
                <a:stretch>
                  <a:fillRect/>
                </a:stretch>
              </p:blipFill>
              <p:spPr>
                <a:xfrm>
                  <a:off x="3698541" y="5065946"/>
                  <a:ext cx="13032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61" name="Ink 60">
                  <a:extLst>
                    <a:ext uri="{FF2B5EF4-FFF2-40B4-BE49-F238E27FC236}">
                      <a16:creationId xmlns:a16="http://schemas.microsoft.com/office/drawing/2014/main" id="{F9C7D1CC-3805-D842-B1EB-2F91BC5A4457}"/>
                    </a:ext>
                  </a:extLst>
                </p14:cNvPr>
                <p14:cNvContentPartPr/>
                <p14:nvPr/>
              </p14:nvContentPartPr>
              <p14:xfrm>
                <a:off x="1496421" y="6267626"/>
                <a:ext cx="6840" cy="259200"/>
              </p14:xfrm>
            </p:contentPart>
          </mc:Choice>
          <mc:Fallback>
            <p:pic>
              <p:nvPicPr>
                <p:cNvPr id="61" name="Ink 60">
                  <a:extLst>
                    <a:ext uri="{FF2B5EF4-FFF2-40B4-BE49-F238E27FC236}">
                      <a16:creationId xmlns:a16="http://schemas.microsoft.com/office/drawing/2014/main" id="{F9C7D1CC-3805-D842-B1EB-2F91BC5A4457}"/>
                    </a:ext>
                  </a:extLst>
                </p:cNvPr>
                <p:cNvPicPr/>
                <p:nvPr/>
              </p:nvPicPr>
              <p:blipFill>
                <a:blip r:embed="rId279"/>
                <a:stretch>
                  <a:fillRect/>
                </a:stretch>
              </p:blipFill>
              <p:spPr>
                <a:xfrm>
                  <a:off x="1487421" y="6258986"/>
                  <a:ext cx="2448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62" name="Ink 61">
                  <a:extLst>
                    <a:ext uri="{FF2B5EF4-FFF2-40B4-BE49-F238E27FC236}">
                      <a16:creationId xmlns:a16="http://schemas.microsoft.com/office/drawing/2014/main" id="{424FA7B3-C71A-0082-5430-6967422ACB00}"/>
                    </a:ext>
                  </a:extLst>
                </p14:cNvPr>
                <p14:cNvContentPartPr/>
                <p14:nvPr/>
              </p14:nvContentPartPr>
              <p14:xfrm>
                <a:off x="1568061" y="6296066"/>
                <a:ext cx="249120" cy="277560"/>
              </p14:xfrm>
            </p:contentPart>
          </mc:Choice>
          <mc:Fallback>
            <p:pic>
              <p:nvPicPr>
                <p:cNvPr id="62" name="Ink 61">
                  <a:extLst>
                    <a:ext uri="{FF2B5EF4-FFF2-40B4-BE49-F238E27FC236}">
                      <a16:creationId xmlns:a16="http://schemas.microsoft.com/office/drawing/2014/main" id="{424FA7B3-C71A-0082-5430-6967422ACB00}"/>
                    </a:ext>
                  </a:extLst>
                </p:cNvPr>
                <p:cNvPicPr/>
                <p:nvPr/>
              </p:nvPicPr>
              <p:blipFill>
                <a:blip r:embed="rId281"/>
                <a:stretch>
                  <a:fillRect/>
                </a:stretch>
              </p:blipFill>
              <p:spPr>
                <a:xfrm>
                  <a:off x="1559061" y="6287066"/>
                  <a:ext cx="26676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63" name="Ink 62">
                  <a:extLst>
                    <a:ext uri="{FF2B5EF4-FFF2-40B4-BE49-F238E27FC236}">
                      <a16:creationId xmlns:a16="http://schemas.microsoft.com/office/drawing/2014/main" id="{2B96356B-25FE-2B76-7FD2-3011A52EA543}"/>
                    </a:ext>
                  </a:extLst>
                </p14:cNvPr>
                <p14:cNvContentPartPr/>
                <p14:nvPr/>
              </p14:nvContentPartPr>
              <p14:xfrm>
                <a:off x="1879461" y="6333866"/>
                <a:ext cx="213480" cy="120240"/>
              </p14:xfrm>
            </p:contentPart>
          </mc:Choice>
          <mc:Fallback>
            <p:pic>
              <p:nvPicPr>
                <p:cNvPr id="63" name="Ink 62">
                  <a:extLst>
                    <a:ext uri="{FF2B5EF4-FFF2-40B4-BE49-F238E27FC236}">
                      <a16:creationId xmlns:a16="http://schemas.microsoft.com/office/drawing/2014/main" id="{2B96356B-25FE-2B76-7FD2-3011A52EA543}"/>
                    </a:ext>
                  </a:extLst>
                </p:cNvPr>
                <p:cNvPicPr/>
                <p:nvPr/>
              </p:nvPicPr>
              <p:blipFill>
                <a:blip r:embed="rId283"/>
                <a:stretch>
                  <a:fillRect/>
                </a:stretch>
              </p:blipFill>
              <p:spPr>
                <a:xfrm>
                  <a:off x="1870461" y="6325226"/>
                  <a:ext cx="23112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64" name="Ink 63">
                  <a:extLst>
                    <a:ext uri="{FF2B5EF4-FFF2-40B4-BE49-F238E27FC236}">
                      <a16:creationId xmlns:a16="http://schemas.microsoft.com/office/drawing/2014/main" id="{3281E96C-9B21-6FBF-97A8-8FBC304166D7}"/>
                    </a:ext>
                  </a:extLst>
                </p14:cNvPr>
                <p14:cNvContentPartPr/>
                <p14:nvPr/>
              </p14:nvContentPartPr>
              <p14:xfrm>
                <a:off x="2068101" y="6307946"/>
                <a:ext cx="39240" cy="276120"/>
              </p14:xfrm>
            </p:contentPart>
          </mc:Choice>
          <mc:Fallback>
            <p:pic>
              <p:nvPicPr>
                <p:cNvPr id="64" name="Ink 63">
                  <a:extLst>
                    <a:ext uri="{FF2B5EF4-FFF2-40B4-BE49-F238E27FC236}">
                      <a16:creationId xmlns:a16="http://schemas.microsoft.com/office/drawing/2014/main" id="{3281E96C-9B21-6FBF-97A8-8FBC304166D7}"/>
                    </a:ext>
                  </a:extLst>
                </p:cNvPr>
                <p:cNvPicPr/>
                <p:nvPr/>
              </p:nvPicPr>
              <p:blipFill>
                <a:blip r:embed="rId285"/>
                <a:stretch>
                  <a:fillRect/>
                </a:stretch>
              </p:blipFill>
              <p:spPr>
                <a:xfrm>
                  <a:off x="2059101" y="6298946"/>
                  <a:ext cx="5688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67" name="Ink 66">
                  <a:extLst>
                    <a:ext uri="{FF2B5EF4-FFF2-40B4-BE49-F238E27FC236}">
                      <a16:creationId xmlns:a16="http://schemas.microsoft.com/office/drawing/2014/main" id="{AB95BC4F-8DF9-D389-B266-5E8754F752B3}"/>
                    </a:ext>
                  </a:extLst>
                </p14:cNvPr>
                <p14:cNvContentPartPr/>
                <p14:nvPr/>
              </p14:nvContentPartPr>
              <p14:xfrm>
                <a:off x="3025341" y="5522786"/>
                <a:ext cx="242280" cy="342000"/>
              </p14:xfrm>
            </p:contentPart>
          </mc:Choice>
          <mc:Fallback>
            <p:pic>
              <p:nvPicPr>
                <p:cNvPr id="67" name="Ink 66">
                  <a:extLst>
                    <a:ext uri="{FF2B5EF4-FFF2-40B4-BE49-F238E27FC236}">
                      <a16:creationId xmlns:a16="http://schemas.microsoft.com/office/drawing/2014/main" id="{AB95BC4F-8DF9-D389-B266-5E8754F752B3}"/>
                    </a:ext>
                  </a:extLst>
                </p:cNvPr>
                <p:cNvPicPr/>
                <p:nvPr/>
              </p:nvPicPr>
              <p:blipFill>
                <a:blip r:embed="rId287"/>
                <a:stretch>
                  <a:fillRect/>
                </a:stretch>
              </p:blipFill>
              <p:spPr>
                <a:xfrm>
                  <a:off x="3016341" y="5513786"/>
                  <a:ext cx="259920" cy="359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8">
            <p14:nvContentPartPr>
              <p14:cNvPr id="70" name="Ink 69">
                <a:extLst>
                  <a:ext uri="{FF2B5EF4-FFF2-40B4-BE49-F238E27FC236}">
                    <a16:creationId xmlns:a16="http://schemas.microsoft.com/office/drawing/2014/main" id="{0E2A1F4D-BF45-8B88-062A-250854B39507}"/>
                  </a:ext>
                </a:extLst>
              </p14:cNvPr>
              <p14:cNvContentPartPr/>
              <p14:nvPr/>
            </p14:nvContentPartPr>
            <p14:xfrm>
              <a:off x="3250701" y="6174386"/>
              <a:ext cx="249480" cy="352800"/>
            </p14:xfrm>
          </p:contentPart>
        </mc:Choice>
        <mc:Fallback>
          <p:pic>
            <p:nvPicPr>
              <p:cNvPr id="70" name="Ink 69">
                <a:extLst>
                  <a:ext uri="{FF2B5EF4-FFF2-40B4-BE49-F238E27FC236}">
                    <a16:creationId xmlns:a16="http://schemas.microsoft.com/office/drawing/2014/main" id="{0E2A1F4D-BF45-8B88-062A-250854B39507}"/>
                  </a:ext>
                </a:extLst>
              </p:cNvPr>
              <p:cNvPicPr/>
              <p:nvPr/>
            </p:nvPicPr>
            <p:blipFill>
              <a:blip r:embed="rId289"/>
              <a:stretch>
                <a:fillRect/>
              </a:stretch>
            </p:blipFill>
            <p:spPr>
              <a:xfrm>
                <a:off x="3241701" y="6165386"/>
                <a:ext cx="267120" cy="37044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83" name="Ink 82">
                <a:extLst>
                  <a:ext uri="{FF2B5EF4-FFF2-40B4-BE49-F238E27FC236}">
                    <a16:creationId xmlns:a16="http://schemas.microsoft.com/office/drawing/2014/main" id="{EBC01A40-3036-8B38-6CA9-3821E9B05C00}"/>
                  </a:ext>
                </a:extLst>
              </p14:cNvPr>
              <p14:cNvContentPartPr/>
              <p14:nvPr/>
            </p14:nvContentPartPr>
            <p14:xfrm>
              <a:off x="8030421" y="5221106"/>
              <a:ext cx="360" cy="360"/>
            </p14:xfrm>
          </p:contentPart>
        </mc:Choice>
        <mc:Fallback>
          <p:pic>
            <p:nvPicPr>
              <p:cNvPr id="83" name="Ink 82">
                <a:extLst>
                  <a:ext uri="{FF2B5EF4-FFF2-40B4-BE49-F238E27FC236}">
                    <a16:creationId xmlns:a16="http://schemas.microsoft.com/office/drawing/2014/main" id="{EBC01A40-3036-8B38-6CA9-3821E9B05C00}"/>
                  </a:ext>
                </a:extLst>
              </p:cNvPr>
              <p:cNvPicPr/>
              <p:nvPr/>
            </p:nvPicPr>
            <p:blipFill>
              <a:blip r:embed="rId291"/>
              <a:stretch>
                <a:fillRect/>
              </a:stretch>
            </p:blipFill>
            <p:spPr>
              <a:xfrm>
                <a:off x="8021781" y="5212106"/>
                <a:ext cx="18000" cy="18000"/>
              </a:xfrm>
              <a:prstGeom prst="rect">
                <a:avLst/>
              </a:prstGeom>
            </p:spPr>
          </p:pic>
        </mc:Fallback>
      </mc:AlternateContent>
    </p:spTree>
    <p:extLst>
      <p:ext uri="{BB962C8B-B14F-4D97-AF65-F5344CB8AC3E}">
        <p14:creationId xmlns:p14="http://schemas.microsoft.com/office/powerpoint/2010/main" val="1158596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2478E-2E15-D9B0-E94A-B971057EC8FC}"/>
              </a:ext>
            </a:extLst>
          </p:cNvPr>
          <p:cNvSpPr>
            <a:spLocks noGrp="1"/>
          </p:cNvSpPr>
          <p:nvPr>
            <p:ph type="title"/>
          </p:nvPr>
        </p:nvSpPr>
        <p:spPr/>
        <p:txBody>
          <a:bodyPr/>
          <a:lstStyle/>
          <a:p>
            <a:r>
              <a:rPr lang="en-PH" dirty="0"/>
              <a:t>Procedures</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85AAD400-17EF-3515-C9C0-A783519156ED}"/>
                  </a:ext>
                </a:extLst>
              </p14:cNvPr>
              <p14:cNvContentPartPr/>
              <p14:nvPr/>
            </p14:nvContentPartPr>
            <p14:xfrm>
              <a:off x="1572890" y="1847557"/>
              <a:ext cx="1009080" cy="625680"/>
            </p14:xfrm>
          </p:contentPart>
        </mc:Choice>
        <mc:Fallback>
          <p:pic>
            <p:nvPicPr>
              <p:cNvPr id="3" name="Ink 2">
                <a:extLst>
                  <a:ext uri="{FF2B5EF4-FFF2-40B4-BE49-F238E27FC236}">
                    <a16:creationId xmlns:a16="http://schemas.microsoft.com/office/drawing/2014/main" id="{85AAD400-17EF-3515-C9C0-A783519156ED}"/>
                  </a:ext>
                </a:extLst>
              </p:cNvPr>
              <p:cNvPicPr/>
              <p:nvPr/>
            </p:nvPicPr>
            <p:blipFill>
              <a:blip r:embed="rId3"/>
              <a:stretch>
                <a:fillRect/>
              </a:stretch>
            </p:blipFill>
            <p:spPr>
              <a:xfrm>
                <a:off x="1563893" y="1838557"/>
                <a:ext cx="1026714" cy="643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4B90F484-B326-C6BF-805A-A60032062001}"/>
                  </a:ext>
                </a:extLst>
              </p14:cNvPr>
              <p14:cNvContentPartPr/>
              <p14:nvPr/>
            </p14:nvContentPartPr>
            <p14:xfrm>
              <a:off x="2460290" y="1914157"/>
              <a:ext cx="28800" cy="528840"/>
            </p14:xfrm>
          </p:contentPart>
        </mc:Choice>
        <mc:Fallback>
          <p:pic>
            <p:nvPicPr>
              <p:cNvPr id="6" name="Ink 5">
                <a:extLst>
                  <a:ext uri="{FF2B5EF4-FFF2-40B4-BE49-F238E27FC236}">
                    <a16:creationId xmlns:a16="http://schemas.microsoft.com/office/drawing/2014/main" id="{4B90F484-B326-C6BF-805A-A60032062001}"/>
                  </a:ext>
                </a:extLst>
              </p:cNvPr>
              <p:cNvPicPr/>
              <p:nvPr/>
            </p:nvPicPr>
            <p:blipFill>
              <a:blip r:embed="rId5"/>
              <a:stretch>
                <a:fillRect/>
              </a:stretch>
            </p:blipFill>
            <p:spPr>
              <a:xfrm>
                <a:off x="2451290" y="1905157"/>
                <a:ext cx="46440" cy="546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C7D50490-947F-1D71-389E-4F96007BF53D}"/>
                  </a:ext>
                </a:extLst>
              </p14:cNvPr>
              <p14:cNvContentPartPr/>
              <p14:nvPr/>
            </p14:nvContentPartPr>
            <p14:xfrm>
              <a:off x="2710490" y="1845397"/>
              <a:ext cx="871200" cy="613080"/>
            </p14:xfrm>
          </p:contentPart>
        </mc:Choice>
        <mc:Fallback>
          <p:pic>
            <p:nvPicPr>
              <p:cNvPr id="7" name="Ink 6">
                <a:extLst>
                  <a:ext uri="{FF2B5EF4-FFF2-40B4-BE49-F238E27FC236}">
                    <a16:creationId xmlns:a16="http://schemas.microsoft.com/office/drawing/2014/main" id="{C7D50490-947F-1D71-389E-4F96007BF53D}"/>
                  </a:ext>
                </a:extLst>
              </p:cNvPr>
              <p:cNvPicPr/>
              <p:nvPr/>
            </p:nvPicPr>
            <p:blipFill>
              <a:blip r:embed="rId7"/>
              <a:stretch>
                <a:fillRect/>
              </a:stretch>
            </p:blipFill>
            <p:spPr>
              <a:xfrm>
                <a:off x="2701486" y="1836392"/>
                <a:ext cx="888847" cy="63073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C0DBF411-EAFB-CBC5-14A8-3AE1AB51DD56}"/>
                  </a:ext>
                </a:extLst>
              </p14:cNvPr>
              <p14:cNvContentPartPr/>
              <p14:nvPr/>
            </p14:nvContentPartPr>
            <p14:xfrm>
              <a:off x="3309530" y="1860517"/>
              <a:ext cx="319680" cy="531000"/>
            </p14:xfrm>
          </p:contentPart>
        </mc:Choice>
        <mc:Fallback>
          <p:pic>
            <p:nvPicPr>
              <p:cNvPr id="10" name="Ink 9">
                <a:extLst>
                  <a:ext uri="{FF2B5EF4-FFF2-40B4-BE49-F238E27FC236}">
                    <a16:creationId xmlns:a16="http://schemas.microsoft.com/office/drawing/2014/main" id="{C0DBF411-EAFB-CBC5-14A8-3AE1AB51DD56}"/>
                  </a:ext>
                </a:extLst>
              </p:cNvPr>
              <p:cNvPicPr/>
              <p:nvPr/>
            </p:nvPicPr>
            <p:blipFill>
              <a:blip r:embed="rId9"/>
              <a:stretch>
                <a:fillRect/>
              </a:stretch>
            </p:blipFill>
            <p:spPr>
              <a:xfrm>
                <a:off x="3300530" y="1851517"/>
                <a:ext cx="337320" cy="548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4AB6D92A-48DD-6F88-F9B8-4D964A29FE3B}"/>
                  </a:ext>
                </a:extLst>
              </p14:cNvPr>
              <p14:cNvContentPartPr/>
              <p14:nvPr/>
            </p14:nvContentPartPr>
            <p14:xfrm>
              <a:off x="3865370" y="1851517"/>
              <a:ext cx="891360" cy="609840"/>
            </p14:xfrm>
          </p:contentPart>
        </mc:Choice>
        <mc:Fallback>
          <p:pic>
            <p:nvPicPr>
              <p:cNvPr id="11" name="Ink 10">
                <a:extLst>
                  <a:ext uri="{FF2B5EF4-FFF2-40B4-BE49-F238E27FC236}">
                    <a16:creationId xmlns:a16="http://schemas.microsoft.com/office/drawing/2014/main" id="{4AB6D92A-48DD-6F88-F9B8-4D964A29FE3B}"/>
                  </a:ext>
                </a:extLst>
              </p:cNvPr>
              <p:cNvPicPr/>
              <p:nvPr/>
            </p:nvPicPr>
            <p:blipFill>
              <a:blip r:embed="rId11"/>
              <a:stretch>
                <a:fillRect/>
              </a:stretch>
            </p:blipFill>
            <p:spPr>
              <a:xfrm>
                <a:off x="3856370" y="1842517"/>
                <a:ext cx="909000" cy="627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571B743F-98EB-EA7C-388E-86CE615287B6}"/>
                  </a:ext>
                </a:extLst>
              </p14:cNvPr>
              <p14:cNvContentPartPr/>
              <p14:nvPr/>
            </p14:nvContentPartPr>
            <p14:xfrm>
              <a:off x="1845480" y="1991536"/>
              <a:ext cx="151200" cy="265320"/>
            </p14:xfrm>
          </p:contentPart>
        </mc:Choice>
        <mc:Fallback>
          <p:pic>
            <p:nvPicPr>
              <p:cNvPr id="12" name="Ink 11">
                <a:extLst>
                  <a:ext uri="{FF2B5EF4-FFF2-40B4-BE49-F238E27FC236}">
                    <a16:creationId xmlns:a16="http://schemas.microsoft.com/office/drawing/2014/main" id="{571B743F-98EB-EA7C-388E-86CE615287B6}"/>
                  </a:ext>
                </a:extLst>
              </p:cNvPr>
              <p:cNvPicPr/>
              <p:nvPr/>
            </p:nvPicPr>
            <p:blipFill>
              <a:blip r:embed="rId13"/>
              <a:stretch>
                <a:fillRect/>
              </a:stretch>
            </p:blipFill>
            <p:spPr>
              <a:xfrm>
                <a:off x="1836480" y="1982536"/>
                <a:ext cx="16884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C9299598-CA45-0E39-880D-F99598E933AA}"/>
                  </a:ext>
                </a:extLst>
              </p14:cNvPr>
              <p14:cNvContentPartPr/>
              <p14:nvPr/>
            </p14:nvContentPartPr>
            <p14:xfrm>
              <a:off x="838200" y="1962016"/>
              <a:ext cx="109440" cy="320760"/>
            </p14:xfrm>
          </p:contentPart>
        </mc:Choice>
        <mc:Fallback>
          <p:pic>
            <p:nvPicPr>
              <p:cNvPr id="13" name="Ink 12">
                <a:extLst>
                  <a:ext uri="{FF2B5EF4-FFF2-40B4-BE49-F238E27FC236}">
                    <a16:creationId xmlns:a16="http://schemas.microsoft.com/office/drawing/2014/main" id="{C9299598-CA45-0E39-880D-F99598E933AA}"/>
                  </a:ext>
                </a:extLst>
              </p:cNvPr>
              <p:cNvPicPr/>
              <p:nvPr/>
            </p:nvPicPr>
            <p:blipFill>
              <a:blip r:embed="rId15"/>
              <a:stretch>
                <a:fillRect/>
              </a:stretch>
            </p:blipFill>
            <p:spPr>
              <a:xfrm>
                <a:off x="829200" y="1953016"/>
                <a:ext cx="12708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9BEEC986-3178-52B0-9D87-15121F2DDC15}"/>
                  </a:ext>
                </a:extLst>
              </p14:cNvPr>
              <p14:cNvContentPartPr/>
              <p14:nvPr/>
            </p14:nvContentPartPr>
            <p14:xfrm>
              <a:off x="1036920" y="2146336"/>
              <a:ext cx="15840" cy="8640"/>
            </p14:xfrm>
          </p:contentPart>
        </mc:Choice>
        <mc:Fallback>
          <p:pic>
            <p:nvPicPr>
              <p:cNvPr id="14" name="Ink 13">
                <a:extLst>
                  <a:ext uri="{FF2B5EF4-FFF2-40B4-BE49-F238E27FC236}">
                    <a16:creationId xmlns:a16="http://schemas.microsoft.com/office/drawing/2014/main" id="{9BEEC986-3178-52B0-9D87-15121F2DDC15}"/>
                  </a:ext>
                </a:extLst>
              </p:cNvPr>
              <p:cNvPicPr/>
              <p:nvPr/>
            </p:nvPicPr>
            <p:blipFill>
              <a:blip r:embed="rId17"/>
              <a:stretch>
                <a:fillRect/>
              </a:stretch>
            </p:blipFill>
            <p:spPr>
              <a:xfrm>
                <a:off x="1027920" y="2136945"/>
                <a:ext cx="33480" cy="27047"/>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EF5A3FBA-43F5-EF5F-E80F-06A9D1DEFF27}"/>
                  </a:ext>
                </a:extLst>
              </p14:cNvPr>
              <p14:cNvContentPartPr/>
              <p14:nvPr/>
            </p14:nvContentPartPr>
            <p14:xfrm>
              <a:off x="3140760" y="2002336"/>
              <a:ext cx="254520" cy="246600"/>
            </p14:xfrm>
          </p:contentPart>
        </mc:Choice>
        <mc:Fallback>
          <p:pic>
            <p:nvPicPr>
              <p:cNvPr id="15" name="Ink 14">
                <a:extLst>
                  <a:ext uri="{FF2B5EF4-FFF2-40B4-BE49-F238E27FC236}">
                    <a16:creationId xmlns:a16="http://schemas.microsoft.com/office/drawing/2014/main" id="{EF5A3FBA-43F5-EF5F-E80F-06A9D1DEFF27}"/>
                  </a:ext>
                </a:extLst>
              </p:cNvPr>
              <p:cNvPicPr/>
              <p:nvPr/>
            </p:nvPicPr>
            <p:blipFill>
              <a:blip r:embed="rId19"/>
              <a:stretch>
                <a:fillRect/>
              </a:stretch>
            </p:blipFill>
            <p:spPr>
              <a:xfrm>
                <a:off x="3131747" y="1993323"/>
                <a:ext cx="272185" cy="264266"/>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1E5CAF98-448C-7687-415D-22D0AD0E6271}"/>
                  </a:ext>
                </a:extLst>
              </p14:cNvPr>
              <p14:cNvContentPartPr/>
              <p14:nvPr/>
            </p14:nvContentPartPr>
            <p14:xfrm>
              <a:off x="4111320" y="2013856"/>
              <a:ext cx="319680" cy="294480"/>
            </p14:xfrm>
          </p:contentPart>
        </mc:Choice>
        <mc:Fallback>
          <p:pic>
            <p:nvPicPr>
              <p:cNvPr id="17" name="Ink 16">
                <a:extLst>
                  <a:ext uri="{FF2B5EF4-FFF2-40B4-BE49-F238E27FC236}">
                    <a16:creationId xmlns:a16="http://schemas.microsoft.com/office/drawing/2014/main" id="{1E5CAF98-448C-7687-415D-22D0AD0E6271}"/>
                  </a:ext>
                </a:extLst>
              </p:cNvPr>
              <p:cNvPicPr/>
              <p:nvPr/>
            </p:nvPicPr>
            <p:blipFill>
              <a:blip r:embed="rId21"/>
              <a:stretch>
                <a:fillRect/>
              </a:stretch>
            </p:blipFill>
            <p:spPr>
              <a:xfrm>
                <a:off x="4102320" y="2004856"/>
                <a:ext cx="33732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1" name="Ink 20">
                <a:extLst>
                  <a:ext uri="{FF2B5EF4-FFF2-40B4-BE49-F238E27FC236}">
                    <a16:creationId xmlns:a16="http://schemas.microsoft.com/office/drawing/2014/main" id="{CC4A78BE-85D6-3B4C-8CC4-5714C686ADD9}"/>
                  </a:ext>
                </a:extLst>
              </p14:cNvPr>
              <p14:cNvContentPartPr/>
              <p14:nvPr/>
            </p14:nvContentPartPr>
            <p14:xfrm>
              <a:off x="5051280" y="1841416"/>
              <a:ext cx="331200" cy="225720"/>
            </p14:xfrm>
          </p:contentPart>
        </mc:Choice>
        <mc:Fallback>
          <p:pic>
            <p:nvPicPr>
              <p:cNvPr id="21" name="Ink 20">
                <a:extLst>
                  <a:ext uri="{FF2B5EF4-FFF2-40B4-BE49-F238E27FC236}">
                    <a16:creationId xmlns:a16="http://schemas.microsoft.com/office/drawing/2014/main" id="{CC4A78BE-85D6-3B4C-8CC4-5714C686ADD9}"/>
                  </a:ext>
                </a:extLst>
              </p:cNvPr>
              <p:cNvPicPr/>
              <p:nvPr/>
            </p:nvPicPr>
            <p:blipFill>
              <a:blip r:embed="rId23"/>
              <a:stretch>
                <a:fillRect/>
              </a:stretch>
            </p:blipFill>
            <p:spPr>
              <a:xfrm>
                <a:off x="5042280" y="1832416"/>
                <a:ext cx="34884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8" name="Ink 37">
                <a:extLst>
                  <a:ext uri="{FF2B5EF4-FFF2-40B4-BE49-F238E27FC236}">
                    <a16:creationId xmlns:a16="http://schemas.microsoft.com/office/drawing/2014/main" id="{A30B1A46-E2B4-D8C3-A8ED-6ADC0DA7AF63}"/>
                  </a:ext>
                </a:extLst>
              </p14:cNvPr>
              <p14:cNvContentPartPr/>
              <p14:nvPr/>
            </p14:nvContentPartPr>
            <p14:xfrm>
              <a:off x="5514960" y="1816216"/>
              <a:ext cx="315000" cy="228960"/>
            </p14:xfrm>
          </p:contentPart>
        </mc:Choice>
        <mc:Fallback>
          <p:pic>
            <p:nvPicPr>
              <p:cNvPr id="38" name="Ink 37">
                <a:extLst>
                  <a:ext uri="{FF2B5EF4-FFF2-40B4-BE49-F238E27FC236}">
                    <a16:creationId xmlns:a16="http://schemas.microsoft.com/office/drawing/2014/main" id="{A30B1A46-E2B4-D8C3-A8ED-6ADC0DA7AF63}"/>
                  </a:ext>
                </a:extLst>
              </p:cNvPr>
              <p:cNvPicPr/>
              <p:nvPr/>
            </p:nvPicPr>
            <p:blipFill>
              <a:blip r:embed="rId25"/>
              <a:stretch>
                <a:fillRect/>
              </a:stretch>
            </p:blipFill>
            <p:spPr>
              <a:xfrm>
                <a:off x="5505970" y="1807216"/>
                <a:ext cx="33262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9" name="Ink 38">
                <a:extLst>
                  <a:ext uri="{FF2B5EF4-FFF2-40B4-BE49-F238E27FC236}">
                    <a16:creationId xmlns:a16="http://schemas.microsoft.com/office/drawing/2014/main" id="{CC19B47E-57F6-853A-82A9-0670E137825E}"/>
                  </a:ext>
                </a:extLst>
              </p14:cNvPr>
              <p14:cNvContentPartPr/>
              <p14:nvPr/>
            </p14:nvContentPartPr>
            <p14:xfrm>
              <a:off x="5532960" y="1801096"/>
              <a:ext cx="316440" cy="237240"/>
            </p14:xfrm>
          </p:contentPart>
        </mc:Choice>
        <mc:Fallback>
          <p:pic>
            <p:nvPicPr>
              <p:cNvPr id="39" name="Ink 38">
                <a:extLst>
                  <a:ext uri="{FF2B5EF4-FFF2-40B4-BE49-F238E27FC236}">
                    <a16:creationId xmlns:a16="http://schemas.microsoft.com/office/drawing/2014/main" id="{CC19B47E-57F6-853A-82A9-0670E137825E}"/>
                  </a:ext>
                </a:extLst>
              </p:cNvPr>
              <p:cNvPicPr/>
              <p:nvPr/>
            </p:nvPicPr>
            <p:blipFill>
              <a:blip r:embed="rId27"/>
              <a:stretch>
                <a:fillRect/>
              </a:stretch>
            </p:blipFill>
            <p:spPr>
              <a:xfrm>
                <a:off x="5523960" y="1792082"/>
                <a:ext cx="334080" cy="254907"/>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1" name="Ink 40">
                <a:extLst>
                  <a:ext uri="{FF2B5EF4-FFF2-40B4-BE49-F238E27FC236}">
                    <a16:creationId xmlns:a16="http://schemas.microsoft.com/office/drawing/2014/main" id="{730F34FC-9918-4331-A4C2-5D3EF4753B19}"/>
                  </a:ext>
                </a:extLst>
              </p14:cNvPr>
              <p14:cNvContentPartPr/>
              <p14:nvPr/>
            </p14:nvContentPartPr>
            <p14:xfrm>
              <a:off x="7140861" y="1799666"/>
              <a:ext cx="336240" cy="501120"/>
            </p14:xfrm>
          </p:contentPart>
        </mc:Choice>
        <mc:Fallback>
          <p:pic>
            <p:nvPicPr>
              <p:cNvPr id="41" name="Ink 40">
                <a:extLst>
                  <a:ext uri="{FF2B5EF4-FFF2-40B4-BE49-F238E27FC236}">
                    <a16:creationId xmlns:a16="http://schemas.microsoft.com/office/drawing/2014/main" id="{730F34FC-9918-4331-A4C2-5D3EF4753B19}"/>
                  </a:ext>
                </a:extLst>
              </p:cNvPr>
              <p:cNvPicPr/>
              <p:nvPr/>
            </p:nvPicPr>
            <p:blipFill>
              <a:blip r:embed="rId29"/>
              <a:stretch>
                <a:fillRect/>
              </a:stretch>
            </p:blipFill>
            <p:spPr>
              <a:xfrm>
                <a:off x="7131871" y="1790666"/>
                <a:ext cx="353861" cy="518760"/>
              </a:xfrm>
              <a:prstGeom prst="rect">
                <a:avLst/>
              </a:prstGeom>
            </p:spPr>
          </p:pic>
        </mc:Fallback>
      </mc:AlternateContent>
      <p:grpSp>
        <p:nvGrpSpPr>
          <p:cNvPr id="45" name="Group 44">
            <a:extLst>
              <a:ext uri="{FF2B5EF4-FFF2-40B4-BE49-F238E27FC236}">
                <a16:creationId xmlns:a16="http://schemas.microsoft.com/office/drawing/2014/main" id="{A2522D84-EC93-5B22-E07B-9BEEF83BE873}"/>
              </a:ext>
            </a:extLst>
          </p:cNvPr>
          <p:cNvGrpSpPr/>
          <p:nvPr/>
        </p:nvGrpSpPr>
        <p:grpSpPr>
          <a:xfrm>
            <a:off x="7805061" y="1922066"/>
            <a:ext cx="203040" cy="131760"/>
            <a:chOff x="7805061" y="1922066"/>
            <a:chExt cx="203040" cy="131760"/>
          </a:xfrm>
        </p:grpSpPr>
        <mc:AlternateContent xmlns:mc="http://schemas.openxmlformats.org/markup-compatibility/2006">
          <mc:Choice xmlns:p14="http://schemas.microsoft.com/office/powerpoint/2010/main" Requires="p14">
            <p:contentPart p14:bwMode="auto" r:id="rId30">
              <p14:nvContentPartPr>
                <p14:cNvPr id="42" name="Ink 41">
                  <a:extLst>
                    <a:ext uri="{FF2B5EF4-FFF2-40B4-BE49-F238E27FC236}">
                      <a16:creationId xmlns:a16="http://schemas.microsoft.com/office/drawing/2014/main" id="{B6DDA66B-7777-C129-1DFA-67D1351EEEB0}"/>
                    </a:ext>
                  </a:extLst>
                </p14:cNvPr>
                <p14:cNvContentPartPr/>
                <p14:nvPr/>
              </p14:nvContentPartPr>
              <p14:xfrm>
                <a:off x="7805061" y="1922066"/>
                <a:ext cx="184680" cy="25920"/>
              </p14:xfrm>
            </p:contentPart>
          </mc:Choice>
          <mc:Fallback>
            <p:pic>
              <p:nvPicPr>
                <p:cNvPr id="42" name="Ink 41">
                  <a:extLst>
                    <a:ext uri="{FF2B5EF4-FFF2-40B4-BE49-F238E27FC236}">
                      <a16:creationId xmlns:a16="http://schemas.microsoft.com/office/drawing/2014/main" id="{B6DDA66B-7777-C129-1DFA-67D1351EEEB0}"/>
                    </a:ext>
                  </a:extLst>
                </p:cNvPr>
                <p:cNvPicPr/>
                <p:nvPr/>
              </p:nvPicPr>
              <p:blipFill>
                <a:blip r:embed="rId31"/>
                <a:stretch>
                  <a:fillRect/>
                </a:stretch>
              </p:blipFill>
              <p:spPr>
                <a:xfrm>
                  <a:off x="7796043" y="1913189"/>
                  <a:ext cx="202354" cy="43318"/>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3" name="Ink 42">
                  <a:extLst>
                    <a:ext uri="{FF2B5EF4-FFF2-40B4-BE49-F238E27FC236}">
                      <a16:creationId xmlns:a16="http://schemas.microsoft.com/office/drawing/2014/main" id="{3E70C383-50CF-6492-5121-8AA5A4D45BB4}"/>
                    </a:ext>
                  </a:extLst>
                </p14:cNvPr>
                <p14:cNvContentPartPr/>
                <p14:nvPr/>
              </p14:nvContentPartPr>
              <p14:xfrm>
                <a:off x="7831701" y="2039786"/>
                <a:ext cx="176400" cy="14040"/>
              </p14:xfrm>
            </p:contentPart>
          </mc:Choice>
          <mc:Fallback>
            <p:pic>
              <p:nvPicPr>
                <p:cNvPr id="43" name="Ink 42">
                  <a:extLst>
                    <a:ext uri="{FF2B5EF4-FFF2-40B4-BE49-F238E27FC236}">
                      <a16:creationId xmlns:a16="http://schemas.microsoft.com/office/drawing/2014/main" id="{3E70C383-50CF-6492-5121-8AA5A4D45BB4}"/>
                    </a:ext>
                  </a:extLst>
                </p:cNvPr>
                <p:cNvPicPr/>
                <p:nvPr/>
              </p:nvPicPr>
              <p:blipFill>
                <a:blip r:embed="rId33"/>
                <a:stretch>
                  <a:fillRect/>
                </a:stretch>
              </p:blipFill>
              <p:spPr>
                <a:xfrm>
                  <a:off x="7822701" y="2030786"/>
                  <a:ext cx="194040" cy="31680"/>
                </a:xfrm>
                <a:prstGeom prst="rect">
                  <a:avLst/>
                </a:prstGeom>
              </p:spPr>
            </p:pic>
          </mc:Fallback>
        </mc:AlternateContent>
      </p:grpSp>
      <p:grpSp>
        <p:nvGrpSpPr>
          <p:cNvPr id="53" name="Group 52">
            <a:extLst>
              <a:ext uri="{FF2B5EF4-FFF2-40B4-BE49-F238E27FC236}">
                <a16:creationId xmlns:a16="http://schemas.microsoft.com/office/drawing/2014/main" id="{AF7D0970-275C-4C2D-68B0-809483410AF3}"/>
              </a:ext>
            </a:extLst>
          </p:cNvPr>
          <p:cNvGrpSpPr/>
          <p:nvPr/>
        </p:nvGrpSpPr>
        <p:grpSpPr>
          <a:xfrm>
            <a:off x="8295381" y="1788506"/>
            <a:ext cx="1897920" cy="507960"/>
            <a:chOff x="8295381" y="1788506"/>
            <a:chExt cx="1897920" cy="507960"/>
          </a:xfrm>
        </p:grpSpPr>
        <mc:AlternateContent xmlns:mc="http://schemas.openxmlformats.org/markup-compatibility/2006">
          <mc:Choice xmlns:p14="http://schemas.microsoft.com/office/powerpoint/2010/main" Requires="p14">
            <p:contentPart p14:bwMode="auto" r:id="rId34">
              <p14:nvContentPartPr>
                <p14:cNvPr id="44" name="Ink 43">
                  <a:extLst>
                    <a:ext uri="{FF2B5EF4-FFF2-40B4-BE49-F238E27FC236}">
                      <a16:creationId xmlns:a16="http://schemas.microsoft.com/office/drawing/2014/main" id="{3A25D172-CAEC-E0CD-543C-B3FA0AE085E3}"/>
                    </a:ext>
                  </a:extLst>
                </p14:cNvPr>
                <p14:cNvContentPartPr/>
                <p14:nvPr/>
              </p14:nvContentPartPr>
              <p14:xfrm>
                <a:off x="8295381" y="1801466"/>
                <a:ext cx="357120" cy="495000"/>
              </p14:xfrm>
            </p:contentPart>
          </mc:Choice>
          <mc:Fallback>
            <p:pic>
              <p:nvPicPr>
                <p:cNvPr id="44" name="Ink 43">
                  <a:extLst>
                    <a:ext uri="{FF2B5EF4-FFF2-40B4-BE49-F238E27FC236}">
                      <a16:creationId xmlns:a16="http://schemas.microsoft.com/office/drawing/2014/main" id="{3A25D172-CAEC-E0CD-543C-B3FA0AE085E3}"/>
                    </a:ext>
                  </a:extLst>
                </p:cNvPr>
                <p:cNvPicPr/>
                <p:nvPr/>
              </p:nvPicPr>
              <p:blipFill>
                <a:blip r:embed="rId35"/>
                <a:stretch>
                  <a:fillRect/>
                </a:stretch>
              </p:blipFill>
              <p:spPr>
                <a:xfrm>
                  <a:off x="8286381" y="1792466"/>
                  <a:ext cx="374760" cy="5126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6" name="Ink 45">
                  <a:extLst>
                    <a:ext uri="{FF2B5EF4-FFF2-40B4-BE49-F238E27FC236}">
                      <a16:creationId xmlns:a16="http://schemas.microsoft.com/office/drawing/2014/main" id="{5C4113C9-594D-712E-8C47-DF9119957FAA}"/>
                    </a:ext>
                  </a:extLst>
                </p14:cNvPr>
                <p14:cNvContentPartPr/>
                <p14:nvPr/>
              </p14:nvContentPartPr>
              <p14:xfrm>
                <a:off x="8758701" y="1841426"/>
                <a:ext cx="14400" cy="318960"/>
              </p14:xfrm>
            </p:contentPart>
          </mc:Choice>
          <mc:Fallback>
            <p:pic>
              <p:nvPicPr>
                <p:cNvPr id="46" name="Ink 45">
                  <a:extLst>
                    <a:ext uri="{FF2B5EF4-FFF2-40B4-BE49-F238E27FC236}">
                      <a16:creationId xmlns:a16="http://schemas.microsoft.com/office/drawing/2014/main" id="{5C4113C9-594D-712E-8C47-DF9119957FAA}"/>
                    </a:ext>
                  </a:extLst>
                </p:cNvPr>
                <p:cNvPicPr/>
                <p:nvPr/>
              </p:nvPicPr>
              <p:blipFill>
                <a:blip r:embed="rId37"/>
                <a:stretch>
                  <a:fillRect/>
                </a:stretch>
              </p:blipFill>
              <p:spPr>
                <a:xfrm>
                  <a:off x="8749470" y="1832426"/>
                  <a:ext cx="32492"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7" name="Ink 46">
                  <a:extLst>
                    <a:ext uri="{FF2B5EF4-FFF2-40B4-BE49-F238E27FC236}">
                      <a16:creationId xmlns:a16="http://schemas.microsoft.com/office/drawing/2014/main" id="{F968B63B-E9A0-7BB0-5525-37019515CB5B}"/>
                    </a:ext>
                  </a:extLst>
                </p14:cNvPr>
                <p14:cNvContentPartPr/>
                <p14:nvPr/>
              </p14:nvContentPartPr>
              <p14:xfrm>
                <a:off x="8918181" y="1841426"/>
                <a:ext cx="14040" cy="313200"/>
              </p14:xfrm>
            </p:contentPart>
          </mc:Choice>
          <mc:Fallback>
            <p:pic>
              <p:nvPicPr>
                <p:cNvPr id="47" name="Ink 46">
                  <a:extLst>
                    <a:ext uri="{FF2B5EF4-FFF2-40B4-BE49-F238E27FC236}">
                      <a16:creationId xmlns:a16="http://schemas.microsoft.com/office/drawing/2014/main" id="{F968B63B-E9A0-7BB0-5525-37019515CB5B}"/>
                    </a:ext>
                  </a:extLst>
                </p:cNvPr>
                <p:cNvPicPr/>
                <p:nvPr/>
              </p:nvPicPr>
              <p:blipFill>
                <a:blip r:embed="rId39"/>
                <a:stretch>
                  <a:fillRect/>
                </a:stretch>
              </p:blipFill>
              <p:spPr>
                <a:xfrm>
                  <a:off x="8909181" y="1832426"/>
                  <a:ext cx="31680"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8" name="Ink 47">
                  <a:extLst>
                    <a:ext uri="{FF2B5EF4-FFF2-40B4-BE49-F238E27FC236}">
                      <a16:creationId xmlns:a16="http://schemas.microsoft.com/office/drawing/2014/main" id="{095175F5-F394-E452-3E48-E08AC01A6F2A}"/>
                    </a:ext>
                  </a:extLst>
                </p14:cNvPr>
                <p14:cNvContentPartPr/>
                <p14:nvPr/>
              </p14:nvContentPartPr>
              <p14:xfrm>
                <a:off x="9102861" y="1788506"/>
                <a:ext cx="15480" cy="397800"/>
              </p14:xfrm>
            </p:contentPart>
          </mc:Choice>
          <mc:Fallback>
            <p:pic>
              <p:nvPicPr>
                <p:cNvPr id="48" name="Ink 47">
                  <a:extLst>
                    <a:ext uri="{FF2B5EF4-FFF2-40B4-BE49-F238E27FC236}">
                      <a16:creationId xmlns:a16="http://schemas.microsoft.com/office/drawing/2014/main" id="{095175F5-F394-E452-3E48-E08AC01A6F2A}"/>
                    </a:ext>
                  </a:extLst>
                </p:cNvPr>
                <p:cNvPicPr/>
                <p:nvPr/>
              </p:nvPicPr>
              <p:blipFill>
                <a:blip r:embed="rId41"/>
                <a:stretch>
                  <a:fillRect/>
                </a:stretch>
              </p:blipFill>
              <p:spPr>
                <a:xfrm>
                  <a:off x="9093647" y="1779506"/>
                  <a:ext cx="33540" cy="4154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9" name="Ink 48">
                  <a:extLst>
                    <a:ext uri="{FF2B5EF4-FFF2-40B4-BE49-F238E27FC236}">
                      <a16:creationId xmlns:a16="http://schemas.microsoft.com/office/drawing/2014/main" id="{693BE06B-7BD0-F5E6-37C4-35A769FFB8AE}"/>
                    </a:ext>
                  </a:extLst>
                </p14:cNvPr>
                <p14:cNvContentPartPr/>
                <p14:nvPr/>
              </p14:nvContentPartPr>
              <p14:xfrm>
                <a:off x="9229941" y="2173346"/>
                <a:ext cx="70200" cy="116640"/>
              </p14:xfrm>
            </p:contentPart>
          </mc:Choice>
          <mc:Fallback>
            <p:pic>
              <p:nvPicPr>
                <p:cNvPr id="49" name="Ink 48">
                  <a:extLst>
                    <a:ext uri="{FF2B5EF4-FFF2-40B4-BE49-F238E27FC236}">
                      <a16:creationId xmlns:a16="http://schemas.microsoft.com/office/drawing/2014/main" id="{693BE06B-7BD0-F5E6-37C4-35A769FFB8AE}"/>
                    </a:ext>
                  </a:extLst>
                </p:cNvPr>
                <p:cNvPicPr/>
                <p:nvPr/>
              </p:nvPicPr>
              <p:blipFill>
                <a:blip r:embed="rId43"/>
                <a:stretch>
                  <a:fillRect/>
                </a:stretch>
              </p:blipFill>
              <p:spPr>
                <a:xfrm>
                  <a:off x="9220895" y="2164346"/>
                  <a:ext cx="87931"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0" name="Ink 49">
                  <a:extLst>
                    <a:ext uri="{FF2B5EF4-FFF2-40B4-BE49-F238E27FC236}">
                      <a16:creationId xmlns:a16="http://schemas.microsoft.com/office/drawing/2014/main" id="{FE081708-0AA2-02F3-199A-5591BD7C04CA}"/>
                    </a:ext>
                  </a:extLst>
                </p14:cNvPr>
                <p14:cNvContentPartPr/>
                <p14:nvPr/>
              </p14:nvContentPartPr>
              <p14:xfrm>
                <a:off x="9461421" y="2093426"/>
                <a:ext cx="11160" cy="25560"/>
              </p14:xfrm>
            </p:contentPart>
          </mc:Choice>
          <mc:Fallback>
            <p:pic>
              <p:nvPicPr>
                <p:cNvPr id="50" name="Ink 49">
                  <a:extLst>
                    <a:ext uri="{FF2B5EF4-FFF2-40B4-BE49-F238E27FC236}">
                      <a16:creationId xmlns:a16="http://schemas.microsoft.com/office/drawing/2014/main" id="{FE081708-0AA2-02F3-199A-5591BD7C04CA}"/>
                    </a:ext>
                  </a:extLst>
                </p:cNvPr>
                <p:cNvPicPr/>
                <p:nvPr/>
              </p:nvPicPr>
              <p:blipFill>
                <a:blip r:embed="rId45"/>
                <a:stretch>
                  <a:fillRect/>
                </a:stretch>
              </p:blipFill>
              <p:spPr>
                <a:xfrm>
                  <a:off x="9452121" y="2084426"/>
                  <a:ext cx="29388"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1" name="Ink 50">
                  <a:extLst>
                    <a:ext uri="{FF2B5EF4-FFF2-40B4-BE49-F238E27FC236}">
                      <a16:creationId xmlns:a16="http://schemas.microsoft.com/office/drawing/2014/main" id="{7521C261-E33A-C53D-C562-C3DAE7EA0CD4}"/>
                    </a:ext>
                  </a:extLst>
                </p14:cNvPr>
                <p14:cNvContentPartPr/>
                <p14:nvPr/>
              </p14:nvContentPartPr>
              <p14:xfrm>
                <a:off x="9528021" y="2120066"/>
                <a:ext cx="172800" cy="21600"/>
              </p14:xfrm>
            </p:contentPart>
          </mc:Choice>
          <mc:Fallback>
            <p:pic>
              <p:nvPicPr>
                <p:cNvPr id="51" name="Ink 50">
                  <a:extLst>
                    <a:ext uri="{FF2B5EF4-FFF2-40B4-BE49-F238E27FC236}">
                      <a16:creationId xmlns:a16="http://schemas.microsoft.com/office/drawing/2014/main" id="{7521C261-E33A-C53D-C562-C3DAE7EA0CD4}"/>
                    </a:ext>
                  </a:extLst>
                </p:cNvPr>
                <p:cNvPicPr/>
                <p:nvPr/>
              </p:nvPicPr>
              <p:blipFill>
                <a:blip r:embed="rId47"/>
                <a:stretch>
                  <a:fillRect/>
                </a:stretch>
              </p:blipFill>
              <p:spPr>
                <a:xfrm>
                  <a:off x="9519002" y="2111066"/>
                  <a:ext cx="190477"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2" name="Ink 51">
                  <a:extLst>
                    <a:ext uri="{FF2B5EF4-FFF2-40B4-BE49-F238E27FC236}">
                      <a16:creationId xmlns:a16="http://schemas.microsoft.com/office/drawing/2014/main" id="{1121FC80-D686-7D63-A787-8D499C7B4669}"/>
                    </a:ext>
                  </a:extLst>
                </p14:cNvPr>
                <p14:cNvContentPartPr/>
                <p14:nvPr/>
              </p14:nvContentPartPr>
              <p14:xfrm>
                <a:off x="9846261" y="1829906"/>
                <a:ext cx="347040" cy="399240"/>
              </p14:xfrm>
            </p:contentPart>
          </mc:Choice>
          <mc:Fallback>
            <p:pic>
              <p:nvPicPr>
                <p:cNvPr id="52" name="Ink 51">
                  <a:extLst>
                    <a:ext uri="{FF2B5EF4-FFF2-40B4-BE49-F238E27FC236}">
                      <a16:creationId xmlns:a16="http://schemas.microsoft.com/office/drawing/2014/main" id="{1121FC80-D686-7D63-A787-8D499C7B4669}"/>
                    </a:ext>
                  </a:extLst>
                </p:cNvPr>
                <p:cNvPicPr/>
                <p:nvPr/>
              </p:nvPicPr>
              <p:blipFill>
                <a:blip r:embed="rId49"/>
                <a:stretch>
                  <a:fillRect/>
                </a:stretch>
              </p:blipFill>
              <p:spPr>
                <a:xfrm>
                  <a:off x="9837261" y="1820906"/>
                  <a:ext cx="364680" cy="416880"/>
                </a:xfrm>
                <a:prstGeom prst="rect">
                  <a:avLst/>
                </a:prstGeom>
              </p:spPr>
            </p:pic>
          </mc:Fallback>
        </mc:AlternateContent>
      </p:grpSp>
      <p:grpSp>
        <p:nvGrpSpPr>
          <p:cNvPr id="78" name="Group 77">
            <a:extLst>
              <a:ext uri="{FF2B5EF4-FFF2-40B4-BE49-F238E27FC236}">
                <a16:creationId xmlns:a16="http://schemas.microsoft.com/office/drawing/2014/main" id="{FA9C60B0-4031-F74B-C173-DFD41CF95340}"/>
              </a:ext>
            </a:extLst>
          </p:cNvPr>
          <p:cNvGrpSpPr/>
          <p:nvPr/>
        </p:nvGrpSpPr>
        <p:grpSpPr>
          <a:xfrm>
            <a:off x="1555101" y="2827106"/>
            <a:ext cx="961920" cy="460440"/>
            <a:chOff x="1555101" y="2827106"/>
            <a:chExt cx="961920" cy="460440"/>
          </a:xfrm>
        </p:grpSpPr>
        <mc:AlternateContent xmlns:mc="http://schemas.openxmlformats.org/markup-compatibility/2006">
          <mc:Choice xmlns:p14="http://schemas.microsoft.com/office/powerpoint/2010/main" Requires="p14">
            <p:contentPart p14:bwMode="auto" r:id="rId50">
              <p14:nvContentPartPr>
                <p14:cNvPr id="54" name="Ink 53">
                  <a:extLst>
                    <a:ext uri="{FF2B5EF4-FFF2-40B4-BE49-F238E27FC236}">
                      <a16:creationId xmlns:a16="http://schemas.microsoft.com/office/drawing/2014/main" id="{CC030BB3-3B1C-6858-366C-95CD353D31D5}"/>
                    </a:ext>
                  </a:extLst>
                </p14:cNvPr>
                <p14:cNvContentPartPr/>
                <p14:nvPr/>
              </p14:nvContentPartPr>
              <p14:xfrm>
                <a:off x="1555101" y="2827106"/>
                <a:ext cx="348120" cy="421200"/>
              </p14:xfrm>
            </p:contentPart>
          </mc:Choice>
          <mc:Fallback>
            <p:pic>
              <p:nvPicPr>
                <p:cNvPr id="54" name="Ink 53">
                  <a:extLst>
                    <a:ext uri="{FF2B5EF4-FFF2-40B4-BE49-F238E27FC236}">
                      <a16:creationId xmlns:a16="http://schemas.microsoft.com/office/drawing/2014/main" id="{CC030BB3-3B1C-6858-366C-95CD353D31D5}"/>
                    </a:ext>
                  </a:extLst>
                </p:cNvPr>
                <p:cNvPicPr/>
                <p:nvPr/>
              </p:nvPicPr>
              <p:blipFill>
                <a:blip r:embed="rId51"/>
                <a:stretch>
                  <a:fillRect/>
                </a:stretch>
              </p:blipFill>
              <p:spPr>
                <a:xfrm>
                  <a:off x="1546101" y="2818106"/>
                  <a:ext cx="365760" cy="4388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8" name="Ink 57">
                  <a:extLst>
                    <a:ext uri="{FF2B5EF4-FFF2-40B4-BE49-F238E27FC236}">
                      <a16:creationId xmlns:a16="http://schemas.microsoft.com/office/drawing/2014/main" id="{2F3571FA-0259-D246-C5B1-E1BA93CEE458}"/>
                    </a:ext>
                  </a:extLst>
                </p14:cNvPr>
                <p14:cNvContentPartPr/>
                <p14:nvPr/>
              </p14:nvContentPartPr>
              <p14:xfrm>
                <a:off x="2067741" y="2835386"/>
                <a:ext cx="449280" cy="452160"/>
              </p14:xfrm>
            </p:contentPart>
          </mc:Choice>
          <mc:Fallback>
            <p:pic>
              <p:nvPicPr>
                <p:cNvPr id="58" name="Ink 57">
                  <a:extLst>
                    <a:ext uri="{FF2B5EF4-FFF2-40B4-BE49-F238E27FC236}">
                      <a16:creationId xmlns:a16="http://schemas.microsoft.com/office/drawing/2014/main" id="{2F3571FA-0259-D246-C5B1-E1BA93CEE458}"/>
                    </a:ext>
                  </a:extLst>
                </p:cNvPr>
                <p:cNvPicPr/>
                <p:nvPr/>
              </p:nvPicPr>
              <p:blipFill>
                <a:blip r:embed="rId53"/>
                <a:stretch>
                  <a:fillRect/>
                </a:stretch>
              </p:blipFill>
              <p:spPr>
                <a:xfrm>
                  <a:off x="2058748" y="2826386"/>
                  <a:ext cx="466906" cy="4698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65" name="Ink 64">
                  <a:extLst>
                    <a:ext uri="{FF2B5EF4-FFF2-40B4-BE49-F238E27FC236}">
                      <a16:creationId xmlns:a16="http://schemas.microsoft.com/office/drawing/2014/main" id="{291EDD24-D02D-9222-A342-9B3CE4B2EECF}"/>
                    </a:ext>
                  </a:extLst>
                </p14:cNvPr>
                <p14:cNvContentPartPr/>
                <p14:nvPr/>
              </p14:nvContentPartPr>
              <p14:xfrm>
                <a:off x="1934181" y="2914586"/>
                <a:ext cx="49320" cy="14400"/>
              </p14:xfrm>
            </p:contentPart>
          </mc:Choice>
          <mc:Fallback>
            <p:pic>
              <p:nvPicPr>
                <p:cNvPr id="65" name="Ink 64">
                  <a:extLst>
                    <a:ext uri="{FF2B5EF4-FFF2-40B4-BE49-F238E27FC236}">
                      <a16:creationId xmlns:a16="http://schemas.microsoft.com/office/drawing/2014/main" id="{291EDD24-D02D-9222-A342-9B3CE4B2EECF}"/>
                    </a:ext>
                  </a:extLst>
                </p:cNvPr>
                <p:cNvPicPr/>
                <p:nvPr/>
              </p:nvPicPr>
              <p:blipFill>
                <a:blip r:embed="rId55"/>
                <a:stretch>
                  <a:fillRect/>
                </a:stretch>
              </p:blipFill>
              <p:spPr>
                <a:xfrm>
                  <a:off x="1925181" y="2905355"/>
                  <a:ext cx="66960" cy="32492"/>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69" name="Ink 68">
                  <a:extLst>
                    <a:ext uri="{FF2B5EF4-FFF2-40B4-BE49-F238E27FC236}">
                      <a16:creationId xmlns:a16="http://schemas.microsoft.com/office/drawing/2014/main" id="{80B3F8BB-DC3E-3301-302B-2C1FFD3F376F}"/>
                    </a:ext>
                  </a:extLst>
                </p14:cNvPr>
                <p14:cNvContentPartPr/>
                <p14:nvPr/>
              </p14:nvContentPartPr>
              <p14:xfrm>
                <a:off x="1921221" y="2994146"/>
                <a:ext cx="103680" cy="14040"/>
              </p14:xfrm>
            </p:contentPart>
          </mc:Choice>
          <mc:Fallback>
            <p:pic>
              <p:nvPicPr>
                <p:cNvPr id="69" name="Ink 68">
                  <a:extLst>
                    <a:ext uri="{FF2B5EF4-FFF2-40B4-BE49-F238E27FC236}">
                      <a16:creationId xmlns:a16="http://schemas.microsoft.com/office/drawing/2014/main" id="{80B3F8BB-DC3E-3301-302B-2C1FFD3F376F}"/>
                    </a:ext>
                  </a:extLst>
                </p:cNvPr>
                <p:cNvPicPr/>
                <p:nvPr/>
              </p:nvPicPr>
              <p:blipFill>
                <a:blip r:embed="rId57"/>
                <a:stretch>
                  <a:fillRect/>
                </a:stretch>
              </p:blipFill>
              <p:spPr>
                <a:xfrm>
                  <a:off x="1912221" y="2985146"/>
                  <a:ext cx="121320" cy="31680"/>
                </a:xfrm>
                <a:prstGeom prst="rect">
                  <a:avLst/>
                </a:prstGeom>
              </p:spPr>
            </p:pic>
          </mc:Fallback>
        </mc:AlternateContent>
      </p:grpSp>
      <p:grpSp>
        <p:nvGrpSpPr>
          <p:cNvPr id="98" name="Group 97">
            <a:extLst>
              <a:ext uri="{FF2B5EF4-FFF2-40B4-BE49-F238E27FC236}">
                <a16:creationId xmlns:a16="http://schemas.microsoft.com/office/drawing/2014/main" id="{6F6F8395-7C72-5024-7D33-33EBC40D009C}"/>
              </a:ext>
            </a:extLst>
          </p:cNvPr>
          <p:cNvGrpSpPr/>
          <p:nvPr/>
        </p:nvGrpSpPr>
        <p:grpSpPr>
          <a:xfrm>
            <a:off x="435141" y="2488706"/>
            <a:ext cx="849960" cy="495720"/>
            <a:chOff x="435141" y="2488706"/>
            <a:chExt cx="849960" cy="495720"/>
          </a:xfrm>
        </p:grpSpPr>
        <mc:AlternateContent xmlns:mc="http://schemas.openxmlformats.org/markup-compatibility/2006">
          <mc:Choice xmlns:p14="http://schemas.microsoft.com/office/powerpoint/2010/main" Requires="p14">
            <p:contentPart p14:bwMode="auto" r:id="rId58">
              <p14:nvContentPartPr>
                <p14:cNvPr id="88" name="Ink 87">
                  <a:extLst>
                    <a:ext uri="{FF2B5EF4-FFF2-40B4-BE49-F238E27FC236}">
                      <a16:creationId xmlns:a16="http://schemas.microsoft.com/office/drawing/2014/main" id="{3198BC43-F2D5-F448-3BA3-FAD97E326E38}"/>
                    </a:ext>
                  </a:extLst>
                </p14:cNvPr>
                <p14:cNvContentPartPr/>
                <p14:nvPr/>
              </p14:nvContentPartPr>
              <p14:xfrm>
                <a:off x="435141" y="2531186"/>
                <a:ext cx="198000" cy="224280"/>
              </p14:xfrm>
            </p:contentPart>
          </mc:Choice>
          <mc:Fallback>
            <p:pic>
              <p:nvPicPr>
                <p:cNvPr id="88" name="Ink 87">
                  <a:extLst>
                    <a:ext uri="{FF2B5EF4-FFF2-40B4-BE49-F238E27FC236}">
                      <a16:creationId xmlns:a16="http://schemas.microsoft.com/office/drawing/2014/main" id="{3198BC43-F2D5-F448-3BA3-FAD97E326E38}"/>
                    </a:ext>
                  </a:extLst>
                </p:cNvPr>
                <p:cNvPicPr/>
                <p:nvPr/>
              </p:nvPicPr>
              <p:blipFill>
                <a:blip r:embed="rId59"/>
                <a:stretch>
                  <a:fillRect/>
                </a:stretch>
              </p:blipFill>
              <p:spPr>
                <a:xfrm>
                  <a:off x="426141" y="2522186"/>
                  <a:ext cx="21564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89" name="Ink 88">
                  <a:extLst>
                    <a:ext uri="{FF2B5EF4-FFF2-40B4-BE49-F238E27FC236}">
                      <a16:creationId xmlns:a16="http://schemas.microsoft.com/office/drawing/2014/main" id="{A707F86F-1119-2551-18AB-2FA3C97906A7}"/>
                    </a:ext>
                  </a:extLst>
                </p14:cNvPr>
                <p14:cNvContentPartPr/>
                <p14:nvPr/>
              </p14:nvContentPartPr>
              <p14:xfrm>
                <a:off x="741861" y="2543786"/>
                <a:ext cx="360" cy="185400"/>
              </p14:xfrm>
            </p:contentPart>
          </mc:Choice>
          <mc:Fallback>
            <p:pic>
              <p:nvPicPr>
                <p:cNvPr id="89" name="Ink 88">
                  <a:extLst>
                    <a:ext uri="{FF2B5EF4-FFF2-40B4-BE49-F238E27FC236}">
                      <a16:creationId xmlns:a16="http://schemas.microsoft.com/office/drawing/2014/main" id="{A707F86F-1119-2551-18AB-2FA3C97906A7}"/>
                    </a:ext>
                  </a:extLst>
                </p:cNvPr>
                <p:cNvPicPr/>
                <p:nvPr/>
              </p:nvPicPr>
              <p:blipFill>
                <a:blip r:embed="rId61"/>
                <a:stretch>
                  <a:fillRect/>
                </a:stretch>
              </p:blipFill>
              <p:spPr>
                <a:xfrm>
                  <a:off x="732861" y="2534786"/>
                  <a:ext cx="1800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90" name="Ink 89">
                  <a:extLst>
                    <a:ext uri="{FF2B5EF4-FFF2-40B4-BE49-F238E27FC236}">
                      <a16:creationId xmlns:a16="http://schemas.microsoft.com/office/drawing/2014/main" id="{5FB2BFC6-C094-C1BD-0155-D51C93E02C96}"/>
                    </a:ext>
                  </a:extLst>
                </p14:cNvPr>
                <p14:cNvContentPartPr/>
                <p14:nvPr/>
              </p14:nvContentPartPr>
              <p14:xfrm>
                <a:off x="688941" y="2504186"/>
                <a:ext cx="188280" cy="14040"/>
              </p14:xfrm>
            </p:contentPart>
          </mc:Choice>
          <mc:Fallback>
            <p:pic>
              <p:nvPicPr>
                <p:cNvPr id="90" name="Ink 89">
                  <a:extLst>
                    <a:ext uri="{FF2B5EF4-FFF2-40B4-BE49-F238E27FC236}">
                      <a16:creationId xmlns:a16="http://schemas.microsoft.com/office/drawing/2014/main" id="{5FB2BFC6-C094-C1BD-0155-D51C93E02C96}"/>
                    </a:ext>
                  </a:extLst>
                </p:cNvPr>
                <p:cNvPicPr/>
                <p:nvPr/>
              </p:nvPicPr>
              <p:blipFill>
                <a:blip r:embed="rId63"/>
                <a:stretch>
                  <a:fillRect/>
                </a:stretch>
              </p:blipFill>
              <p:spPr>
                <a:xfrm>
                  <a:off x="679941" y="2494949"/>
                  <a:ext cx="205920" cy="32144"/>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91" name="Ink 90">
                  <a:extLst>
                    <a:ext uri="{FF2B5EF4-FFF2-40B4-BE49-F238E27FC236}">
                      <a16:creationId xmlns:a16="http://schemas.microsoft.com/office/drawing/2014/main" id="{E7419D0D-D4DD-CF44-2F39-6764945EAF4A}"/>
                    </a:ext>
                  </a:extLst>
                </p14:cNvPr>
                <p14:cNvContentPartPr/>
                <p14:nvPr/>
              </p14:nvContentPartPr>
              <p14:xfrm>
                <a:off x="913581" y="2517146"/>
                <a:ext cx="171720" cy="185040"/>
              </p14:xfrm>
            </p:contentPart>
          </mc:Choice>
          <mc:Fallback>
            <p:pic>
              <p:nvPicPr>
                <p:cNvPr id="91" name="Ink 90">
                  <a:extLst>
                    <a:ext uri="{FF2B5EF4-FFF2-40B4-BE49-F238E27FC236}">
                      <a16:creationId xmlns:a16="http://schemas.microsoft.com/office/drawing/2014/main" id="{E7419D0D-D4DD-CF44-2F39-6764945EAF4A}"/>
                    </a:ext>
                  </a:extLst>
                </p:cNvPr>
                <p:cNvPicPr/>
                <p:nvPr/>
              </p:nvPicPr>
              <p:blipFill>
                <a:blip r:embed="rId65"/>
                <a:stretch>
                  <a:fillRect/>
                </a:stretch>
              </p:blipFill>
              <p:spPr>
                <a:xfrm>
                  <a:off x="904562" y="2508146"/>
                  <a:ext cx="189397"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92" name="Ink 91">
                  <a:extLst>
                    <a:ext uri="{FF2B5EF4-FFF2-40B4-BE49-F238E27FC236}">
                      <a16:creationId xmlns:a16="http://schemas.microsoft.com/office/drawing/2014/main" id="{1F23E4B0-43D9-4BD7-101E-B3D8D41BEB9F}"/>
                    </a:ext>
                  </a:extLst>
                </p14:cNvPr>
                <p14:cNvContentPartPr/>
                <p14:nvPr/>
              </p14:nvContentPartPr>
              <p14:xfrm>
                <a:off x="884421" y="2490506"/>
                <a:ext cx="120600" cy="14040"/>
              </p14:xfrm>
            </p:contentPart>
          </mc:Choice>
          <mc:Fallback>
            <p:pic>
              <p:nvPicPr>
                <p:cNvPr id="92" name="Ink 91">
                  <a:extLst>
                    <a:ext uri="{FF2B5EF4-FFF2-40B4-BE49-F238E27FC236}">
                      <a16:creationId xmlns:a16="http://schemas.microsoft.com/office/drawing/2014/main" id="{1F23E4B0-43D9-4BD7-101E-B3D8D41BEB9F}"/>
                    </a:ext>
                  </a:extLst>
                </p:cNvPr>
                <p:cNvPicPr/>
                <p:nvPr/>
              </p:nvPicPr>
              <p:blipFill>
                <a:blip r:embed="rId67"/>
                <a:stretch>
                  <a:fillRect/>
                </a:stretch>
              </p:blipFill>
              <p:spPr>
                <a:xfrm>
                  <a:off x="875421" y="2481506"/>
                  <a:ext cx="13824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93" name="Ink 92">
                  <a:extLst>
                    <a:ext uri="{FF2B5EF4-FFF2-40B4-BE49-F238E27FC236}">
                      <a16:creationId xmlns:a16="http://schemas.microsoft.com/office/drawing/2014/main" id="{93203D32-EFE4-CD9B-E0A9-221B0116C397}"/>
                    </a:ext>
                  </a:extLst>
                </p14:cNvPr>
                <p14:cNvContentPartPr/>
                <p14:nvPr/>
              </p14:nvContentPartPr>
              <p14:xfrm>
                <a:off x="942741" y="2570426"/>
                <a:ext cx="155880" cy="360"/>
              </p14:xfrm>
            </p:contentPart>
          </mc:Choice>
          <mc:Fallback>
            <p:pic>
              <p:nvPicPr>
                <p:cNvPr id="93" name="Ink 92">
                  <a:extLst>
                    <a:ext uri="{FF2B5EF4-FFF2-40B4-BE49-F238E27FC236}">
                      <a16:creationId xmlns:a16="http://schemas.microsoft.com/office/drawing/2014/main" id="{93203D32-EFE4-CD9B-E0A9-221B0116C397}"/>
                    </a:ext>
                  </a:extLst>
                </p:cNvPr>
                <p:cNvPicPr/>
                <p:nvPr/>
              </p:nvPicPr>
              <p:blipFill>
                <a:blip r:embed="rId69"/>
                <a:stretch>
                  <a:fillRect/>
                </a:stretch>
              </p:blipFill>
              <p:spPr>
                <a:xfrm>
                  <a:off x="933741" y="2561426"/>
                  <a:ext cx="173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94" name="Ink 93">
                  <a:extLst>
                    <a:ext uri="{FF2B5EF4-FFF2-40B4-BE49-F238E27FC236}">
                      <a16:creationId xmlns:a16="http://schemas.microsoft.com/office/drawing/2014/main" id="{788EC153-2F16-1923-C7D5-F731F1EF3AC3}"/>
                    </a:ext>
                  </a:extLst>
                </p14:cNvPr>
                <p14:cNvContentPartPr/>
                <p14:nvPr/>
              </p14:nvContentPartPr>
              <p14:xfrm>
                <a:off x="1139301" y="2530826"/>
                <a:ext cx="52200" cy="188280"/>
              </p14:xfrm>
            </p:contentPart>
          </mc:Choice>
          <mc:Fallback>
            <p:pic>
              <p:nvPicPr>
                <p:cNvPr id="94" name="Ink 93">
                  <a:extLst>
                    <a:ext uri="{FF2B5EF4-FFF2-40B4-BE49-F238E27FC236}">
                      <a16:creationId xmlns:a16="http://schemas.microsoft.com/office/drawing/2014/main" id="{788EC153-2F16-1923-C7D5-F731F1EF3AC3}"/>
                    </a:ext>
                  </a:extLst>
                </p:cNvPr>
                <p:cNvPicPr/>
                <p:nvPr/>
              </p:nvPicPr>
              <p:blipFill>
                <a:blip r:embed="rId71"/>
                <a:stretch>
                  <a:fillRect/>
                </a:stretch>
              </p:blipFill>
              <p:spPr>
                <a:xfrm>
                  <a:off x="1130301" y="2521826"/>
                  <a:ext cx="6984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95" name="Ink 94">
                  <a:extLst>
                    <a:ext uri="{FF2B5EF4-FFF2-40B4-BE49-F238E27FC236}">
                      <a16:creationId xmlns:a16="http://schemas.microsoft.com/office/drawing/2014/main" id="{D2249AB9-A5DC-10A3-6AFF-AE128F2CE5D4}"/>
                    </a:ext>
                  </a:extLst>
                </p14:cNvPr>
                <p14:cNvContentPartPr/>
                <p14:nvPr/>
              </p14:nvContentPartPr>
              <p14:xfrm>
                <a:off x="1139301" y="2488706"/>
                <a:ext cx="145800" cy="110520"/>
              </p14:xfrm>
            </p:contentPart>
          </mc:Choice>
          <mc:Fallback>
            <p:pic>
              <p:nvPicPr>
                <p:cNvPr id="95" name="Ink 94">
                  <a:extLst>
                    <a:ext uri="{FF2B5EF4-FFF2-40B4-BE49-F238E27FC236}">
                      <a16:creationId xmlns:a16="http://schemas.microsoft.com/office/drawing/2014/main" id="{D2249AB9-A5DC-10A3-6AFF-AE128F2CE5D4}"/>
                    </a:ext>
                  </a:extLst>
                </p:cNvPr>
                <p:cNvPicPr/>
                <p:nvPr/>
              </p:nvPicPr>
              <p:blipFill>
                <a:blip r:embed="rId73"/>
                <a:stretch>
                  <a:fillRect/>
                </a:stretch>
              </p:blipFill>
              <p:spPr>
                <a:xfrm>
                  <a:off x="1130301" y="2479706"/>
                  <a:ext cx="16344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97" name="Ink 96">
                  <a:extLst>
                    <a:ext uri="{FF2B5EF4-FFF2-40B4-BE49-F238E27FC236}">
                      <a16:creationId xmlns:a16="http://schemas.microsoft.com/office/drawing/2014/main" id="{878E6944-EA27-E70D-D320-612A5E29D435}"/>
                    </a:ext>
                  </a:extLst>
                </p14:cNvPr>
                <p14:cNvContentPartPr/>
                <p14:nvPr/>
              </p14:nvContentPartPr>
              <p14:xfrm>
                <a:off x="688581" y="2807666"/>
                <a:ext cx="251640" cy="176760"/>
              </p14:xfrm>
            </p:contentPart>
          </mc:Choice>
          <mc:Fallback>
            <p:pic>
              <p:nvPicPr>
                <p:cNvPr id="97" name="Ink 96">
                  <a:extLst>
                    <a:ext uri="{FF2B5EF4-FFF2-40B4-BE49-F238E27FC236}">
                      <a16:creationId xmlns:a16="http://schemas.microsoft.com/office/drawing/2014/main" id="{878E6944-EA27-E70D-D320-612A5E29D435}"/>
                    </a:ext>
                  </a:extLst>
                </p:cNvPr>
                <p:cNvPicPr/>
                <p:nvPr/>
              </p:nvPicPr>
              <p:blipFill>
                <a:blip r:embed="rId75"/>
                <a:stretch>
                  <a:fillRect/>
                </a:stretch>
              </p:blipFill>
              <p:spPr>
                <a:xfrm>
                  <a:off x="679568" y="2798666"/>
                  <a:ext cx="269305" cy="194400"/>
                </a:xfrm>
                <a:prstGeom prst="rect">
                  <a:avLst/>
                </a:prstGeom>
              </p:spPr>
            </p:pic>
          </mc:Fallback>
        </mc:AlternateContent>
      </p:grpSp>
      <p:grpSp>
        <p:nvGrpSpPr>
          <p:cNvPr id="103" name="Group 102">
            <a:extLst>
              <a:ext uri="{FF2B5EF4-FFF2-40B4-BE49-F238E27FC236}">
                <a16:creationId xmlns:a16="http://schemas.microsoft.com/office/drawing/2014/main" id="{FB04815B-E965-239E-E456-7B03A7AF3586}"/>
              </a:ext>
            </a:extLst>
          </p:cNvPr>
          <p:cNvGrpSpPr/>
          <p:nvPr/>
        </p:nvGrpSpPr>
        <p:grpSpPr>
          <a:xfrm>
            <a:off x="2531061" y="2900186"/>
            <a:ext cx="818640" cy="452160"/>
            <a:chOff x="2531061" y="2900186"/>
            <a:chExt cx="818640" cy="452160"/>
          </a:xfrm>
        </p:grpSpPr>
        <mc:AlternateContent xmlns:mc="http://schemas.openxmlformats.org/markup-compatibility/2006">
          <mc:Choice xmlns:p14="http://schemas.microsoft.com/office/powerpoint/2010/main" Requires="p14">
            <p:contentPart p14:bwMode="auto" r:id="rId76">
              <p14:nvContentPartPr>
                <p14:cNvPr id="99" name="Ink 98">
                  <a:extLst>
                    <a:ext uri="{FF2B5EF4-FFF2-40B4-BE49-F238E27FC236}">
                      <a16:creationId xmlns:a16="http://schemas.microsoft.com/office/drawing/2014/main" id="{F6A6D340-49A8-0593-2B9D-0A1D59A0D09E}"/>
                    </a:ext>
                  </a:extLst>
                </p14:cNvPr>
                <p14:cNvContentPartPr/>
                <p14:nvPr/>
              </p14:nvContentPartPr>
              <p14:xfrm>
                <a:off x="2531061" y="2908106"/>
                <a:ext cx="145800" cy="288360"/>
              </p14:xfrm>
            </p:contentPart>
          </mc:Choice>
          <mc:Fallback>
            <p:pic>
              <p:nvPicPr>
                <p:cNvPr id="99" name="Ink 98">
                  <a:extLst>
                    <a:ext uri="{FF2B5EF4-FFF2-40B4-BE49-F238E27FC236}">
                      <a16:creationId xmlns:a16="http://schemas.microsoft.com/office/drawing/2014/main" id="{F6A6D340-49A8-0593-2B9D-0A1D59A0D09E}"/>
                    </a:ext>
                  </a:extLst>
                </p:cNvPr>
                <p:cNvPicPr/>
                <p:nvPr/>
              </p:nvPicPr>
              <p:blipFill>
                <a:blip r:embed="rId77"/>
                <a:stretch>
                  <a:fillRect/>
                </a:stretch>
              </p:blipFill>
              <p:spPr>
                <a:xfrm>
                  <a:off x="2522061" y="2899095"/>
                  <a:ext cx="163440" cy="306022"/>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00" name="Ink 99">
                  <a:extLst>
                    <a:ext uri="{FF2B5EF4-FFF2-40B4-BE49-F238E27FC236}">
                      <a16:creationId xmlns:a16="http://schemas.microsoft.com/office/drawing/2014/main" id="{DEDBB7A3-7887-32BF-D5D4-29D17D289BBA}"/>
                    </a:ext>
                  </a:extLst>
                </p14:cNvPr>
                <p14:cNvContentPartPr/>
                <p14:nvPr/>
              </p14:nvContentPartPr>
              <p14:xfrm>
                <a:off x="2769381" y="2906306"/>
                <a:ext cx="149760" cy="233640"/>
              </p14:xfrm>
            </p:contentPart>
          </mc:Choice>
          <mc:Fallback>
            <p:pic>
              <p:nvPicPr>
                <p:cNvPr id="100" name="Ink 99">
                  <a:extLst>
                    <a:ext uri="{FF2B5EF4-FFF2-40B4-BE49-F238E27FC236}">
                      <a16:creationId xmlns:a16="http://schemas.microsoft.com/office/drawing/2014/main" id="{DEDBB7A3-7887-32BF-D5D4-29D17D289BBA}"/>
                    </a:ext>
                  </a:extLst>
                </p:cNvPr>
                <p:cNvPicPr/>
                <p:nvPr/>
              </p:nvPicPr>
              <p:blipFill>
                <a:blip r:embed="rId79"/>
                <a:stretch>
                  <a:fillRect/>
                </a:stretch>
              </p:blipFill>
              <p:spPr>
                <a:xfrm>
                  <a:off x="2760381" y="2897306"/>
                  <a:ext cx="16740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01" name="Ink 100">
                  <a:extLst>
                    <a:ext uri="{FF2B5EF4-FFF2-40B4-BE49-F238E27FC236}">
                      <a16:creationId xmlns:a16="http://schemas.microsoft.com/office/drawing/2014/main" id="{1061AA28-A72E-52BA-CD60-C1042A9AA302}"/>
                    </a:ext>
                  </a:extLst>
                </p14:cNvPr>
                <p14:cNvContentPartPr/>
                <p14:nvPr/>
              </p14:nvContentPartPr>
              <p14:xfrm>
                <a:off x="2943981" y="2900186"/>
                <a:ext cx="210600" cy="334440"/>
              </p14:xfrm>
            </p:contentPart>
          </mc:Choice>
          <mc:Fallback>
            <p:pic>
              <p:nvPicPr>
                <p:cNvPr id="101" name="Ink 100">
                  <a:extLst>
                    <a:ext uri="{FF2B5EF4-FFF2-40B4-BE49-F238E27FC236}">
                      <a16:creationId xmlns:a16="http://schemas.microsoft.com/office/drawing/2014/main" id="{1061AA28-A72E-52BA-CD60-C1042A9AA302}"/>
                    </a:ext>
                  </a:extLst>
                </p:cNvPr>
                <p:cNvPicPr/>
                <p:nvPr/>
              </p:nvPicPr>
              <p:blipFill>
                <a:blip r:embed="rId81"/>
                <a:stretch>
                  <a:fillRect/>
                </a:stretch>
              </p:blipFill>
              <p:spPr>
                <a:xfrm>
                  <a:off x="2934966" y="2891196"/>
                  <a:ext cx="228270" cy="352061"/>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02" name="Ink 101">
                  <a:extLst>
                    <a:ext uri="{FF2B5EF4-FFF2-40B4-BE49-F238E27FC236}">
                      <a16:creationId xmlns:a16="http://schemas.microsoft.com/office/drawing/2014/main" id="{3F785FA5-840E-7848-0BB9-2E9588898435}"/>
                    </a:ext>
                  </a:extLst>
                </p14:cNvPr>
                <p14:cNvContentPartPr/>
                <p14:nvPr/>
              </p14:nvContentPartPr>
              <p14:xfrm>
                <a:off x="3240261" y="3153266"/>
                <a:ext cx="109440" cy="199080"/>
              </p14:xfrm>
            </p:contentPart>
          </mc:Choice>
          <mc:Fallback>
            <p:pic>
              <p:nvPicPr>
                <p:cNvPr id="102" name="Ink 101">
                  <a:extLst>
                    <a:ext uri="{FF2B5EF4-FFF2-40B4-BE49-F238E27FC236}">
                      <a16:creationId xmlns:a16="http://schemas.microsoft.com/office/drawing/2014/main" id="{3F785FA5-840E-7848-0BB9-2E9588898435}"/>
                    </a:ext>
                  </a:extLst>
                </p:cNvPr>
                <p:cNvPicPr/>
                <p:nvPr/>
              </p:nvPicPr>
              <p:blipFill>
                <a:blip r:embed="rId83"/>
                <a:stretch>
                  <a:fillRect/>
                </a:stretch>
              </p:blipFill>
              <p:spPr>
                <a:xfrm>
                  <a:off x="3231261" y="3144250"/>
                  <a:ext cx="127080" cy="216752"/>
                </a:xfrm>
                <a:prstGeom prst="rect">
                  <a:avLst/>
                </a:prstGeom>
              </p:spPr>
            </p:pic>
          </mc:Fallback>
        </mc:AlternateContent>
      </p:grpSp>
      <p:grpSp>
        <p:nvGrpSpPr>
          <p:cNvPr id="108" name="Group 107">
            <a:extLst>
              <a:ext uri="{FF2B5EF4-FFF2-40B4-BE49-F238E27FC236}">
                <a16:creationId xmlns:a16="http://schemas.microsoft.com/office/drawing/2014/main" id="{05151319-6D1E-AF97-905E-284ACEB855C4}"/>
              </a:ext>
            </a:extLst>
          </p:cNvPr>
          <p:cNvGrpSpPr/>
          <p:nvPr/>
        </p:nvGrpSpPr>
        <p:grpSpPr>
          <a:xfrm>
            <a:off x="3485061" y="2836106"/>
            <a:ext cx="792360" cy="512640"/>
            <a:chOff x="3485061" y="2836106"/>
            <a:chExt cx="792360" cy="512640"/>
          </a:xfrm>
        </p:grpSpPr>
        <mc:AlternateContent xmlns:mc="http://schemas.openxmlformats.org/markup-compatibility/2006">
          <mc:Choice xmlns:p14="http://schemas.microsoft.com/office/powerpoint/2010/main" Requires="p14">
            <p:contentPart p14:bwMode="auto" r:id="rId84">
              <p14:nvContentPartPr>
                <p14:cNvPr id="104" name="Ink 103">
                  <a:extLst>
                    <a:ext uri="{FF2B5EF4-FFF2-40B4-BE49-F238E27FC236}">
                      <a16:creationId xmlns:a16="http://schemas.microsoft.com/office/drawing/2014/main" id="{F992790E-01B7-1EF8-481E-999F7B3F5658}"/>
                    </a:ext>
                  </a:extLst>
                </p14:cNvPr>
                <p14:cNvContentPartPr/>
                <p14:nvPr/>
              </p14:nvContentPartPr>
              <p14:xfrm>
                <a:off x="3485061" y="2843666"/>
                <a:ext cx="111240" cy="242640"/>
              </p14:xfrm>
            </p:contentPart>
          </mc:Choice>
          <mc:Fallback>
            <p:pic>
              <p:nvPicPr>
                <p:cNvPr id="104" name="Ink 103">
                  <a:extLst>
                    <a:ext uri="{FF2B5EF4-FFF2-40B4-BE49-F238E27FC236}">
                      <a16:creationId xmlns:a16="http://schemas.microsoft.com/office/drawing/2014/main" id="{F992790E-01B7-1EF8-481E-999F7B3F5658}"/>
                    </a:ext>
                  </a:extLst>
                </p:cNvPr>
                <p:cNvPicPr/>
                <p:nvPr/>
              </p:nvPicPr>
              <p:blipFill>
                <a:blip r:embed="rId85"/>
                <a:stretch>
                  <a:fillRect/>
                </a:stretch>
              </p:blipFill>
              <p:spPr>
                <a:xfrm>
                  <a:off x="3476090" y="2834666"/>
                  <a:ext cx="128823"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05" name="Ink 104">
                  <a:extLst>
                    <a:ext uri="{FF2B5EF4-FFF2-40B4-BE49-F238E27FC236}">
                      <a16:creationId xmlns:a16="http://schemas.microsoft.com/office/drawing/2014/main" id="{23A1A713-CD05-5C54-E4AA-32606A21B71F}"/>
                    </a:ext>
                  </a:extLst>
                </p14:cNvPr>
                <p14:cNvContentPartPr/>
                <p14:nvPr/>
              </p14:nvContentPartPr>
              <p14:xfrm>
                <a:off x="3697101" y="2836106"/>
                <a:ext cx="207000" cy="240480"/>
              </p14:xfrm>
            </p:contentPart>
          </mc:Choice>
          <mc:Fallback>
            <p:pic>
              <p:nvPicPr>
                <p:cNvPr id="105" name="Ink 104">
                  <a:extLst>
                    <a:ext uri="{FF2B5EF4-FFF2-40B4-BE49-F238E27FC236}">
                      <a16:creationId xmlns:a16="http://schemas.microsoft.com/office/drawing/2014/main" id="{23A1A713-CD05-5C54-E4AA-32606A21B71F}"/>
                    </a:ext>
                  </a:extLst>
                </p:cNvPr>
                <p:cNvPicPr/>
                <p:nvPr/>
              </p:nvPicPr>
              <p:blipFill>
                <a:blip r:embed="rId87"/>
                <a:stretch>
                  <a:fillRect/>
                </a:stretch>
              </p:blipFill>
              <p:spPr>
                <a:xfrm>
                  <a:off x="3688101" y="2827106"/>
                  <a:ext cx="22464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06" name="Ink 105">
                  <a:extLst>
                    <a:ext uri="{FF2B5EF4-FFF2-40B4-BE49-F238E27FC236}">
                      <a16:creationId xmlns:a16="http://schemas.microsoft.com/office/drawing/2014/main" id="{FD06786B-CB77-F8AC-3CE8-D9E911972D46}"/>
                    </a:ext>
                  </a:extLst>
                </p14:cNvPr>
                <p14:cNvContentPartPr/>
                <p14:nvPr/>
              </p14:nvContentPartPr>
              <p14:xfrm>
                <a:off x="4094541" y="2888306"/>
                <a:ext cx="13320" cy="281880"/>
              </p14:xfrm>
            </p:contentPart>
          </mc:Choice>
          <mc:Fallback>
            <p:pic>
              <p:nvPicPr>
                <p:cNvPr id="106" name="Ink 105">
                  <a:extLst>
                    <a:ext uri="{FF2B5EF4-FFF2-40B4-BE49-F238E27FC236}">
                      <a16:creationId xmlns:a16="http://schemas.microsoft.com/office/drawing/2014/main" id="{FD06786B-CB77-F8AC-3CE8-D9E911972D46}"/>
                    </a:ext>
                  </a:extLst>
                </p:cNvPr>
                <p:cNvPicPr/>
                <p:nvPr/>
              </p:nvPicPr>
              <p:blipFill>
                <a:blip r:embed="rId89"/>
                <a:stretch>
                  <a:fillRect/>
                </a:stretch>
              </p:blipFill>
              <p:spPr>
                <a:xfrm>
                  <a:off x="4085291" y="2879306"/>
                  <a:ext cx="3145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07" name="Ink 106">
                  <a:extLst>
                    <a:ext uri="{FF2B5EF4-FFF2-40B4-BE49-F238E27FC236}">
                      <a16:creationId xmlns:a16="http://schemas.microsoft.com/office/drawing/2014/main" id="{1CBBBC74-A547-D35D-8866-32E7BF1DEF90}"/>
                    </a:ext>
                  </a:extLst>
                </p14:cNvPr>
                <p14:cNvContentPartPr/>
                <p14:nvPr/>
              </p14:nvContentPartPr>
              <p14:xfrm>
                <a:off x="4210101" y="3179906"/>
                <a:ext cx="67320" cy="168840"/>
              </p14:xfrm>
            </p:contentPart>
          </mc:Choice>
          <mc:Fallback>
            <p:pic>
              <p:nvPicPr>
                <p:cNvPr id="107" name="Ink 106">
                  <a:extLst>
                    <a:ext uri="{FF2B5EF4-FFF2-40B4-BE49-F238E27FC236}">
                      <a16:creationId xmlns:a16="http://schemas.microsoft.com/office/drawing/2014/main" id="{1CBBBC74-A547-D35D-8866-32E7BF1DEF90}"/>
                    </a:ext>
                  </a:extLst>
                </p:cNvPr>
                <p:cNvPicPr/>
                <p:nvPr/>
              </p:nvPicPr>
              <p:blipFill>
                <a:blip r:embed="rId91"/>
                <a:stretch>
                  <a:fillRect/>
                </a:stretch>
              </p:blipFill>
              <p:spPr>
                <a:xfrm>
                  <a:off x="4201101" y="3170906"/>
                  <a:ext cx="84960" cy="186480"/>
                </a:xfrm>
                <a:prstGeom prst="rect">
                  <a:avLst/>
                </a:prstGeom>
              </p:spPr>
            </p:pic>
          </mc:Fallback>
        </mc:AlternateContent>
      </p:grpSp>
      <p:grpSp>
        <p:nvGrpSpPr>
          <p:cNvPr id="114" name="Group 113">
            <a:extLst>
              <a:ext uri="{FF2B5EF4-FFF2-40B4-BE49-F238E27FC236}">
                <a16:creationId xmlns:a16="http://schemas.microsoft.com/office/drawing/2014/main" id="{C009F2B7-B9FC-B49F-1347-6FE344A4C116}"/>
              </a:ext>
            </a:extLst>
          </p:cNvPr>
          <p:cNvGrpSpPr/>
          <p:nvPr/>
        </p:nvGrpSpPr>
        <p:grpSpPr>
          <a:xfrm>
            <a:off x="4531941" y="2835386"/>
            <a:ext cx="795240" cy="489600"/>
            <a:chOff x="4531941" y="2835386"/>
            <a:chExt cx="795240" cy="489600"/>
          </a:xfrm>
        </p:grpSpPr>
        <mc:AlternateContent xmlns:mc="http://schemas.openxmlformats.org/markup-compatibility/2006">
          <mc:Choice xmlns:p14="http://schemas.microsoft.com/office/powerpoint/2010/main" Requires="p14">
            <p:contentPart p14:bwMode="auto" r:id="rId92">
              <p14:nvContentPartPr>
                <p14:cNvPr id="109" name="Ink 108">
                  <a:extLst>
                    <a:ext uri="{FF2B5EF4-FFF2-40B4-BE49-F238E27FC236}">
                      <a16:creationId xmlns:a16="http://schemas.microsoft.com/office/drawing/2014/main" id="{FEFEF4B3-81B2-0331-6D20-CF3544B097ED}"/>
                    </a:ext>
                  </a:extLst>
                </p14:cNvPr>
                <p14:cNvContentPartPr/>
                <p14:nvPr/>
              </p14:nvContentPartPr>
              <p14:xfrm>
                <a:off x="4531941" y="2858786"/>
                <a:ext cx="18720" cy="234360"/>
              </p14:xfrm>
            </p:contentPart>
          </mc:Choice>
          <mc:Fallback>
            <p:pic>
              <p:nvPicPr>
                <p:cNvPr id="109" name="Ink 108">
                  <a:extLst>
                    <a:ext uri="{FF2B5EF4-FFF2-40B4-BE49-F238E27FC236}">
                      <a16:creationId xmlns:a16="http://schemas.microsoft.com/office/drawing/2014/main" id="{FEFEF4B3-81B2-0331-6D20-CF3544B097ED}"/>
                    </a:ext>
                  </a:extLst>
                </p:cNvPr>
                <p:cNvPicPr/>
                <p:nvPr/>
              </p:nvPicPr>
              <p:blipFill>
                <a:blip r:embed="rId93"/>
                <a:stretch>
                  <a:fillRect/>
                </a:stretch>
              </p:blipFill>
              <p:spPr>
                <a:xfrm>
                  <a:off x="4523111" y="2849786"/>
                  <a:ext cx="36027"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10" name="Ink 109">
                  <a:extLst>
                    <a:ext uri="{FF2B5EF4-FFF2-40B4-BE49-F238E27FC236}">
                      <a16:creationId xmlns:a16="http://schemas.microsoft.com/office/drawing/2014/main" id="{44F1BC83-F3ED-7EB5-792A-6703BEBF884E}"/>
                    </a:ext>
                  </a:extLst>
                </p14:cNvPr>
                <p14:cNvContentPartPr/>
                <p14:nvPr/>
              </p14:nvContentPartPr>
              <p14:xfrm>
                <a:off x="4612941" y="2846546"/>
                <a:ext cx="198360" cy="252360"/>
              </p14:xfrm>
            </p:contentPart>
          </mc:Choice>
          <mc:Fallback>
            <p:pic>
              <p:nvPicPr>
                <p:cNvPr id="110" name="Ink 109">
                  <a:extLst>
                    <a:ext uri="{FF2B5EF4-FFF2-40B4-BE49-F238E27FC236}">
                      <a16:creationId xmlns:a16="http://schemas.microsoft.com/office/drawing/2014/main" id="{44F1BC83-F3ED-7EB5-792A-6703BEBF884E}"/>
                    </a:ext>
                  </a:extLst>
                </p:cNvPr>
                <p:cNvPicPr/>
                <p:nvPr/>
              </p:nvPicPr>
              <p:blipFill>
                <a:blip r:embed="rId95"/>
                <a:stretch>
                  <a:fillRect/>
                </a:stretch>
              </p:blipFill>
              <p:spPr>
                <a:xfrm>
                  <a:off x="4603941" y="2837546"/>
                  <a:ext cx="21600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11" name="Ink 110">
                  <a:extLst>
                    <a:ext uri="{FF2B5EF4-FFF2-40B4-BE49-F238E27FC236}">
                      <a16:creationId xmlns:a16="http://schemas.microsoft.com/office/drawing/2014/main" id="{AD9C6A08-E600-E298-CE43-CED8E5E5F3F2}"/>
                    </a:ext>
                  </a:extLst>
                </p14:cNvPr>
                <p14:cNvContentPartPr/>
                <p14:nvPr/>
              </p14:nvContentPartPr>
              <p14:xfrm>
                <a:off x="4924701" y="2835386"/>
                <a:ext cx="215640" cy="135360"/>
              </p14:xfrm>
            </p:contentPart>
          </mc:Choice>
          <mc:Fallback>
            <p:pic>
              <p:nvPicPr>
                <p:cNvPr id="111" name="Ink 110">
                  <a:extLst>
                    <a:ext uri="{FF2B5EF4-FFF2-40B4-BE49-F238E27FC236}">
                      <a16:creationId xmlns:a16="http://schemas.microsoft.com/office/drawing/2014/main" id="{AD9C6A08-E600-E298-CE43-CED8E5E5F3F2}"/>
                    </a:ext>
                  </a:extLst>
                </p:cNvPr>
                <p:cNvPicPr/>
                <p:nvPr/>
              </p:nvPicPr>
              <p:blipFill>
                <a:blip r:embed="rId97"/>
                <a:stretch>
                  <a:fillRect/>
                </a:stretch>
              </p:blipFill>
              <p:spPr>
                <a:xfrm>
                  <a:off x="4915701" y="2826410"/>
                  <a:ext cx="233280" cy="152953"/>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12" name="Ink 111">
                  <a:extLst>
                    <a:ext uri="{FF2B5EF4-FFF2-40B4-BE49-F238E27FC236}">
                      <a16:creationId xmlns:a16="http://schemas.microsoft.com/office/drawing/2014/main" id="{092828CA-2A0C-1818-A18D-94F5050F6978}"/>
                    </a:ext>
                  </a:extLst>
                </p14:cNvPr>
                <p14:cNvContentPartPr/>
                <p14:nvPr/>
              </p14:nvContentPartPr>
              <p14:xfrm>
                <a:off x="5114421" y="2835386"/>
                <a:ext cx="14400" cy="292320"/>
              </p14:xfrm>
            </p:contentPart>
          </mc:Choice>
          <mc:Fallback>
            <p:pic>
              <p:nvPicPr>
                <p:cNvPr id="112" name="Ink 111">
                  <a:extLst>
                    <a:ext uri="{FF2B5EF4-FFF2-40B4-BE49-F238E27FC236}">
                      <a16:creationId xmlns:a16="http://schemas.microsoft.com/office/drawing/2014/main" id="{092828CA-2A0C-1818-A18D-94F5050F6978}"/>
                    </a:ext>
                  </a:extLst>
                </p:cNvPr>
                <p:cNvPicPr/>
                <p:nvPr/>
              </p:nvPicPr>
              <p:blipFill>
                <a:blip r:embed="rId99"/>
                <a:stretch>
                  <a:fillRect/>
                </a:stretch>
              </p:blipFill>
              <p:spPr>
                <a:xfrm>
                  <a:off x="5105421" y="2826397"/>
                  <a:ext cx="32040" cy="309938"/>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13" name="Ink 112">
                  <a:extLst>
                    <a:ext uri="{FF2B5EF4-FFF2-40B4-BE49-F238E27FC236}">
                      <a16:creationId xmlns:a16="http://schemas.microsoft.com/office/drawing/2014/main" id="{5DFF7BB0-6CEF-4AB4-3CD3-7F522EDB0F1C}"/>
                    </a:ext>
                  </a:extLst>
                </p14:cNvPr>
                <p14:cNvContentPartPr/>
                <p14:nvPr/>
              </p14:nvContentPartPr>
              <p14:xfrm>
                <a:off x="5264901" y="3166946"/>
                <a:ext cx="62280" cy="158040"/>
              </p14:xfrm>
            </p:contentPart>
          </mc:Choice>
          <mc:Fallback>
            <p:pic>
              <p:nvPicPr>
                <p:cNvPr id="113" name="Ink 112">
                  <a:extLst>
                    <a:ext uri="{FF2B5EF4-FFF2-40B4-BE49-F238E27FC236}">
                      <a16:creationId xmlns:a16="http://schemas.microsoft.com/office/drawing/2014/main" id="{5DFF7BB0-6CEF-4AB4-3CD3-7F522EDB0F1C}"/>
                    </a:ext>
                  </a:extLst>
                </p:cNvPr>
                <p:cNvPicPr/>
                <p:nvPr/>
              </p:nvPicPr>
              <p:blipFill>
                <a:blip r:embed="rId101"/>
                <a:stretch>
                  <a:fillRect/>
                </a:stretch>
              </p:blipFill>
              <p:spPr>
                <a:xfrm>
                  <a:off x="5255901" y="3157946"/>
                  <a:ext cx="79920" cy="175680"/>
                </a:xfrm>
                <a:prstGeom prst="rect">
                  <a:avLst/>
                </a:prstGeom>
              </p:spPr>
            </p:pic>
          </mc:Fallback>
        </mc:AlternateContent>
      </p:grpSp>
      <p:grpSp>
        <p:nvGrpSpPr>
          <p:cNvPr id="120" name="Group 119">
            <a:extLst>
              <a:ext uri="{FF2B5EF4-FFF2-40B4-BE49-F238E27FC236}">
                <a16:creationId xmlns:a16="http://schemas.microsoft.com/office/drawing/2014/main" id="{CC22E3A1-6A24-4DFC-749C-3D8E58D924E0}"/>
              </a:ext>
            </a:extLst>
          </p:cNvPr>
          <p:cNvGrpSpPr/>
          <p:nvPr/>
        </p:nvGrpSpPr>
        <p:grpSpPr>
          <a:xfrm>
            <a:off x="5512581" y="2795786"/>
            <a:ext cx="894240" cy="511560"/>
            <a:chOff x="5512581" y="2795786"/>
            <a:chExt cx="894240" cy="511560"/>
          </a:xfrm>
        </p:grpSpPr>
        <mc:AlternateContent xmlns:mc="http://schemas.openxmlformats.org/markup-compatibility/2006">
          <mc:Choice xmlns:p14="http://schemas.microsoft.com/office/powerpoint/2010/main" Requires="p14">
            <p:contentPart p14:bwMode="auto" r:id="rId102">
              <p14:nvContentPartPr>
                <p14:cNvPr id="115" name="Ink 114">
                  <a:extLst>
                    <a:ext uri="{FF2B5EF4-FFF2-40B4-BE49-F238E27FC236}">
                      <a16:creationId xmlns:a16="http://schemas.microsoft.com/office/drawing/2014/main" id="{383B5658-C3A4-02A4-1256-E96289B651F9}"/>
                    </a:ext>
                  </a:extLst>
                </p14:cNvPr>
                <p14:cNvContentPartPr/>
                <p14:nvPr/>
              </p14:nvContentPartPr>
              <p14:xfrm>
                <a:off x="5512581" y="2809106"/>
                <a:ext cx="48600" cy="242280"/>
              </p14:xfrm>
            </p:contentPart>
          </mc:Choice>
          <mc:Fallback>
            <p:pic>
              <p:nvPicPr>
                <p:cNvPr id="115" name="Ink 114">
                  <a:extLst>
                    <a:ext uri="{FF2B5EF4-FFF2-40B4-BE49-F238E27FC236}">
                      <a16:creationId xmlns:a16="http://schemas.microsoft.com/office/drawing/2014/main" id="{383B5658-C3A4-02A4-1256-E96289B651F9}"/>
                    </a:ext>
                  </a:extLst>
                </p:cNvPr>
                <p:cNvPicPr/>
                <p:nvPr/>
              </p:nvPicPr>
              <p:blipFill>
                <a:blip r:embed="rId103"/>
                <a:stretch>
                  <a:fillRect/>
                </a:stretch>
              </p:blipFill>
              <p:spPr>
                <a:xfrm>
                  <a:off x="5503581" y="2800106"/>
                  <a:ext cx="6624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16" name="Ink 115">
                  <a:extLst>
                    <a:ext uri="{FF2B5EF4-FFF2-40B4-BE49-F238E27FC236}">
                      <a16:creationId xmlns:a16="http://schemas.microsoft.com/office/drawing/2014/main" id="{04671830-F1D0-F79D-9CCF-1B8487934914}"/>
                    </a:ext>
                  </a:extLst>
                </p14:cNvPr>
                <p14:cNvContentPartPr/>
                <p14:nvPr/>
              </p14:nvContentPartPr>
              <p14:xfrm>
                <a:off x="5663781" y="2822426"/>
                <a:ext cx="232920" cy="93600"/>
              </p14:xfrm>
            </p:contentPart>
          </mc:Choice>
          <mc:Fallback>
            <p:pic>
              <p:nvPicPr>
                <p:cNvPr id="116" name="Ink 115">
                  <a:extLst>
                    <a:ext uri="{FF2B5EF4-FFF2-40B4-BE49-F238E27FC236}">
                      <a16:creationId xmlns:a16="http://schemas.microsoft.com/office/drawing/2014/main" id="{04671830-F1D0-F79D-9CCF-1B8487934914}"/>
                    </a:ext>
                  </a:extLst>
                </p:cNvPr>
                <p:cNvPicPr/>
                <p:nvPr/>
              </p:nvPicPr>
              <p:blipFill>
                <a:blip r:embed="rId105"/>
                <a:stretch>
                  <a:fillRect/>
                </a:stretch>
              </p:blipFill>
              <p:spPr>
                <a:xfrm>
                  <a:off x="5654781" y="2813426"/>
                  <a:ext cx="25056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17" name="Ink 116">
                  <a:extLst>
                    <a:ext uri="{FF2B5EF4-FFF2-40B4-BE49-F238E27FC236}">
                      <a16:creationId xmlns:a16="http://schemas.microsoft.com/office/drawing/2014/main" id="{C7650B52-3428-B401-E997-FFBC9ED19F4E}"/>
                    </a:ext>
                  </a:extLst>
                </p14:cNvPr>
                <p14:cNvContentPartPr/>
                <p14:nvPr/>
              </p14:nvContentPartPr>
              <p14:xfrm>
                <a:off x="5843781" y="2795786"/>
                <a:ext cx="48960" cy="268920"/>
              </p14:xfrm>
            </p:contentPart>
          </mc:Choice>
          <mc:Fallback>
            <p:pic>
              <p:nvPicPr>
                <p:cNvPr id="117" name="Ink 116">
                  <a:extLst>
                    <a:ext uri="{FF2B5EF4-FFF2-40B4-BE49-F238E27FC236}">
                      <a16:creationId xmlns:a16="http://schemas.microsoft.com/office/drawing/2014/main" id="{C7650B52-3428-B401-E997-FFBC9ED19F4E}"/>
                    </a:ext>
                  </a:extLst>
                </p:cNvPr>
                <p:cNvPicPr/>
                <p:nvPr/>
              </p:nvPicPr>
              <p:blipFill>
                <a:blip r:embed="rId107"/>
                <a:stretch>
                  <a:fillRect/>
                </a:stretch>
              </p:blipFill>
              <p:spPr>
                <a:xfrm>
                  <a:off x="5834847" y="2786798"/>
                  <a:ext cx="66471" cy="286536"/>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18" name="Ink 117">
                  <a:extLst>
                    <a:ext uri="{FF2B5EF4-FFF2-40B4-BE49-F238E27FC236}">
                      <a16:creationId xmlns:a16="http://schemas.microsoft.com/office/drawing/2014/main" id="{A47CD440-D8EB-50FF-D870-C922498CD1BF}"/>
                    </a:ext>
                  </a:extLst>
                </p14:cNvPr>
                <p14:cNvContentPartPr/>
                <p14:nvPr/>
              </p14:nvContentPartPr>
              <p14:xfrm>
                <a:off x="6002901" y="2823506"/>
                <a:ext cx="211320" cy="252360"/>
              </p14:xfrm>
            </p:contentPart>
          </mc:Choice>
          <mc:Fallback>
            <p:pic>
              <p:nvPicPr>
                <p:cNvPr id="118" name="Ink 117">
                  <a:extLst>
                    <a:ext uri="{FF2B5EF4-FFF2-40B4-BE49-F238E27FC236}">
                      <a16:creationId xmlns:a16="http://schemas.microsoft.com/office/drawing/2014/main" id="{A47CD440-D8EB-50FF-D870-C922498CD1BF}"/>
                    </a:ext>
                  </a:extLst>
                </p:cNvPr>
                <p:cNvPicPr/>
                <p:nvPr/>
              </p:nvPicPr>
              <p:blipFill>
                <a:blip r:embed="rId109"/>
                <a:stretch>
                  <a:fillRect/>
                </a:stretch>
              </p:blipFill>
              <p:spPr>
                <a:xfrm>
                  <a:off x="5993901" y="2814506"/>
                  <a:ext cx="22896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19" name="Ink 118">
                  <a:extLst>
                    <a:ext uri="{FF2B5EF4-FFF2-40B4-BE49-F238E27FC236}">
                      <a16:creationId xmlns:a16="http://schemas.microsoft.com/office/drawing/2014/main" id="{78A60CB0-2B22-36CF-6410-98DF2EE25E1A}"/>
                    </a:ext>
                  </a:extLst>
                </p14:cNvPr>
                <p14:cNvContentPartPr/>
                <p14:nvPr/>
              </p14:nvContentPartPr>
              <p14:xfrm>
                <a:off x="6315021" y="3074066"/>
                <a:ext cx="91800" cy="233280"/>
              </p14:xfrm>
            </p:contentPart>
          </mc:Choice>
          <mc:Fallback>
            <p:pic>
              <p:nvPicPr>
                <p:cNvPr id="119" name="Ink 118">
                  <a:extLst>
                    <a:ext uri="{FF2B5EF4-FFF2-40B4-BE49-F238E27FC236}">
                      <a16:creationId xmlns:a16="http://schemas.microsoft.com/office/drawing/2014/main" id="{78A60CB0-2B22-36CF-6410-98DF2EE25E1A}"/>
                    </a:ext>
                  </a:extLst>
                </p:cNvPr>
                <p:cNvPicPr/>
                <p:nvPr/>
              </p:nvPicPr>
              <p:blipFill>
                <a:blip r:embed="rId111"/>
                <a:stretch>
                  <a:fillRect/>
                </a:stretch>
              </p:blipFill>
              <p:spPr>
                <a:xfrm>
                  <a:off x="6306021" y="3065066"/>
                  <a:ext cx="109440" cy="250920"/>
                </a:xfrm>
                <a:prstGeom prst="rect">
                  <a:avLst/>
                </a:prstGeom>
              </p:spPr>
            </p:pic>
          </mc:Fallback>
        </mc:AlternateContent>
      </p:grpSp>
      <p:grpSp>
        <p:nvGrpSpPr>
          <p:cNvPr id="125" name="Group 124">
            <a:extLst>
              <a:ext uri="{FF2B5EF4-FFF2-40B4-BE49-F238E27FC236}">
                <a16:creationId xmlns:a16="http://schemas.microsoft.com/office/drawing/2014/main" id="{7DAAFCFC-29D7-2D2E-A54F-0622A3C0848A}"/>
              </a:ext>
            </a:extLst>
          </p:cNvPr>
          <p:cNvGrpSpPr/>
          <p:nvPr/>
        </p:nvGrpSpPr>
        <p:grpSpPr>
          <a:xfrm>
            <a:off x="6559461" y="2787506"/>
            <a:ext cx="744120" cy="286560"/>
            <a:chOff x="6559461" y="2787506"/>
            <a:chExt cx="744120" cy="286560"/>
          </a:xfrm>
        </p:grpSpPr>
        <mc:AlternateContent xmlns:mc="http://schemas.openxmlformats.org/markup-compatibility/2006">
          <mc:Choice xmlns:p14="http://schemas.microsoft.com/office/powerpoint/2010/main" Requires="p14">
            <p:contentPart p14:bwMode="auto" r:id="rId112">
              <p14:nvContentPartPr>
                <p14:cNvPr id="121" name="Ink 120">
                  <a:extLst>
                    <a:ext uri="{FF2B5EF4-FFF2-40B4-BE49-F238E27FC236}">
                      <a16:creationId xmlns:a16="http://schemas.microsoft.com/office/drawing/2014/main" id="{DB70B922-CA8B-F1CE-9F06-6F28CE0C9E71}"/>
                    </a:ext>
                  </a:extLst>
                </p14:cNvPr>
                <p14:cNvContentPartPr/>
                <p14:nvPr/>
              </p14:nvContentPartPr>
              <p14:xfrm>
                <a:off x="6559461" y="2807666"/>
                <a:ext cx="210960" cy="266400"/>
              </p14:xfrm>
            </p:contentPart>
          </mc:Choice>
          <mc:Fallback>
            <p:pic>
              <p:nvPicPr>
                <p:cNvPr id="121" name="Ink 120">
                  <a:extLst>
                    <a:ext uri="{FF2B5EF4-FFF2-40B4-BE49-F238E27FC236}">
                      <a16:creationId xmlns:a16="http://schemas.microsoft.com/office/drawing/2014/main" id="{DB70B922-CA8B-F1CE-9F06-6F28CE0C9E71}"/>
                    </a:ext>
                  </a:extLst>
                </p:cNvPr>
                <p:cNvPicPr/>
                <p:nvPr/>
              </p:nvPicPr>
              <p:blipFill>
                <a:blip r:embed="rId113"/>
                <a:stretch>
                  <a:fillRect/>
                </a:stretch>
              </p:blipFill>
              <p:spPr>
                <a:xfrm>
                  <a:off x="6550476" y="2798666"/>
                  <a:ext cx="22857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22" name="Ink 121">
                  <a:extLst>
                    <a:ext uri="{FF2B5EF4-FFF2-40B4-BE49-F238E27FC236}">
                      <a16:creationId xmlns:a16="http://schemas.microsoft.com/office/drawing/2014/main" id="{8CF0E44F-8A60-8C14-3D13-635C163827E7}"/>
                    </a:ext>
                  </a:extLst>
                </p14:cNvPr>
                <p14:cNvContentPartPr/>
                <p14:nvPr/>
              </p14:nvContentPartPr>
              <p14:xfrm>
                <a:off x="6889941" y="2787506"/>
                <a:ext cx="295920" cy="248760"/>
              </p14:xfrm>
            </p:contentPart>
          </mc:Choice>
          <mc:Fallback>
            <p:pic>
              <p:nvPicPr>
                <p:cNvPr id="122" name="Ink 121">
                  <a:extLst>
                    <a:ext uri="{FF2B5EF4-FFF2-40B4-BE49-F238E27FC236}">
                      <a16:creationId xmlns:a16="http://schemas.microsoft.com/office/drawing/2014/main" id="{8CF0E44F-8A60-8C14-3D13-635C163827E7}"/>
                    </a:ext>
                  </a:extLst>
                </p:cNvPr>
                <p:cNvPicPr/>
                <p:nvPr/>
              </p:nvPicPr>
              <p:blipFill>
                <a:blip r:embed="rId115"/>
                <a:stretch>
                  <a:fillRect/>
                </a:stretch>
              </p:blipFill>
              <p:spPr>
                <a:xfrm>
                  <a:off x="6880941" y="2778506"/>
                  <a:ext cx="31356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23" name="Ink 122">
                  <a:extLst>
                    <a:ext uri="{FF2B5EF4-FFF2-40B4-BE49-F238E27FC236}">
                      <a16:creationId xmlns:a16="http://schemas.microsoft.com/office/drawing/2014/main" id="{04D612BC-70A6-E52C-0F24-968BBBBA1771}"/>
                    </a:ext>
                  </a:extLst>
                </p14:cNvPr>
                <p14:cNvContentPartPr/>
                <p14:nvPr/>
              </p14:nvContentPartPr>
              <p14:xfrm>
                <a:off x="7275141" y="2816306"/>
                <a:ext cx="28440" cy="244800"/>
              </p14:xfrm>
            </p:contentPart>
          </mc:Choice>
          <mc:Fallback>
            <p:pic>
              <p:nvPicPr>
                <p:cNvPr id="123" name="Ink 122">
                  <a:extLst>
                    <a:ext uri="{FF2B5EF4-FFF2-40B4-BE49-F238E27FC236}">
                      <a16:creationId xmlns:a16="http://schemas.microsoft.com/office/drawing/2014/main" id="{04D612BC-70A6-E52C-0F24-968BBBBA1771}"/>
                    </a:ext>
                  </a:extLst>
                </p:cNvPr>
                <p:cNvPicPr/>
                <p:nvPr/>
              </p:nvPicPr>
              <p:blipFill>
                <a:blip r:embed="rId117"/>
                <a:stretch>
                  <a:fillRect/>
                </a:stretch>
              </p:blipFill>
              <p:spPr>
                <a:xfrm>
                  <a:off x="7266253" y="2807306"/>
                  <a:ext cx="45860" cy="262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8">
            <p14:nvContentPartPr>
              <p14:cNvPr id="124" name="Ink 123">
                <a:extLst>
                  <a:ext uri="{FF2B5EF4-FFF2-40B4-BE49-F238E27FC236}">
                    <a16:creationId xmlns:a16="http://schemas.microsoft.com/office/drawing/2014/main" id="{E2BBEA38-973C-841A-2A4B-CB81BCD7909B}"/>
                  </a:ext>
                </a:extLst>
              </p14:cNvPr>
              <p14:cNvContentPartPr/>
              <p14:nvPr/>
            </p14:nvContentPartPr>
            <p14:xfrm>
              <a:off x="7497981" y="3127346"/>
              <a:ext cx="69120" cy="155520"/>
            </p14:xfrm>
          </p:contentPart>
        </mc:Choice>
        <mc:Fallback>
          <p:pic>
            <p:nvPicPr>
              <p:cNvPr id="124" name="Ink 123">
                <a:extLst>
                  <a:ext uri="{FF2B5EF4-FFF2-40B4-BE49-F238E27FC236}">
                    <a16:creationId xmlns:a16="http://schemas.microsoft.com/office/drawing/2014/main" id="{E2BBEA38-973C-841A-2A4B-CB81BCD7909B}"/>
                  </a:ext>
                </a:extLst>
              </p:cNvPr>
              <p:cNvPicPr/>
              <p:nvPr/>
            </p:nvPicPr>
            <p:blipFill>
              <a:blip r:embed="rId119"/>
              <a:stretch>
                <a:fillRect/>
              </a:stretch>
            </p:blipFill>
            <p:spPr>
              <a:xfrm>
                <a:off x="7488981" y="3118346"/>
                <a:ext cx="8676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26" name="Ink 125">
                <a:extLst>
                  <a:ext uri="{FF2B5EF4-FFF2-40B4-BE49-F238E27FC236}">
                    <a16:creationId xmlns:a16="http://schemas.microsoft.com/office/drawing/2014/main" id="{004FE70C-AA49-F0E7-4755-738C7A8E321D}"/>
                  </a:ext>
                </a:extLst>
              </p14:cNvPr>
              <p14:cNvContentPartPr/>
              <p14:nvPr/>
            </p14:nvContentPartPr>
            <p14:xfrm>
              <a:off x="7778421" y="2782466"/>
              <a:ext cx="249480" cy="278640"/>
            </p14:xfrm>
          </p:contentPart>
        </mc:Choice>
        <mc:Fallback>
          <p:pic>
            <p:nvPicPr>
              <p:cNvPr id="126" name="Ink 125">
                <a:extLst>
                  <a:ext uri="{FF2B5EF4-FFF2-40B4-BE49-F238E27FC236}">
                    <a16:creationId xmlns:a16="http://schemas.microsoft.com/office/drawing/2014/main" id="{004FE70C-AA49-F0E7-4755-738C7A8E321D}"/>
                  </a:ext>
                </a:extLst>
              </p:cNvPr>
              <p:cNvPicPr/>
              <p:nvPr/>
            </p:nvPicPr>
            <p:blipFill>
              <a:blip r:embed="rId121"/>
              <a:stretch>
                <a:fillRect/>
              </a:stretch>
            </p:blipFill>
            <p:spPr>
              <a:xfrm>
                <a:off x="7769421" y="2773478"/>
                <a:ext cx="267120" cy="296257"/>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27" name="Ink 126">
                <a:extLst>
                  <a:ext uri="{FF2B5EF4-FFF2-40B4-BE49-F238E27FC236}">
                    <a16:creationId xmlns:a16="http://schemas.microsoft.com/office/drawing/2014/main" id="{7B71EE57-BEC9-88A5-2F17-CEA272F6ECC1}"/>
                  </a:ext>
                </a:extLst>
              </p14:cNvPr>
              <p14:cNvContentPartPr/>
              <p14:nvPr/>
            </p14:nvContentPartPr>
            <p14:xfrm>
              <a:off x="8130861" y="2794346"/>
              <a:ext cx="247320" cy="267840"/>
            </p14:xfrm>
          </p:contentPart>
        </mc:Choice>
        <mc:Fallback>
          <p:pic>
            <p:nvPicPr>
              <p:cNvPr id="127" name="Ink 126">
                <a:extLst>
                  <a:ext uri="{FF2B5EF4-FFF2-40B4-BE49-F238E27FC236}">
                    <a16:creationId xmlns:a16="http://schemas.microsoft.com/office/drawing/2014/main" id="{7B71EE57-BEC9-88A5-2F17-CEA272F6ECC1}"/>
                  </a:ext>
                </a:extLst>
              </p:cNvPr>
              <p:cNvPicPr/>
              <p:nvPr/>
            </p:nvPicPr>
            <p:blipFill>
              <a:blip r:embed="rId123"/>
              <a:stretch>
                <a:fillRect/>
              </a:stretch>
            </p:blipFill>
            <p:spPr>
              <a:xfrm>
                <a:off x="8121848" y="2785346"/>
                <a:ext cx="264986" cy="285480"/>
              </a:xfrm>
              <a:prstGeom prst="rect">
                <a:avLst/>
              </a:prstGeom>
            </p:spPr>
          </p:pic>
        </mc:Fallback>
      </mc:AlternateContent>
      <p:grpSp>
        <p:nvGrpSpPr>
          <p:cNvPr id="132" name="Group 131">
            <a:extLst>
              <a:ext uri="{FF2B5EF4-FFF2-40B4-BE49-F238E27FC236}">
                <a16:creationId xmlns:a16="http://schemas.microsoft.com/office/drawing/2014/main" id="{4FAC574C-993F-DF7F-0AAB-998D8F1F7128}"/>
              </a:ext>
            </a:extLst>
          </p:cNvPr>
          <p:cNvGrpSpPr/>
          <p:nvPr/>
        </p:nvGrpSpPr>
        <p:grpSpPr>
          <a:xfrm>
            <a:off x="8539821" y="2793626"/>
            <a:ext cx="352440" cy="462960"/>
            <a:chOff x="8539821" y="2793626"/>
            <a:chExt cx="352440" cy="462960"/>
          </a:xfrm>
        </p:grpSpPr>
        <mc:AlternateContent xmlns:mc="http://schemas.openxmlformats.org/markup-compatibility/2006">
          <mc:Choice xmlns:p14="http://schemas.microsoft.com/office/powerpoint/2010/main" Requires="p14">
            <p:contentPart p14:bwMode="auto" r:id="rId124">
              <p14:nvContentPartPr>
                <p14:cNvPr id="130" name="Ink 129">
                  <a:extLst>
                    <a:ext uri="{FF2B5EF4-FFF2-40B4-BE49-F238E27FC236}">
                      <a16:creationId xmlns:a16="http://schemas.microsoft.com/office/drawing/2014/main" id="{AEAAE3D4-5B28-DE1A-5ABC-365012C951D0}"/>
                    </a:ext>
                  </a:extLst>
                </p14:cNvPr>
                <p14:cNvContentPartPr/>
                <p14:nvPr/>
              </p14:nvContentPartPr>
              <p14:xfrm>
                <a:off x="8539821" y="2793626"/>
                <a:ext cx="205200" cy="258120"/>
              </p14:xfrm>
            </p:contentPart>
          </mc:Choice>
          <mc:Fallback>
            <p:pic>
              <p:nvPicPr>
                <p:cNvPr id="130" name="Ink 129">
                  <a:extLst>
                    <a:ext uri="{FF2B5EF4-FFF2-40B4-BE49-F238E27FC236}">
                      <a16:creationId xmlns:a16="http://schemas.microsoft.com/office/drawing/2014/main" id="{AEAAE3D4-5B28-DE1A-5ABC-365012C951D0}"/>
                    </a:ext>
                  </a:extLst>
                </p:cNvPr>
                <p:cNvPicPr/>
                <p:nvPr/>
              </p:nvPicPr>
              <p:blipFill>
                <a:blip r:embed="rId125"/>
                <a:stretch>
                  <a:fillRect/>
                </a:stretch>
              </p:blipFill>
              <p:spPr>
                <a:xfrm>
                  <a:off x="8530837" y="2784626"/>
                  <a:ext cx="222809"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31" name="Ink 130">
                  <a:extLst>
                    <a:ext uri="{FF2B5EF4-FFF2-40B4-BE49-F238E27FC236}">
                      <a16:creationId xmlns:a16="http://schemas.microsoft.com/office/drawing/2014/main" id="{57F34B62-91E7-6296-78EA-AF2DE99570A1}"/>
                    </a:ext>
                  </a:extLst>
                </p14:cNvPr>
                <p14:cNvContentPartPr/>
                <p14:nvPr/>
              </p14:nvContentPartPr>
              <p14:xfrm>
                <a:off x="8729901" y="3060746"/>
                <a:ext cx="162360" cy="195840"/>
              </p14:xfrm>
            </p:contentPart>
          </mc:Choice>
          <mc:Fallback>
            <p:pic>
              <p:nvPicPr>
                <p:cNvPr id="131" name="Ink 130">
                  <a:extLst>
                    <a:ext uri="{FF2B5EF4-FFF2-40B4-BE49-F238E27FC236}">
                      <a16:creationId xmlns:a16="http://schemas.microsoft.com/office/drawing/2014/main" id="{57F34B62-91E7-6296-78EA-AF2DE99570A1}"/>
                    </a:ext>
                  </a:extLst>
                </p:cNvPr>
                <p:cNvPicPr/>
                <p:nvPr/>
              </p:nvPicPr>
              <p:blipFill>
                <a:blip r:embed="rId127"/>
                <a:stretch>
                  <a:fillRect/>
                </a:stretch>
              </p:blipFill>
              <p:spPr>
                <a:xfrm>
                  <a:off x="8720921" y="3051763"/>
                  <a:ext cx="179961" cy="213448"/>
                </a:xfrm>
                <a:prstGeom prst="rect">
                  <a:avLst/>
                </a:prstGeom>
              </p:spPr>
            </p:pic>
          </mc:Fallback>
        </mc:AlternateContent>
      </p:grpSp>
      <p:grpSp>
        <p:nvGrpSpPr>
          <p:cNvPr id="138" name="Group 137">
            <a:extLst>
              <a:ext uri="{FF2B5EF4-FFF2-40B4-BE49-F238E27FC236}">
                <a16:creationId xmlns:a16="http://schemas.microsoft.com/office/drawing/2014/main" id="{90D6580B-5389-ED80-18A3-1FD5D5CA667F}"/>
              </a:ext>
            </a:extLst>
          </p:cNvPr>
          <p:cNvGrpSpPr/>
          <p:nvPr/>
        </p:nvGrpSpPr>
        <p:grpSpPr>
          <a:xfrm>
            <a:off x="2591181" y="3496346"/>
            <a:ext cx="926640" cy="429480"/>
            <a:chOff x="2591181" y="3496346"/>
            <a:chExt cx="926640" cy="429480"/>
          </a:xfrm>
        </p:grpSpPr>
        <mc:AlternateContent xmlns:mc="http://schemas.openxmlformats.org/markup-compatibility/2006">
          <mc:Choice xmlns:p14="http://schemas.microsoft.com/office/powerpoint/2010/main" Requires="p14">
            <p:contentPart p14:bwMode="auto" r:id="rId128">
              <p14:nvContentPartPr>
                <p14:cNvPr id="133" name="Ink 132">
                  <a:extLst>
                    <a:ext uri="{FF2B5EF4-FFF2-40B4-BE49-F238E27FC236}">
                      <a16:creationId xmlns:a16="http://schemas.microsoft.com/office/drawing/2014/main" id="{3CF82233-B557-8A00-3433-CCF7FA2CBFE2}"/>
                    </a:ext>
                  </a:extLst>
                </p14:cNvPr>
                <p14:cNvContentPartPr/>
                <p14:nvPr/>
              </p14:nvContentPartPr>
              <p14:xfrm>
                <a:off x="2591181" y="3515426"/>
                <a:ext cx="208800" cy="232200"/>
              </p14:xfrm>
            </p:contentPart>
          </mc:Choice>
          <mc:Fallback>
            <p:pic>
              <p:nvPicPr>
                <p:cNvPr id="133" name="Ink 132">
                  <a:extLst>
                    <a:ext uri="{FF2B5EF4-FFF2-40B4-BE49-F238E27FC236}">
                      <a16:creationId xmlns:a16="http://schemas.microsoft.com/office/drawing/2014/main" id="{3CF82233-B557-8A00-3433-CCF7FA2CBFE2}"/>
                    </a:ext>
                  </a:extLst>
                </p:cNvPr>
                <p:cNvPicPr/>
                <p:nvPr/>
              </p:nvPicPr>
              <p:blipFill>
                <a:blip r:embed="rId129"/>
                <a:stretch>
                  <a:fillRect/>
                </a:stretch>
              </p:blipFill>
              <p:spPr>
                <a:xfrm>
                  <a:off x="2582181" y="3506412"/>
                  <a:ext cx="226440" cy="249867"/>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34" name="Ink 133">
                  <a:extLst>
                    <a:ext uri="{FF2B5EF4-FFF2-40B4-BE49-F238E27FC236}">
                      <a16:creationId xmlns:a16="http://schemas.microsoft.com/office/drawing/2014/main" id="{66416639-7E72-395A-CB2E-E471E80DBFC3}"/>
                    </a:ext>
                  </a:extLst>
                </p14:cNvPr>
                <p14:cNvContentPartPr/>
                <p14:nvPr/>
              </p14:nvContentPartPr>
              <p14:xfrm>
                <a:off x="2819421" y="3551066"/>
                <a:ext cx="254520" cy="122040"/>
              </p14:xfrm>
            </p:contentPart>
          </mc:Choice>
          <mc:Fallback>
            <p:pic>
              <p:nvPicPr>
                <p:cNvPr id="134" name="Ink 133">
                  <a:extLst>
                    <a:ext uri="{FF2B5EF4-FFF2-40B4-BE49-F238E27FC236}">
                      <a16:creationId xmlns:a16="http://schemas.microsoft.com/office/drawing/2014/main" id="{66416639-7E72-395A-CB2E-E471E80DBFC3}"/>
                    </a:ext>
                  </a:extLst>
                </p:cNvPr>
                <p:cNvPicPr/>
                <p:nvPr/>
              </p:nvPicPr>
              <p:blipFill>
                <a:blip r:embed="rId131"/>
                <a:stretch>
                  <a:fillRect/>
                </a:stretch>
              </p:blipFill>
              <p:spPr>
                <a:xfrm>
                  <a:off x="2810421" y="3542066"/>
                  <a:ext cx="27216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35" name="Ink 134">
                  <a:extLst>
                    <a:ext uri="{FF2B5EF4-FFF2-40B4-BE49-F238E27FC236}">
                      <a16:creationId xmlns:a16="http://schemas.microsoft.com/office/drawing/2014/main" id="{0E0D55BA-75DA-F199-0C7B-D52F0E9C7366}"/>
                    </a:ext>
                  </a:extLst>
                </p14:cNvPr>
                <p14:cNvContentPartPr/>
                <p14:nvPr/>
              </p14:nvContentPartPr>
              <p14:xfrm>
                <a:off x="3021381" y="3511466"/>
                <a:ext cx="26640" cy="264240"/>
              </p14:xfrm>
            </p:contentPart>
          </mc:Choice>
          <mc:Fallback>
            <p:pic>
              <p:nvPicPr>
                <p:cNvPr id="135" name="Ink 134">
                  <a:extLst>
                    <a:ext uri="{FF2B5EF4-FFF2-40B4-BE49-F238E27FC236}">
                      <a16:creationId xmlns:a16="http://schemas.microsoft.com/office/drawing/2014/main" id="{0E0D55BA-75DA-F199-0C7B-D52F0E9C7366}"/>
                    </a:ext>
                  </a:extLst>
                </p:cNvPr>
                <p:cNvPicPr/>
                <p:nvPr/>
              </p:nvPicPr>
              <p:blipFill>
                <a:blip r:embed="rId133"/>
                <a:stretch>
                  <a:fillRect/>
                </a:stretch>
              </p:blipFill>
              <p:spPr>
                <a:xfrm>
                  <a:off x="3012381" y="3502466"/>
                  <a:ext cx="4428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36" name="Ink 135">
                  <a:extLst>
                    <a:ext uri="{FF2B5EF4-FFF2-40B4-BE49-F238E27FC236}">
                      <a16:creationId xmlns:a16="http://schemas.microsoft.com/office/drawing/2014/main" id="{186FDD41-A81F-6E6F-51C8-3A9F170271E9}"/>
                    </a:ext>
                  </a:extLst>
                </p14:cNvPr>
                <p14:cNvContentPartPr/>
                <p14:nvPr/>
              </p14:nvContentPartPr>
              <p14:xfrm>
                <a:off x="3151701" y="3496346"/>
                <a:ext cx="190080" cy="253800"/>
              </p14:xfrm>
            </p:contentPart>
          </mc:Choice>
          <mc:Fallback>
            <p:pic>
              <p:nvPicPr>
                <p:cNvPr id="136" name="Ink 135">
                  <a:extLst>
                    <a:ext uri="{FF2B5EF4-FFF2-40B4-BE49-F238E27FC236}">
                      <a16:creationId xmlns:a16="http://schemas.microsoft.com/office/drawing/2014/main" id="{186FDD41-A81F-6E6F-51C8-3A9F170271E9}"/>
                    </a:ext>
                  </a:extLst>
                </p:cNvPr>
                <p:cNvPicPr/>
                <p:nvPr/>
              </p:nvPicPr>
              <p:blipFill>
                <a:blip r:embed="rId135"/>
                <a:stretch>
                  <a:fillRect/>
                </a:stretch>
              </p:blipFill>
              <p:spPr>
                <a:xfrm>
                  <a:off x="3142701" y="3487333"/>
                  <a:ext cx="207720" cy="271465"/>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37" name="Ink 136">
                  <a:extLst>
                    <a:ext uri="{FF2B5EF4-FFF2-40B4-BE49-F238E27FC236}">
                      <a16:creationId xmlns:a16="http://schemas.microsoft.com/office/drawing/2014/main" id="{02C0DFB6-6475-4375-DFEE-F3015100F479}"/>
                    </a:ext>
                  </a:extLst>
                </p14:cNvPr>
                <p14:cNvContentPartPr/>
                <p14:nvPr/>
              </p14:nvContentPartPr>
              <p14:xfrm>
                <a:off x="3382461" y="3789386"/>
                <a:ext cx="135360" cy="136440"/>
              </p14:xfrm>
            </p:contentPart>
          </mc:Choice>
          <mc:Fallback>
            <p:pic>
              <p:nvPicPr>
                <p:cNvPr id="137" name="Ink 136">
                  <a:extLst>
                    <a:ext uri="{FF2B5EF4-FFF2-40B4-BE49-F238E27FC236}">
                      <a16:creationId xmlns:a16="http://schemas.microsoft.com/office/drawing/2014/main" id="{02C0DFB6-6475-4375-DFEE-F3015100F479}"/>
                    </a:ext>
                  </a:extLst>
                </p:cNvPr>
                <p:cNvPicPr/>
                <p:nvPr/>
              </p:nvPicPr>
              <p:blipFill>
                <a:blip r:embed="rId137"/>
                <a:stretch>
                  <a:fillRect/>
                </a:stretch>
              </p:blipFill>
              <p:spPr>
                <a:xfrm>
                  <a:off x="3373461" y="3780386"/>
                  <a:ext cx="153000" cy="154080"/>
                </a:xfrm>
                <a:prstGeom prst="rect">
                  <a:avLst/>
                </a:prstGeom>
              </p:spPr>
            </p:pic>
          </mc:Fallback>
        </mc:AlternateContent>
      </p:grpSp>
      <p:grpSp>
        <p:nvGrpSpPr>
          <p:cNvPr id="143" name="Group 142">
            <a:extLst>
              <a:ext uri="{FF2B5EF4-FFF2-40B4-BE49-F238E27FC236}">
                <a16:creationId xmlns:a16="http://schemas.microsoft.com/office/drawing/2014/main" id="{85251887-AE1A-9420-5543-C62487DC8DA7}"/>
              </a:ext>
            </a:extLst>
          </p:cNvPr>
          <p:cNvGrpSpPr/>
          <p:nvPr/>
        </p:nvGrpSpPr>
        <p:grpSpPr>
          <a:xfrm>
            <a:off x="3604221" y="3405626"/>
            <a:ext cx="884880" cy="475560"/>
            <a:chOff x="3604221" y="3405626"/>
            <a:chExt cx="884880" cy="475560"/>
          </a:xfrm>
        </p:grpSpPr>
        <mc:AlternateContent xmlns:mc="http://schemas.openxmlformats.org/markup-compatibility/2006">
          <mc:Choice xmlns:p14="http://schemas.microsoft.com/office/powerpoint/2010/main" Requires="p14">
            <p:contentPart p14:bwMode="auto" r:id="rId138">
              <p14:nvContentPartPr>
                <p14:cNvPr id="139" name="Ink 138">
                  <a:extLst>
                    <a:ext uri="{FF2B5EF4-FFF2-40B4-BE49-F238E27FC236}">
                      <a16:creationId xmlns:a16="http://schemas.microsoft.com/office/drawing/2014/main" id="{66276C06-85D0-1313-FE1D-4A6B06A6412B}"/>
                    </a:ext>
                  </a:extLst>
                </p14:cNvPr>
                <p14:cNvContentPartPr/>
                <p14:nvPr/>
              </p14:nvContentPartPr>
              <p14:xfrm>
                <a:off x="3604221" y="3405626"/>
                <a:ext cx="228960" cy="282240"/>
              </p14:xfrm>
            </p:contentPart>
          </mc:Choice>
          <mc:Fallback>
            <p:pic>
              <p:nvPicPr>
                <p:cNvPr id="139" name="Ink 138">
                  <a:extLst>
                    <a:ext uri="{FF2B5EF4-FFF2-40B4-BE49-F238E27FC236}">
                      <a16:creationId xmlns:a16="http://schemas.microsoft.com/office/drawing/2014/main" id="{66276C06-85D0-1313-FE1D-4A6B06A6412B}"/>
                    </a:ext>
                  </a:extLst>
                </p:cNvPr>
                <p:cNvPicPr/>
                <p:nvPr/>
              </p:nvPicPr>
              <p:blipFill>
                <a:blip r:embed="rId139"/>
                <a:stretch>
                  <a:fillRect/>
                </a:stretch>
              </p:blipFill>
              <p:spPr>
                <a:xfrm>
                  <a:off x="3595221" y="3396626"/>
                  <a:ext cx="24660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40" name="Ink 139">
                  <a:extLst>
                    <a:ext uri="{FF2B5EF4-FFF2-40B4-BE49-F238E27FC236}">
                      <a16:creationId xmlns:a16="http://schemas.microsoft.com/office/drawing/2014/main" id="{35529658-12AE-7E59-31C5-C9EB6209E62B}"/>
                    </a:ext>
                  </a:extLst>
                </p14:cNvPr>
                <p14:cNvContentPartPr/>
                <p14:nvPr/>
              </p14:nvContentPartPr>
              <p14:xfrm>
                <a:off x="3895821" y="3445226"/>
                <a:ext cx="58680" cy="286920"/>
              </p14:xfrm>
            </p:contentPart>
          </mc:Choice>
          <mc:Fallback>
            <p:pic>
              <p:nvPicPr>
                <p:cNvPr id="140" name="Ink 139">
                  <a:extLst>
                    <a:ext uri="{FF2B5EF4-FFF2-40B4-BE49-F238E27FC236}">
                      <a16:creationId xmlns:a16="http://schemas.microsoft.com/office/drawing/2014/main" id="{35529658-12AE-7E59-31C5-C9EB6209E62B}"/>
                    </a:ext>
                  </a:extLst>
                </p:cNvPr>
                <p:cNvPicPr/>
                <p:nvPr/>
              </p:nvPicPr>
              <p:blipFill>
                <a:blip r:embed="rId141"/>
                <a:stretch>
                  <a:fillRect/>
                </a:stretch>
              </p:blipFill>
              <p:spPr>
                <a:xfrm>
                  <a:off x="3886821" y="3436226"/>
                  <a:ext cx="7632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41" name="Ink 140">
                  <a:extLst>
                    <a:ext uri="{FF2B5EF4-FFF2-40B4-BE49-F238E27FC236}">
                      <a16:creationId xmlns:a16="http://schemas.microsoft.com/office/drawing/2014/main" id="{DCE6337A-BB46-F700-9752-598959DC0D5A}"/>
                    </a:ext>
                  </a:extLst>
                </p14:cNvPr>
                <p14:cNvContentPartPr/>
                <p14:nvPr/>
              </p14:nvContentPartPr>
              <p14:xfrm>
                <a:off x="4014981" y="3482306"/>
                <a:ext cx="280080" cy="227880"/>
              </p14:xfrm>
            </p:contentPart>
          </mc:Choice>
          <mc:Fallback>
            <p:pic>
              <p:nvPicPr>
                <p:cNvPr id="141" name="Ink 140">
                  <a:extLst>
                    <a:ext uri="{FF2B5EF4-FFF2-40B4-BE49-F238E27FC236}">
                      <a16:creationId xmlns:a16="http://schemas.microsoft.com/office/drawing/2014/main" id="{DCE6337A-BB46-F700-9752-598959DC0D5A}"/>
                    </a:ext>
                  </a:extLst>
                </p:cNvPr>
                <p:cNvPicPr/>
                <p:nvPr/>
              </p:nvPicPr>
              <p:blipFill>
                <a:blip r:embed="rId143"/>
                <a:stretch>
                  <a:fillRect/>
                </a:stretch>
              </p:blipFill>
              <p:spPr>
                <a:xfrm>
                  <a:off x="4005993" y="3473306"/>
                  <a:ext cx="297697"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42" name="Ink 141">
                  <a:extLst>
                    <a:ext uri="{FF2B5EF4-FFF2-40B4-BE49-F238E27FC236}">
                      <a16:creationId xmlns:a16="http://schemas.microsoft.com/office/drawing/2014/main" id="{85ADA1E8-B430-6304-E7D3-14B9CB49FAFE}"/>
                    </a:ext>
                  </a:extLst>
                </p14:cNvPr>
                <p14:cNvContentPartPr/>
                <p14:nvPr/>
              </p14:nvContentPartPr>
              <p14:xfrm>
                <a:off x="4360941" y="3710186"/>
                <a:ext cx="128160" cy="171000"/>
              </p14:xfrm>
            </p:contentPart>
          </mc:Choice>
          <mc:Fallback>
            <p:pic>
              <p:nvPicPr>
                <p:cNvPr id="142" name="Ink 141">
                  <a:extLst>
                    <a:ext uri="{FF2B5EF4-FFF2-40B4-BE49-F238E27FC236}">
                      <a16:creationId xmlns:a16="http://schemas.microsoft.com/office/drawing/2014/main" id="{85ADA1E8-B430-6304-E7D3-14B9CB49FAFE}"/>
                    </a:ext>
                  </a:extLst>
                </p:cNvPr>
                <p:cNvPicPr/>
                <p:nvPr/>
              </p:nvPicPr>
              <p:blipFill>
                <a:blip r:embed="rId145"/>
                <a:stretch>
                  <a:fillRect/>
                </a:stretch>
              </p:blipFill>
              <p:spPr>
                <a:xfrm>
                  <a:off x="4351916" y="3701186"/>
                  <a:ext cx="145850" cy="188640"/>
                </a:xfrm>
                <a:prstGeom prst="rect">
                  <a:avLst/>
                </a:prstGeom>
              </p:spPr>
            </p:pic>
          </mc:Fallback>
        </mc:AlternateContent>
      </p:grpSp>
      <p:grpSp>
        <p:nvGrpSpPr>
          <p:cNvPr id="148" name="Group 147">
            <a:extLst>
              <a:ext uri="{FF2B5EF4-FFF2-40B4-BE49-F238E27FC236}">
                <a16:creationId xmlns:a16="http://schemas.microsoft.com/office/drawing/2014/main" id="{D0D255B5-EA7F-A381-7E3A-B04AE5B19E8E}"/>
              </a:ext>
            </a:extLst>
          </p:cNvPr>
          <p:cNvGrpSpPr/>
          <p:nvPr/>
        </p:nvGrpSpPr>
        <p:grpSpPr>
          <a:xfrm>
            <a:off x="4584861" y="3394826"/>
            <a:ext cx="938160" cy="429840"/>
            <a:chOff x="4584861" y="3394826"/>
            <a:chExt cx="938160" cy="429840"/>
          </a:xfrm>
        </p:grpSpPr>
        <mc:AlternateContent xmlns:mc="http://schemas.openxmlformats.org/markup-compatibility/2006">
          <mc:Choice xmlns:p14="http://schemas.microsoft.com/office/powerpoint/2010/main" Requires="p14">
            <p:contentPart p14:bwMode="auto" r:id="rId146">
              <p14:nvContentPartPr>
                <p14:cNvPr id="144" name="Ink 143">
                  <a:extLst>
                    <a:ext uri="{FF2B5EF4-FFF2-40B4-BE49-F238E27FC236}">
                      <a16:creationId xmlns:a16="http://schemas.microsoft.com/office/drawing/2014/main" id="{2DB18F0E-F353-5958-7121-3FDE5B20445F}"/>
                    </a:ext>
                  </a:extLst>
                </p14:cNvPr>
                <p14:cNvContentPartPr/>
                <p14:nvPr/>
              </p14:nvContentPartPr>
              <p14:xfrm>
                <a:off x="4584861" y="3394826"/>
                <a:ext cx="199440" cy="274320"/>
              </p14:xfrm>
            </p:contentPart>
          </mc:Choice>
          <mc:Fallback>
            <p:pic>
              <p:nvPicPr>
                <p:cNvPr id="144" name="Ink 143">
                  <a:extLst>
                    <a:ext uri="{FF2B5EF4-FFF2-40B4-BE49-F238E27FC236}">
                      <a16:creationId xmlns:a16="http://schemas.microsoft.com/office/drawing/2014/main" id="{2DB18F0E-F353-5958-7121-3FDE5B20445F}"/>
                    </a:ext>
                  </a:extLst>
                </p:cNvPr>
                <p:cNvPicPr/>
                <p:nvPr/>
              </p:nvPicPr>
              <p:blipFill>
                <a:blip r:embed="rId147"/>
                <a:stretch>
                  <a:fillRect/>
                </a:stretch>
              </p:blipFill>
              <p:spPr>
                <a:xfrm>
                  <a:off x="4575861" y="3385826"/>
                  <a:ext cx="21708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45" name="Ink 144">
                  <a:extLst>
                    <a:ext uri="{FF2B5EF4-FFF2-40B4-BE49-F238E27FC236}">
                      <a16:creationId xmlns:a16="http://schemas.microsoft.com/office/drawing/2014/main" id="{43E381C6-A730-4707-B0BD-A695081661AD}"/>
                    </a:ext>
                  </a:extLst>
                </p14:cNvPr>
                <p14:cNvContentPartPr/>
                <p14:nvPr/>
              </p14:nvContentPartPr>
              <p14:xfrm>
                <a:off x="4840821" y="3423986"/>
                <a:ext cx="213120" cy="221400"/>
              </p14:xfrm>
            </p:contentPart>
          </mc:Choice>
          <mc:Fallback>
            <p:pic>
              <p:nvPicPr>
                <p:cNvPr id="145" name="Ink 144">
                  <a:extLst>
                    <a:ext uri="{FF2B5EF4-FFF2-40B4-BE49-F238E27FC236}">
                      <a16:creationId xmlns:a16="http://schemas.microsoft.com/office/drawing/2014/main" id="{43E381C6-A730-4707-B0BD-A695081661AD}"/>
                    </a:ext>
                  </a:extLst>
                </p:cNvPr>
                <p:cNvPicPr/>
                <p:nvPr/>
              </p:nvPicPr>
              <p:blipFill>
                <a:blip r:embed="rId149"/>
                <a:stretch>
                  <a:fillRect/>
                </a:stretch>
              </p:blipFill>
              <p:spPr>
                <a:xfrm>
                  <a:off x="4831821" y="3414986"/>
                  <a:ext cx="23076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46" name="Ink 145">
                  <a:extLst>
                    <a:ext uri="{FF2B5EF4-FFF2-40B4-BE49-F238E27FC236}">
                      <a16:creationId xmlns:a16="http://schemas.microsoft.com/office/drawing/2014/main" id="{A9084DBB-7171-02D4-4129-B080BC97EE12}"/>
                    </a:ext>
                  </a:extLst>
                </p14:cNvPr>
                <p14:cNvContentPartPr/>
                <p14:nvPr/>
              </p14:nvContentPartPr>
              <p14:xfrm>
                <a:off x="5082021" y="3442706"/>
                <a:ext cx="217800" cy="241560"/>
              </p14:xfrm>
            </p:contentPart>
          </mc:Choice>
          <mc:Fallback>
            <p:pic>
              <p:nvPicPr>
                <p:cNvPr id="146" name="Ink 145">
                  <a:extLst>
                    <a:ext uri="{FF2B5EF4-FFF2-40B4-BE49-F238E27FC236}">
                      <a16:creationId xmlns:a16="http://schemas.microsoft.com/office/drawing/2014/main" id="{A9084DBB-7171-02D4-4129-B080BC97EE12}"/>
                    </a:ext>
                  </a:extLst>
                </p:cNvPr>
                <p:cNvPicPr/>
                <p:nvPr/>
              </p:nvPicPr>
              <p:blipFill>
                <a:blip r:embed="rId151"/>
                <a:stretch>
                  <a:fillRect/>
                </a:stretch>
              </p:blipFill>
              <p:spPr>
                <a:xfrm>
                  <a:off x="5073021" y="3433693"/>
                  <a:ext cx="235440" cy="259226"/>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47" name="Ink 146">
                  <a:extLst>
                    <a:ext uri="{FF2B5EF4-FFF2-40B4-BE49-F238E27FC236}">
                      <a16:creationId xmlns:a16="http://schemas.microsoft.com/office/drawing/2014/main" id="{00385231-09D4-7EF7-BC04-D857BCA7D7D0}"/>
                    </a:ext>
                  </a:extLst>
                </p14:cNvPr>
                <p14:cNvContentPartPr/>
                <p14:nvPr/>
              </p14:nvContentPartPr>
              <p14:xfrm>
                <a:off x="5449581" y="3657266"/>
                <a:ext cx="73440" cy="167400"/>
              </p14:xfrm>
            </p:contentPart>
          </mc:Choice>
          <mc:Fallback>
            <p:pic>
              <p:nvPicPr>
                <p:cNvPr id="147" name="Ink 146">
                  <a:extLst>
                    <a:ext uri="{FF2B5EF4-FFF2-40B4-BE49-F238E27FC236}">
                      <a16:creationId xmlns:a16="http://schemas.microsoft.com/office/drawing/2014/main" id="{00385231-09D4-7EF7-BC04-D857BCA7D7D0}"/>
                    </a:ext>
                  </a:extLst>
                </p:cNvPr>
                <p:cNvPicPr/>
                <p:nvPr/>
              </p:nvPicPr>
              <p:blipFill>
                <a:blip r:embed="rId153"/>
                <a:stretch>
                  <a:fillRect/>
                </a:stretch>
              </p:blipFill>
              <p:spPr>
                <a:xfrm>
                  <a:off x="5440625" y="3648266"/>
                  <a:ext cx="90994" cy="185040"/>
                </a:xfrm>
                <a:prstGeom prst="rect">
                  <a:avLst/>
                </a:prstGeom>
              </p:spPr>
            </p:pic>
          </mc:Fallback>
        </mc:AlternateContent>
      </p:grpSp>
      <p:grpSp>
        <p:nvGrpSpPr>
          <p:cNvPr id="154" name="Group 153">
            <a:extLst>
              <a:ext uri="{FF2B5EF4-FFF2-40B4-BE49-F238E27FC236}">
                <a16:creationId xmlns:a16="http://schemas.microsoft.com/office/drawing/2014/main" id="{9FCFA0C8-A933-E6A4-7E9C-A41EDBB90DBF}"/>
              </a:ext>
            </a:extLst>
          </p:cNvPr>
          <p:cNvGrpSpPr/>
          <p:nvPr/>
        </p:nvGrpSpPr>
        <p:grpSpPr>
          <a:xfrm>
            <a:off x="5618781" y="3400586"/>
            <a:ext cx="954720" cy="461880"/>
            <a:chOff x="5618781" y="3400586"/>
            <a:chExt cx="954720" cy="461880"/>
          </a:xfrm>
        </p:grpSpPr>
        <mc:AlternateContent xmlns:mc="http://schemas.openxmlformats.org/markup-compatibility/2006">
          <mc:Choice xmlns:p14="http://schemas.microsoft.com/office/powerpoint/2010/main" Requires="p14">
            <p:contentPart p14:bwMode="auto" r:id="rId154">
              <p14:nvContentPartPr>
                <p14:cNvPr id="149" name="Ink 148">
                  <a:extLst>
                    <a:ext uri="{FF2B5EF4-FFF2-40B4-BE49-F238E27FC236}">
                      <a16:creationId xmlns:a16="http://schemas.microsoft.com/office/drawing/2014/main" id="{5DD6B4F7-1FDD-B0D6-6842-2ECC2C84E30B}"/>
                    </a:ext>
                  </a:extLst>
                </p14:cNvPr>
                <p14:cNvContentPartPr/>
                <p14:nvPr/>
              </p14:nvContentPartPr>
              <p14:xfrm>
                <a:off x="5618781" y="3421106"/>
                <a:ext cx="198000" cy="210960"/>
              </p14:xfrm>
            </p:contentPart>
          </mc:Choice>
          <mc:Fallback>
            <p:pic>
              <p:nvPicPr>
                <p:cNvPr id="149" name="Ink 148">
                  <a:extLst>
                    <a:ext uri="{FF2B5EF4-FFF2-40B4-BE49-F238E27FC236}">
                      <a16:creationId xmlns:a16="http://schemas.microsoft.com/office/drawing/2014/main" id="{5DD6B4F7-1FDD-B0D6-6842-2ECC2C84E30B}"/>
                    </a:ext>
                  </a:extLst>
                </p:cNvPr>
                <p:cNvPicPr/>
                <p:nvPr/>
              </p:nvPicPr>
              <p:blipFill>
                <a:blip r:embed="rId155"/>
                <a:stretch>
                  <a:fillRect/>
                </a:stretch>
              </p:blipFill>
              <p:spPr>
                <a:xfrm>
                  <a:off x="5609781" y="3412106"/>
                  <a:ext cx="21564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50" name="Ink 149">
                  <a:extLst>
                    <a:ext uri="{FF2B5EF4-FFF2-40B4-BE49-F238E27FC236}">
                      <a16:creationId xmlns:a16="http://schemas.microsoft.com/office/drawing/2014/main" id="{74DF1C0C-F79D-E3F0-D8ED-3A5BB7648D74}"/>
                    </a:ext>
                  </a:extLst>
                </p14:cNvPr>
                <p14:cNvContentPartPr/>
                <p14:nvPr/>
              </p14:nvContentPartPr>
              <p14:xfrm>
                <a:off x="5910381" y="3400586"/>
                <a:ext cx="185040" cy="192600"/>
              </p14:xfrm>
            </p:contentPart>
          </mc:Choice>
          <mc:Fallback>
            <p:pic>
              <p:nvPicPr>
                <p:cNvPr id="150" name="Ink 149">
                  <a:extLst>
                    <a:ext uri="{FF2B5EF4-FFF2-40B4-BE49-F238E27FC236}">
                      <a16:creationId xmlns:a16="http://schemas.microsoft.com/office/drawing/2014/main" id="{74DF1C0C-F79D-E3F0-D8ED-3A5BB7648D74}"/>
                    </a:ext>
                  </a:extLst>
                </p:cNvPr>
                <p:cNvPicPr/>
                <p:nvPr/>
              </p:nvPicPr>
              <p:blipFill>
                <a:blip r:embed="rId157"/>
                <a:stretch>
                  <a:fillRect/>
                </a:stretch>
              </p:blipFill>
              <p:spPr>
                <a:xfrm>
                  <a:off x="5901381" y="3391586"/>
                  <a:ext cx="20268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51" name="Ink 150">
                  <a:extLst>
                    <a:ext uri="{FF2B5EF4-FFF2-40B4-BE49-F238E27FC236}">
                      <a16:creationId xmlns:a16="http://schemas.microsoft.com/office/drawing/2014/main" id="{FE11D7F6-305F-61F9-3DE5-C15D88C2A0ED}"/>
                    </a:ext>
                  </a:extLst>
                </p14:cNvPr>
                <p14:cNvContentPartPr/>
                <p14:nvPr/>
              </p14:nvContentPartPr>
              <p14:xfrm>
                <a:off x="6135741" y="3431906"/>
                <a:ext cx="223200" cy="108720"/>
              </p14:xfrm>
            </p:contentPart>
          </mc:Choice>
          <mc:Fallback>
            <p:pic>
              <p:nvPicPr>
                <p:cNvPr id="151" name="Ink 150">
                  <a:extLst>
                    <a:ext uri="{FF2B5EF4-FFF2-40B4-BE49-F238E27FC236}">
                      <a16:creationId xmlns:a16="http://schemas.microsoft.com/office/drawing/2014/main" id="{FE11D7F6-305F-61F9-3DE5-C15D88C2A0ED}"/>
                    </a:ext>
                  </a:extLst>
                </p:cNvPr>
                <p:cNvPicPr/>
                <p:nvPr/>
              </p:nvPicPr>
              <p:blipFill>
                <a:blip r:embed="rId159"/>
                <a:stretch>
                  <a:fillRect/>
                </a:stretch>
              </p:blipFill>
              <p:spPr>
                <a:xfrm>
                  <a:off x="6126741" y="3422906"/>
                  <a:ext cx="24084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52" name="Ink 151">
                  <a:extLst>
                    <a:ext uri="{FF2B5EF4-FFF2-40B4-BE49-F238E27FC236}">
                      <a16:creationId xmlns:a16="http://schemas.microsoft.com/office/drawing/2014/main" id="{CCFAF3DD-BFDB-AFD7-3548-2073490F014D}"/>
                    </a:ext>
                  </a:extLst>
                </p14:cNvPr>
                <p14:cNvContentPartPr/>
                <p14:nvPr/>
              </p14:nvContentPartPr>
              <p14:xfrm>
                <a:off x="6306741" y="3431906"/>
                <a:ext cx="27360" cy="222120"/>
              </p14:xfrm>
            </p:contentPart>
          </mc:Choice>
          <mc:Fallback>
            <p:pic>
              <p:nvPicPr>
                <p:cNvPr id="152" name="Ink 151">
                  <a:extLst>
                    <a:ext uri="{FF2B5EF4-FFF2-40B4-BE49-F238E27FC236}">
                      <a16:creationId xmlns:a16="http://schemas.microsoft.com/office/drawing/2014/main" id="{CCFAF3DD-BFDB-AFD7-3548-2073490F014D}"/>
                    </a:ext>
                  </a:extLst>
                </p:cNvPr>
                <p:cNvPicPr/>
                <p:nvPr/>
              </p:nvPicPr>
              <p:blipFill>
                <a:blip r:embed="rId161"/>
                <a:stretch>
                  <a:fillRect/>
                </a:stretch>
              </p:blipFill>
              <p:spPr>
                <a:xfrm>
                  <a:off x="6297741" y="3422921"/>
                  <a:ext cx="45000" cy="239731"/>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53" name="Ink 152">
                  <a:extLst>
                    <a:ext uri="{FF2B5EF4-FFF2-40B4-BE49-F238E27FC236}">
                      <a16:creationId xmlns:a16="http://schemas.microsoft.com/office/drawing/2014/main" id="{0346D618-52B3-B69F-D93D-5796347DE3E7}"/>
                    </a:ext>
                  </a:extLst>
                </p14:cNvPr>
                <p14:cNvContentPartPr/>
                <p14:nvPr/>
              </p14:nvContentPartPr>
              <p14:xfrm>
                <a:off x="6428421" y="3736826"/>
                <a:ext cx="145080" cy="125640"/>
              </p14:xfrm>
            </p:contentPart>
          </mc:Choice>
          <mc:Fallback>
            <p:pic>
              <p:nvPicPr>
                <p:cNvPr id="153" name="Ink 152">
                  <a:extLst>
                    <a:ext uri="{FF2B5EF4-FFF2-40B4-BE49-F238E27FC236}">
                      <a16:creationId xmlns:a16="http://schemas.microsoft.com/office/drawing/2014/main" id="{0346D618-52B3-B69F-D93D-5796347DE3E7}"/>
                    </a:ext>
                  </a:extLst>
                </p:cNvPr>
                <p:cNvPicPr/>
                <p:nvPr/>
              </p:nvPicPr>
              <p:blipFill>
                <a:blip r:embed="rId163"/>
                <a:stretch>
                  <a:fillRect/>
                </a:stretch>
              </p:blipFill>
              <p:spPr>
                <a:xfrm>
                  <a:off x="6419421" y="3727826"/>
                  <a:ext cx="162720" cy="143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4">
            <p14:nvContentPartPr>
              <p14:cNvPr id="155" name="Ink 154">
                <a:extLst>
                  <a:ext uri="{FF2B5EF4-FFF2-40B4-BE49-F238E27FC236}">
                    <a16:creationId xmlns:a16="http://schemas.microsoft.com/office/drawing/2014/main" id="{51C81240-E0B7-15E8-481B-4E95548BC669}"/>
                  </a:ext>
                </a:extLst>
              </p14:cNvPr>
              <p14:cNvContentPartPr/>
              <p14:nvPr/>
            </p14:nvContentPartPr>
            <p14:xfrm>
              <a:off x="6765021" y="3378626"/>
              <a:ext cx="230760" cy="109440"/>
            </p14:xfrm>
          </p:contentPart>
        </mc:Choice>
        <mc:Fallback>
          <p:pic>
            <p:nvPicPr>
              <p:cNvPr id="155" name="Ink 154">
                <a:extLst>
                  <a:ext uri="{FF2B5EF4-FFF2-40B4-BE49-F238E27FC236}">
                    <a16:creationId xmlns:a16="http://schemas.microsoft.com/office/drawing/2014/main" id="{51C81240-E0B7-15E8-481B-4E95548BC669}"/>
                  </a:ext>
                </a:extLst>
              </p:cNvPr>
              <p:cNvPicPr/>
              <p:nvPr/>
            </p:nvPicPr>
            <p:blipFill>
              <a:blip r:embed="rId165"/>
              <a:stretch>
                <a:fillRect/>
              </a:stretch>
            </p:blipFill>
            <p:spPr>
              <a:xfrm>
                <a:off x="6756007" y="3369626"/>
                <a:ext cx="248428"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56" name="Ink 155">
                <a:extLst>
                  <a:ext uri="{FF2B5EF4-FFF2-40B4-BE49-F238E27FC236}">
                    <a16:creationId xmlns:a16="http://schemas.microsoft.com/office/drawing/2014/main" id="{B3E59553-B49D-01F5-5D4E-56917DE1F6C7}"/>
                  </a:ext>
                </a:extLst>
              </p14:cNvPr>
              <p14:cNvContentPartPr/>
              <p14:nvPr/>
            </p14:nvContentPartPr>
            <p14:xfrm>
              <a:off x="6959781" y="3325706"/>
              <a:ext cx="32760" cy="345600"/>
            </p14:xfrm>
          </p:contentPart>
        </mc:Choice>
        <mc:Fallback>
          <p:pic>
            <p:nvPicPr>
              <p:cNvPr id="156" name="Ink 155">
                <a:extLst>
                  <a:ext uri="{FF2B5EF4-FFF2-40B4-BE49-F238E27FC236}">
                    <a16:creationId xmlns:a16="http://schemas.microsoft.com/office/drawing/2014/main" id="{B3E59553-B49D-01F5-5D4E-56917DE1F6C7}"/>
                  </a:ext>
                </a:extLst>
              </p:cNvPr>
              <p:cNvPicPr/>
              <p:nvPr/>
            </p:nvPicPr>
            <p:blipFill>
              <a:blip r:embed="rId167"/>
              <a:stretch>
                <a:fillRect/>
              </a:stretch>
            </p:blipFill>
            <p:spPr>
              <a:xfrm>
                <a:off x="6950781" y="3316706"/>
                <a:ext cx="5040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57" name="Ink 156">
                <a:extLst>
                  <a:ext uri="{FF2B5EF4-FFF2-40B4-BE49-F238E27FC236}">
                    <a16:creationId xmlns:a16="http://schemas.microsoft.com/office/drawing/2014/main" id="{C47427BB-76C0-B6B0-5C68-D0240184D5B0}"/>
                  </a:ext>
                </a:extLst>
              </p14:cNvPr>
              <p14:cNvContentPartPr/>
              <p14:nvPr/>
            </p14:nvContentPartPr>
            <p14:xfrm>
              <a:off x="7116021" y="3431906"/>
              <a:ext cx="22320" cy="186840"/>
            </p14:xfrm>
          </p:contentPart>
        </mc:Choice>
        <mc:Fallback>
          <p:pic>
            <p:nvPicPr>
              <p:cNvPr id="157" name="Ink 156">
                <a:extLst>
                  <a:ext uri="{FF2B5EF4-FFF2-40B4-BE49-F238E27FC236}">
                    <a16:creationId xmlns:a16="http://schemas.microsoft.com/office/drawing/2014/main" id="{C47427BB-76C0-B6B0-5C68-D0240184D5B0}"/>
                  </a:ext>
                </a:extLst>
              </p:cNvPr>
              <p:cNvPicPr/>
              <p:nvPr/>
            </p:nvPicPr>
            <p:blipFill>
              <a:blip r:embed="rId169"/>
              <a:stretch>
                <a:fillRect/>
              </a:stretch>
            </p:blipFill>
            <p:spPr>
              <a:xfrm>
                <a:off x="7107021" y="3422923"/>
                <a:ext cx="39960" cy="204446"/>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58" name="Ink 157">
                <a:extLst>
                  <a:ext uri="{FF2B5EF4-FFF2-40B4-BE49-F238E27FC236}">
                    <a16:creationId xmlns:a16="http://schemas.microsoft.com/office/drawing/2014/main" id="{D55B6FEE-1E36-BAE2-07BA-1D228E1000A3}"/>
                  </a:ext>
                </a:extLst>
              </p14:cNvPr>
              <p14:cNvContentPartPr/>
              <p14:nvPr/>
            </p14:nvContentPartPr>
            <p14:xfrm>
              <a:off x="7235181" y="3416786"/>
              <a:ext cx="234000" cy="241920"/>
            </p14:xfrm>
          </p:contentPart>
        </mc:Choice>
        <mc:Fallback>
          <p:pic>
            <p:nvPicPr>
              <p:cNvPr id="158" name="Ink 157">
                <a:extLst>
                  <a:ext uri="{FF2B5EF4-FFF2-40B4-BE49-F238E27FC236}">
                    <a16:creationId xmlns:a16="http://schemas.microsoft.com/office/drawing/2014/main" id="{D55B6FEE-1E36-BAE2-07BA-1D228E1000A3}"/>
                  </a:ext>
                </a:extLst>
              </p:cNvPr>
              <p:cNvPicPr/>
              <p:nvPr/>
            </p:nvPicPr>
            <p:blipFill>
              <a:blip r:embed="rId171"/>
              <a:stretch>
                <a:fillRect/>
              </a:stretch>
            </p:blipFill>
            <p:spPr>
              <a:xfrm>
                <a:off x="7226181" y="3407786"/>
                <a:ext cx="25164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59" name="Ink 158">
                <a:extLst>
                  <a:ext uri="{FF2B5EF4-FFF2-40B4-BE49-F238E27FC236}">
                    <a16:creationId xmlns:a16="http://schemas.microsoft.com/office/drawing/2014/main" id="{AFFCBB1C-BE11-7CF3-E444-DDE00269A558}"/>
                  </a:ext>
                </a:extLst>
              </p14:cNvPr>
              <p14:cNvContentPartPr/>
              <p14:nvPr/>
            </p14:nvContentPartPr>
            <p14:xfrm>
              <a:off x="7549461" y="3696866"/>
              <a:ext cx="73440" cy="115560"/>
            </p14:xfrm>
          </p:contentPart>
        </mc:Choice>
        <mc:Fallback>
          <p:pic>
            <p:nvPicPr>
              <p:cNvPr id="159" name="Ink 158">
                <a:extLst>
                  <a:ext uri="{FF2B5EF4-FFF2-40B4-BE49-F238E27FC236}">
                    <a16:creationId xmlns:a16="http://schemas.microsoft.com/office/drawing/2014/main" id="{AFFCBB1C-BE11-7CF3-E444-DDE00269A558}"/>
                  </a:ext>
                </a:extLst>
              </p:cNvPr>
              <p:cNvPicPr/>
              <p:nvPr/>
            </p:nvPicPr>
            <p:blipFill>
              <a:blip r:embed="rId173"/>
              <a:stretch>
                <a:fillRect/>
              </a:stretch>
            </p:blipFill>
            <p:spPr>
              <a:xfrm>
                <a:off x="7540461" y="3687894"/>
                <a:ext cx="91080" cy="133145"/>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60" name="Ink 159">
                <a:extLst>
                  <a:ext uri="{FF2B5EF4-FFF2-40B4-BE49-F238E27FC236}">
                    <a16:creationId xmlns:a16="http://schemas.microsoft.com/office/drawing/2014/main" id="{5D2BA586-2A2F-1D0A-7967-E65BD709EFDF}"/>
                  </a:ext>
                </a:extLst>
              </p14:cNvPr>
              <p14:cNvContentPartPr/>
              <p14:nvPr/>
            </p14:nvContentPartPr>
            <p14:xfrm>
              <a:off x="7809021" y="3458186"/>
              <a:ext cx="255960" cy="158040"/>
            </p14:xfrm>
          </p:contentPart>
        </mc:Choice>
        <mc:Fallback>
          <p:pic>
            <p:nvPicPr>
              <p:cNvPr id="160" name="Ink 159">
                <a:extLst>
                  <a:ext uri="{FF2B5EF4-FFF2-40B4-BE49-F238E27FC236}">
                    <a16:creationId xmlns:a16="http://schemas.microsoft.com/office/drawing/2014/main" id="{5D2BA586-2A2F-1D0A-7967-E65BD709EFDF}"/>
                  </a:ext>
                </a:extLst>
              </p:cNvPr>
              <p:cNvPicPr/>
              <p:nvPr/>
            </p:nvPicPr>
            <p:blipFill>
              <a:blip r:embed="rId175"/>
              <a:stretch>
                <a:fillRect/>
              </a:stretch>
            </p:blipFill>
            <p:spPr>
              <a:xfrm>
                <a:off x="7800021" y="3449186"/>
                <a:ext cx="27360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61" name="Ink 160">
                <a:extLst>
                  <a:ext uri="{FF2B5EF4-FFF2-40B4-BE49-F238E27FC236}">
                    <a16:creationId xmlns:a16="http://schemas.microsoft.com/office/drawing/2014/main" id="{6BA51317-413A-88A2-C449-E604DEC64925}"/>
                  </a:ext>
                </a:extLst>
              </p14:cNvPr>
              <p14:cNvContentPartPr/>
              <p14:nvPr/>
            </p14:nvContentPartPr>
            <p14:xfrm>
              <a:off x="7977501" y="3445226"/>
              <a:ext cx="19080" cy="291960"/>
            </p14:xfrm>
          </p:contentPart>
        </mc:Choice>
        <mc:Fallback>
          <p:pic>
            <p:nvPicPr>
              <p:cNvPr id="161" name="Ink 160">
                <a:extLst>
                  <a:ext uri="{FF2B5EF4-FFF2-40B4-BE49-F238E27FC236}">
                    <a16:creationId xmlns:a16="http://schemas.microsoft.com/office/drawing/2014/main" id="{6BA51317-413A-88A2-C449-E604DEC64925}"/>
                  </a:ext>
                </a:extLst>
              </p:cNvPr>
              <p:cNvPicPr/>
              <p:nvPr/>
            </p:nvPicPr>
            <p:blipFill>
              <a:blip r:embed="rId177"/>
              <a:stretch>
                <a:fillRect/>
              </a:stretch>
            </p:blipFill>
            <p:spPr>
              <a:xfrm>
                <a:off x="7968501" y="3436226"/>
                <a:ext cx="3672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62" name="Ink 161">
                <a:extLst>
                  <a:ext uri="{FF2B5EF4-FFF2-40B4-BE49-F238E27FC236}">
                    <a16:creationId xmlns:a16="http://schemas.microsoft.com/office/drawing/2014/main" id="{834394DB-E9F9-934C-2CD4-9895CF15E6C0}"/>
                  </a:ext>
                </a:extLst>
              </p14:cNvPr>
              <p14:cNvContentPartPr/>
              <p14:nvPr/>
            </p14:nvContentPartPr>
            <p14:xfrm>
              <a:off x="8149581" y="3447026"/>
              <a:ext cx="265320" cy="283320"/>
            </p14:xfrm>
          </p:contentPart>
        </mc:Choice>
        <mc:Fallback>
          <p:pic>
            <p:nvPicPr>
              <p:cNvPr id="162" name="Ink 161">
                <a:extLst>
                  <a:ext uri="{FF2B5EF4-FFF2-40B4-BE49-F238E27FC236}">
                    <a16:creationId xmlns:a16="http://schemas.microsoft.com/office/drawing/2014/main" id="{834394DB-E9F9-934C-2CD4-9895CF15E6C0}"/>
                  </a:ext>
                </a:extLst>
              </p:cNvPr>
              <p:cNvPicPr/>
              <p:nvPr/>
            </p:nvPicPr>
            <p:blipFill>
              <a:blip r:embed="rId179"/>
              <a:stretch>
                <a:fillRect/>
              </a:stretch>
            </p:blipFill>
            <p:spPr>
              <a:xfrm>
                <a:off x="8140581" y="3438026"/>
                <a:ext cx="28296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63" name="Ink 162">
                <a:extLst>
                  <a:ext uri="{FF2B5EF4-FFF2-40B4-BE49-F238E27FC236}">
                    <a16:creationId xmlns:a16="http://schemas.microsoft.com/office/drawing/2014/main" id="{92AAD955-3D8B-AA9B-1FEE-C3FFCA365CA9}"/>
                  </a:ext>
                </a:extLst>
              </p14:cNvPr>
              <p14:cNvContentPartPr/>
              <p14:nvPr/>
            </p14:nvContentPartPr>
            <p14:xfrm>
              <a:off x="8494461" y="3360986"/>
              <a:ext cx="41040" cy="389160"/>
            </p14:xfrm>
          </p:contentPart>
        </mc:Choice>
        <mc:Fallback>
          <p:pic>
            <p:nvPicPr>
              <p:cNvPr id="163" name="Ink 162">
                <a:extLst>
                  <a:ext uri="{FF2B5EF4-FFF2-40B4-BE49-F238E27FC236}">
                    <a16:creationId xmlns:a16="http://schemas.microsoft.com/office/drawing/2014/main" id="{92AAD955-3D8B-AA9B-1FEE-C3FFCA365CA9}"/>
                  </a:ext>
                </a:extLst>
              </p:cNvPr>
              <p:cNvPicPr/>
              <p:nvPr/>
            </p:nvPicPr>
            <p:blipFill>
              <a:blip r:embed="rId181"/>
              <a:stretch>
                <a:fillRect/>
              </a:stretch>
            </p:blipFill>
            <p:spPr>
              <a:xfrm>
                <a:off x="8485461" y="3351986"/>
                <a:ext cx="58680" cy="4068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66" name="Ink 165">
                <a:extLst>
                  <a:ext uri="{FF2B5EF4-FFF2-40B4-BE49-F238E27FC236}">
                    <a16:creationId xmlns:a16="http://schemas.microsoft.com/office/drawing/2014/main" id="{ED5586BB-E504-F146-98A0-E7743B053E2A}"/>
                  </a:ext>
                </a:extLst>
              </p14:cNvPr>
              <p14:cNvContentPartPr/>
              <p14:nvPr/>
            </p14:nvContentPartPr>
            <p14:xfrm>
              <a:off x="8777421" y="3390866"/>
              <a:ext cx="303840" cy="399960"/>
            </p14:xfrm>
          </p:contentPart>
        </mc:Choice>
        <mc:Fallback>
          <p:pic>
            <p:nvPicPr>
              <p:cNvPr id="166" name="Ink 165">
                <a:extLst>
                  <a:ext uri="{FF2B5EF4-FFF2-40B4-BE49-F238E27FC236}">
                    <a16:creationId xmlns:a16="http://schemas.microsoft.com/office/drawing/2014/main" id="{ED5586BB-E504-F146-98A0-E7743B053E2A}"/>
                  </a:ext>
                </a:extLst>
              </p:cNvPr>
              <p:cNvPicPr/>
              <p:nvPr/>
            </p:nvPicPr>
            <p:blipFill>
              <a:blip r:embed="rId183"/>
              <a:stretch>
                <a:fillRect/>
              </a:stretch>
            </p:blipFill>
            <p:spPr>
              <a:xfrm>
                <a:off x="8768432" y="3381866"/>
                <a:ext cx="321459" cy="417600"/>
              </a:xfrm>
              <a:prstGeom prst="rect">
                <a:avLst/>
              </a:prstGeom>
            </p:spPr>
          </p:pic>
        </mc:Fallback>
      </mc:AlternateContent>
      <p:grpSp>
        <p:nvGrpSpPr>
          <p:cNvPr id="175" name="Group 174">
            <a:extLst>
              <a:ext uri="{FF2B5EF4-FFF2-40B4-BE49-F238E27FC236}">
                <a16:creationId xmlns:a16="http://schemas.microsoft.com/office/drawing/2014/main" id="{133EF6D1-990C-F740-6410-DF4599FF15F1}"/>
              </a:ext>
            </a:extLst>
          </p:cNvPr>
          <p:cNvGrpSpPr/>
          <p:nvPr/>
        </p:nvGrpSpPr>
        <p:grpSpPr>
          <a:xfrm>
            <a:off x="9567621" y="3339026"/>
            <a:ext cx="1474560" cy="413640"/>
            <a:chOff x="9567621" y="3339026"/>
            <a:chExt cx="1474560" cy="413640"/>
          </a:xfrm>
        </p:grpSpPr>
        <mc:AlternateContent xmlns:mc="http://schemas.openxmlformats.org/markup-compatibility/2006">
          <mc:Choice xmlns:p14="http://schemas.microsoft.com/office/powerpoint/2010/main" Requires="p14">
            <p:contentPart p14:bwMode="auto" r:id="rId184">
              <p14:nvContentPartPr>
                <p14:cNvPr id="167" name="Ink 166">
                  <a:extLst>
                    <a:ext uri="{FF2B5EF4-FFF2-40B4-BE49-F238E27FC236}">
                      <a16:creationId xmlns:a16="http://schemas.microsoft.com/office/drawing/2014/main" id="{A29D05E3-DE2A-917C-6739-03751FA91E36}"/>
                    </a:ext>
                  </a:extLst>
                </p14:cNvPr>
                <p14:cNvContentPartPr/>
                <p14:nvPr/>
              </p14:nvContentPartPr>
              <p14:xfrm>
                <a:off x="9567621" y="3339026"/>
                <a:ext cx="40320" cy="353160"/>
              </p14:xfrm>
            </p:contentPart>
          </mc:Choice>
          <mc:Fallback>
            <p:pic>
              <p:nvPicPr>
                <p:cNvPr id="167" name="Ink 166">
                  <a:extLst>
                    <a:ext uri="{FF2B5EF4-FFF2-40B4-BE49-F238E27FC236}">
                      <a16:creationId xmlns:a16="http://schemas.microsoft.com/office/drawing/2014/main" id="{A29D05E3-DE2A-917C-6739-03751FA91E36}"/>
                    </a:ext>
                  </a:extLst>
                </p:cNvPr>
                <p:cNvPicPr/>
                <p:nvPr/>
              </p:nvPicPr>
              <p:blipFill>
                <a:blip r:embed="rId185"/>
                <a:stretch>
                  <a:fillRect/>
                </a:stretch>
              </p:blipFill>
              <p:spPr>
                <a:xfrm>
                  <a:off x="9558621" y="3330026"/>
                  <a:ext cx="57960" cy="3708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68" name="Ink 167">
                  <a:extLst>
                    <a:ext uri="{FF2B5EF4-FFF2-40B4-BE49-F238E27FC236}">
                      <a16:creationId xmlns:a16="http://schemas.microsoft.com/office/drawing/2014/main" id="{CC5B87E5-FD50-8741-CB4E-E16EA98E80AE}"/>
                    </a:ext>
                  </a:extLst>
                </p14:cNvPr>
                <p14:cNvContentPartPr/>
                <p14:nvPr/>
              </p14:nvContentPartPr>
              <p14:xfrm>
                <a:off x="9732501" y="3365666"/>
                <a:ext cx="234000" cy="266400"/>
              </p14:xfrm>
            </p:contentPart>
          </mc:Choice>
          <mc:Fallback>
            <p:pic>
              <p:nvPicPr>
                <p:cNvPr id="168" name="Ink 167">
                  <a:extLst>
                    <a:ext uri="{FF2B5EF4-FFF2-40B4-BE49-F238E27FC236}">
                      <a16:creationId xmlns:a16="http://schemas.microsoft.com/office/drawing/2014/main" id="{CC5B87E5-FD50-8741-CB4E-E16EA98E80AE}"/>
                    </a:ext>
                  </a:extLst>
                </p:cNvPr>
                <p:cNvPicPr/>
                <p:nvPr/>
              </p:nvPicPr>
              <p:blipFill>
                <a:blip r:embed="rId187"/>
                <a:stretch>
                  <a:fillRect/>
                </a:stretch>
              </p:blipFill>
              <p:spPr>
                <a:xfrm>
                  <a:off x="9723487" y="3356666"/>
                  <a:ext cx="251667"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69" name="Ink 168">
                  <a:extLst>
                    <a:ext uri="{FF2B5EF4-FFF2-40B4-BE49-F238E27FC236}">
                      <a16:creationId xmlns:a16="http://schemas.microsoft.com/office/drawing/2014/main" id="{EE436AF6-D7F1-F352-9A6C-395145A9AE47}"/>
                    </a:ext>
                  </a:extLst>
                </p14:cNvPr>
                <p14:cNvContentPartPr/>
                <p14:nvPr/>
              </p14:nvContentPartPr>
              <p14:xfrm>
                <a:off x="10031301" y="3339026"/>
                <a:ext cx="15120" cy="413640"/>
              </p14:xfrm>
            </p:contentPart>
          </mc:Choice>
          <mc:Fallback>
            <p:pic>
              <p:nvPicPr>
                <p:cNvPr id="169" name="Ink 168">
                  <a:extLst>
                    <a:ext uri="{FF2B5EF4-FFF2-40B4-BE49-F238E27FC236}">
                      <a16:creationId xmlns:a16="http://schemas.microsoft.com/office/drawing/2014/main" id="{EE436AF6-D7F1-F352-9A6C-395145A9AE47}"/>
                    </a:ext>
                  </a:extLst>
                </p:cNvPr>
                <p:cNvPicPr/>
                <p:nvPr/>
              </p:nvPicPr>
              <p:blipFill>
                <a:blip r:embed="rId189"/>
                <a:stretch>
                  <a:fillRect/>
                </a:stretch>
              </p:blipFill>
              <p:spPr>
                <a:xfrm>
                  <a:off x="10022301" y="3330026"/>
                  <a:ext cx="32760" cy="4312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70" name="Ink 169">
                  <a:extLst>
                    <a:ext uri="{FF2B5EF4-FFF2-40B4-BE49-F238E27FC236}">
                      <a16:creationId xmlns:a16="http://schemas.microsoft.com/office/drawing/2014/main" id="{C76709D9-CA02-3A05-6C38-15B6FBD28C1F}"/>
                    </a:ext>
                  </a:extLst>
                </p14:cNvPr>
                <p14:cNvContentPartPr/>
                <p14:nvPr/>
              </p14:nvContentPartPr>
              <p14:xfrm>
                <a:off x="10230381" y="3418946"/>
                <a:ext cx="194760" cy="39960"/>
              </p14:xfrm>
            </p:contentPart>
          </mc:Choice>
          <mc:Fallback>
            <p:pic>
              <p:nvPicPr>
                <p:cNvPr id="170" name="Ink 169">
                  <a:extLst>
                    <a:ext uri="{FF2B5EF4-FFF2-40B4-BE49-F238E27FC236}">
                      <a16:creationId xmlns:a16="http://schemas.microsoft.com/office/drawing/2014/main" id="{C76709D9-CA02-3A05-6C38-15B6FBD28C1F}"/>
                    </a:ext>
                  </a:extLst>
                </p:cNvPr>
                <p:cNvPicPr/>
                <p:nvPr/>
              </p:nvPicPr>
              <p:blipFill>
                <a:blip r:embed="rId191"/>
                <a:stretch>
                  <a:fillRect/>
                </a:stretch>
              </p:blipFill>
              <p:spPr>
                <a:xfrm>
                  <a:off x="10221398" y="3410026"/>
                  <a:ext cx="212367" cy="57443"/>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71" name="Ink 170">
                  <a:extLst>
                    <a:ext uri="{FF2B5EF4-FFF2-40B4-BE49-F238E27FC236}">
                      <a16:creationId xmlns:a16="http://schemas.microsoft.com/office/drawing/2014/main" id="{C398F7F1-88CA-ACCB-CD2A-ACDD917657C0}"/>
                    </a:ext>
                  </a:extLst>
                </p14:cNvPr>
                <p14:cNvContentPartPr/>
                <p14:nvPr/>
              </p14:nvContentPartPr>
              <p14:xfrm>
                <a:off x="10296261" y="3511466"/>
                <a:ext cx="128520" cy="14040"/>
              </p14:xfrm>
            </p:contentPart>
          </mc:Choice>
          <mc:Fallback>
            <p:pic>
              <p:nvPicPr>
                <p:cNvPr id="171" name="Ink 170">
                  <a:extLst>
                    <a:ext uri="{FF2B5EF4-FFF2-40B4-BE49-F238E27FC236}">
                      <a16:creationId xmlns:a16="http://schemas.microsoft.com/office/drawing/2014/main" id="{C398F7F1-88CA-ACCB-CD2A-ACDD917657C0}"/>
                    </a:ext>
                  </a:extLst>
                </p:cNvPr>
                <p:cNvPicPr/>
                <p:nvPr/>
              </p:nvPicPr>
              <p:blipFill>
                <a:blip r:embed="rId193"/>
                <a:stretch>
                  <a:fillRect/>
                </a:stretch>
              </p:blipFill>
              <p:spPr>
                <a:xfrm>
                  <a:off x="10287236" y="3502229"/>
                  <a:ext cx="146210" cy="32144"/>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72" name="Ink 171">
                  <a:extLst>
                    <a:ext uri="{FF2B5EF4-FFF2-40B4-BE49-F238E27FC236}">
                      <a16:creationId xmlns:a16="http://schemas.microsoft.com/office/drawing/2014/main" id="{76B68D82-FC26-9090-A445-43C0C3F500E6}"/>
                    </a:ext>
                  </a:extLst>
                </p14:cNvPr>
                <p14:cNvContentPartPr/>
                <p14:nvPr/>
              </p14:nvContentPartPr>
              <p14:xfrm>
                <a:off x="10627821" y="3365666"/>
                <a:ext cx="21600" cy="350640"/>
              </p14:xfrm>
            </p:contentPart>
          </mc:Choice>
          <mc:Fallback>
            <p:pic>
              <p:nvPicPr>
                <p:cNvPr id="172" name="Ink 171">
                  <a:extLst>
                    <a:ext uri="{FF2B5EF4-FFF2-40B4-BE49-F238E27FC236}">
                      <a16:creationId xmlns:a16="http://schemas.microsoft.com/office/drawing/2014/main" id="{76B68D82-FC26-9090-A445-43C0C3F500E6}"/>
                    </a:ext>
                  </a:extLst>
                </p:cNvPr>
                <p:cNvPicPr/>
                <p:nvPr/>
              </p:nvPicPr>
              <p:blipFill>
                <a:blip r:embed="rId195"/>
                <a:stretch>
                  <a:fillRect/>
                </a:stretch>
              </p:blipFill>
              <p:spPr>
                <a:xfrm>
                  <a:off x="10618821" y="3356666"/>
                  <a:ext cx="3924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73" name="Ink 172">
                  <a:extLst>
                    <a:ext uri="{FF2B5EF4-FFF2-40B4-BE49-F238E27FC236}">
                      <a16:creationId xmlns:a16="http://schemas.microsoft.com/office/drawing/2014/main" id="{2F8C2E46-F2C8-B1CB-17D2-DBFD4B0690A6}"/>
                    </a:ext>
                  </a:extLst>
                </p14:cNvPr>
                <p14:cNvContentPartPr/>
                <p14:nvPr/>
              </p14:nvContentPartPr>
              <p14:xfrm>
                <a:off x="10760301" y="3341186"/>
                <a:ext cx="281880" cy="352440"/>
              </p14:xfrm>
            </p:contentPart>
          </mc:Choice>
          <mc:Fallback>
            <p:pic>
              <p:nvPicPr>
                <p:cNvPr id="173" name="Ink 172">
                  <a:extLst>
                    <a:ext uri="{FF2B5EF4-FFF2-40B4-BE49-F238E27FC236}">
                      <a16:creationId xmlns:a16="http://schemas.microsoft.com/office/drawing/2014/main" id="{2F8C2E46-F2C8-B1CB-17D2-DBFD4B0690A6}"/>
                    </a:ext>
                  </a:extLst>
                </p:cNvPr>
                <p:cNvPicPr/>
                <p:nvPr/>
              </p:nvPicPr>
              <p:blipFill>
                <a:blip r:embed="rId197"/>
                <a:stretch>
                  <a:fillRect/>
                </a:stretch>
              </p:blipFill>
              <p:spPr>
                <a:xfrm>
                  <a:off x="10751301" y="3332186"/>
                  <a:ext cx="299520" cy="370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8">
            <p14:nvContentPartPr>
              <p14:cNvPr id="191" name="Ink 190">
                <a:extLst>
                  <a:ext uri="{FF2B5EF4-FFF2-40B4-BE49-F238E27FC236}">
                    <a16:creationId xmlns:a16="http://schemas.microsoft.com/office/drawing/2014/main" id="{F17491F2-7740-64A7-5CD0-250D9F2AC951}"/>
                  </a:ext>
                </a:extLst>
              </p14:cNvPr>
              <p14:cNvContentPartPr/>
              <p14:nvPr/>
            </p14:nvContentPartPr>
            <p14:xfrm>
              <a:off x="683940" y="5851167"/>
              <a:ext cx="308520" cy="246240"/>
            </p14:xfrm>
          </p:contentPart>
        </mc:Choice>
        <mc:Fallback>
          <p:pic>
            <p:nvPicPr>
              <p:cNvPr id="191" name="Ink 190">
                <a:extLst>
                  <a:ext uri="{FF2B5EF4-FFF2-40B4-BE49-F238E27FC236}">
                    <a16:creationId xmlns:a16="http://schemas.microsoft.com/office/drawing/2014/main" id="{F17491F2-7740-64A7-5CD0-250D9F2AC951}"/>
                  </a:ext>
                </a:extLst>
              </p:cNvPr>
              <p:cNvPicPr/>
              <p:nvPr/>
            </p:nvPicPr>
            <p:blipFill>
              <a:blip r:embed="rId199"/>
              <a:stretch>
                <a:fillRect/>
              </a:stretch>
            </p:blipFill>
            <p:spPr>
              <a:xfrm>
                <a:off x="674940" y="5842167"/>
                <a:ext cx="32616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92" name="Ink 191">
                <a:extLst>
                  <a:ext uri="{FF2B5EF4-FFF2-40B4-BE49-F238E27FC236}">
                    <a16:creationId xmlns:a16="http://schemas.microsoft.com/office/drawing/2014/main" id="{CD4A077B-8D15-EE79-D446-EBBFE64BBC8B}"/>
                  </a:ext>
                </a:extLst>
              </p14:cNvPr>
              <p14:cNvContentPartPr/>
              <p14:nvPr/>
            </p14:nvContentPartPr>
            <p14:xfrm>
              <a:off x="1059060" y="5832447"/>
              <a:ext cx="378720" cy="240480"/>
            </p14:xfrm>
          </p:contentPart>
        </mc:Choice>
        <mc:Fallback>
          <p:pic>
            <p:nvPicPr>
              <p:cNvPr id="192" name="Ink 191">
                <a:extLst>
                  <a:ext uri="{FF2B5EF4-FFF2-40B4-BE49-F238E27FC236}">
                    <a16:creationId xmlns:a16="http://schemas.microsoft.com/office/drawing/2014/main" id="{CD4A077B-8D15-EE79-D446-EBBFE64BBC8B}"/>
                  </a:ext>
                </a:extLst>
              </p:cNvPr>
              <p:cNvPicPr/>
              <p:nvPr/>
            </p:nvPicPr>
            <p:blipFill>
              <a:blip r:embed="rId201"/>
              <a:stretch>
                <a:fillRect/>
              </a:stretch>
            </p:blipFill>
            <p:spPr>
              <a:xfrm>
                <a:off x="1050060" y="5823447"/>
                <a:ext cx="39636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209" name="Ink 208">
                <a:extLst>
                  <a:ext uri="{FF2B5EF4-FFF2-40B4-BE49-F238E27FC236}">
                    <a16:creationId xmlns:a16="http://schemas.microsoft.com/office/drawing/2014/main" id="{A5AA6D90-5906-1019-9516-AFA687DFB849}"/>
                  </a:ext>
                </a:extLst>
              </p14:cNvPr>
              <p14:cNvContentPartPr/>
              <p14:nvPr/>
            </p14:nvContentPartPr>
            <p14:xfrm>
              <a:off x="871028" y="4332884"/>
              <a:ext cx="279360" cy="260280"/>
            </p14:xfrm>
          </p:contentPart>
        </mc:Choice>
        <mc:Fallback>
          <p:pic>
            <p:nvPicPr>
              <p:cNvPr id="209" name="Ink 208">
                <a:extLst>
                  <a:ext uri="{FF2B5EF4-FFF2-40B4-BE49-F238E27FC236}">
                    <a16:creationId xmlns:a16="http://schemas.microsoft.com/office/drawing/2014/main" id="{A5AA6D90-5906-1019-9516-AFA687DFB849}"/>
                  </a:ext>
                </a:extLst>
              </p:cNvPr>
              <p:cNvPicPr/>
              <p:nvPr/>
            </p:nvPicPr>
            <p:blipFill>
              <a:blip r:embed="rId203"/>
              <a:stretch>
                <a:fillRect/>
              </a:stretch>
            </p:blipFill>
            <p:spPr>
              <a:xfrm>
                <a:off x="862028" y="4323884"/>
                <a:ext cx="29700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233" name="Ink 232">
                <a:extLst>
                  <a:ext uri="{FF2B5EF4-FFF2-40B4-BE49-F238E27FC236}">
                    <a16:creationId xmlns:a16="http://schemas.microsoft.com/office/drawing/2014/main" id="{A0BE9240-F2B1-BF2D-FA56-AC5497C12A12}"/>
                  </a:ext>
                </a:extLst>
              </p14:cNvPr>
              <p14:cNvContentPartPr/>
              <p14:nvPr/>
            </p14:nvContentPartPr>
            <p14:xfrm>
              <a:off x="844821" y="5077106"/>
              <a:ext cx="386640" cy="325800"/>
            </p14:xfrm>
          </p:contentPart>
        </mc:Choice>
        <mc:Fallback>
          <p:pic>
            <p:nvPicPr>
              <p:cNvPr id="233" name="Ink 232">
                <a:extLst>
                  <a:ext uri="{FF2B5EF4-FFF2-40B4-BE49-F238E27FC236}">
                    <a16:creationId xmlns:a16="http://schemas.microsoft.com/office/drawing/2014/main" id="{A0BE9240-F2B1-BF2D-FA56-AC5497C12A12}"/>
                  </a:ext>
                </a:extLst>
              </p:cNvPr>
              <p:cNvPicPr/>
              <p:nvPr/>
            </p:nvPicPr>
            <p:blipFill>
              <a:blip r:embed="rId205"/>
              <a:stretch>
                <a:fillRect/>
              </a:stretch>
            </p:blipFill>
            <p:spPr>
              <a:xfrm>
                <a:off x="835821" y="5068106"/>
                <a:ext cx="404280" cy="3434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239" name="Ink 238">
                <a:extLst>
                  <a:ext uri="{FF2B5EF4-FFF2-40B4-BE49-F238E27FC236}">
                    <a16:creationId xmlns:a16="http://schemas.microsoft.com/office/drawing/2014/main" id="{6D751A16-0CF8-DC4C-AE9B-2AD5C18A1BD3}"/>
                  </a:ext>
                </a:extLst>
              </p14:cNvPr>
              <p14:cNvContentPartPr/>
              <p14:nvPr/>
            </p14:nvContentPartPr>
            <p14:xfrm>
              <a:off x="1548261" y="4107266"/>
              <a:ext cx="153360" cy="505800"/>
            </p14:xfrm>
          </p:contentPart>
        </mc:Choice>
        <mc:Fallback>
          <p:pic>
            <p:nvPicPr>
              <p:cNvPr id="239" name="Ink 238">
                <a:extLst>
                  <a:ext uri="{FF2B5EF4-FFF2-40B4-BE49-F238E27FC236}">
                    <a16:creationId xmlns:a16="http://schemas.microsoft.com/office/drawing/2014/main" id="{6D751A16-0CF8-DC4C-AE9B-2AD5C18A1BD3}"/>
                  </a:ext>
                </a:extLst>
              </p:cNvPr>
              <p:cNvPicPr/>
              <p:nvPr/>
            </p:nvPicPr>
            <p:blipFill>
              <a:blip r:embed="rId207"/>
              <a:stretch>
                <a:fillRect/>
              </a:stretch>
            </p:blipFill>
            <p:spPr>
              <a:xfrm>
                <a:off x="1539282" y="4098266"/>
                <a:ext cx="170959" cy="5234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255" name="Ink 254">
                <a:extLst>
                  <a:ext uri="{FF2B5EF4-FFF2-40B4-BE49-F238E27FC236}">
                    <a16:creationId xmlns:a16="http://schemas.microsoft.com/office/drawing/2014/main" id="{D0294768-DFF0-F89C-A0D8-BF137462916C}"/>
                  </a:ext>
                </a:extLst>
              </p14:cNvPr>
              <p14:cNvContentPartPr/>
              <p14:nvPr/>
            </p14:nvContentPartPr>
            <p14:xfrm>
              <a:off x="1560501" y="4988546"/>
              <a:ext cx="247680" cy="486000"/>
            </p14:xfrm>
          </p:contentPart>
        </mc:Choice>
        <mc:Fallback>
          <p:pic>
            <p:nvPicPr>
              <p:cNvPr id="255" name="Ink 254">
                <a:extLst>
                  <a:ext uri="{FF2B5EF4-FFF2-40B4-BE49-F238E27FC236}">
                    <a16:creationId xmlns:a16="http://schemas.microsoft.com/office/drawing/2014/main" id="{D0294768-DFF0-F89C-A0D8-BF137462916C}"/>
                  </a:ext>
                </a:extLst>
              </p:cNvPr>
              <p:cNvPicPr/>
              <p:nvPr/>
            </p:nvPicPr>
            <p:blipFill>
              <a:blip r:embed="rId209"/>
              <a:stretch>
                <a:fillRect/>
              </a:stretch>
            </p:blipFill>
            <p:spPr>
              <a:xfrm>
                <a:off x="1551501" y="4979553"/>
                <a:ext cx="265320" cy="503627"/>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257" name="Ink 256">
                <a:extLst>
                  <a:ext uri="{FF2B5EF4-FFF2-40B4-BE49-F238E27FC236}">
                    <a16:creationId xmlns:a16="http://schemas.microsoft.com/office/drawing/2014/main" id="{2A6A60DD-1251-53A1-DAC7-AFCF38B39E68}"/>
                  </a:ext>
                </a:extLst>
              </p14:cNvPr>
              <p14:cNvContentPartPr/>
              <p14:nvPr/>
            </p14:nvContentPartPr>
            <p14:xfrm>
              <a:off x="7036821" y="4239746"/>
              <a:ext cx="238680" cy="221760"/>
            </p14:xfrm>
          </p:contentPart>
        </mc:Choice>
        <mc:Fallback>
          <p:pic>
            <p:nvPicPr>
              <p:cNvPr id="257" name="Ink 256">
                <a:extLst>
                  <a:ext uri="{FF2B5EF4-FFF2-40B4-BE49-F238E27FC236}">
                    <a16:creationId xmlns:a16="http://schemas.microsoft.com/office/drawing/2014/main" id="{2A6A60DD-1251-53A1-DAC7-AFCF38B39E68}"/>
                  </a:ext>
                </a:extLst>
              </p:cNvPr>
              <p:cNvPicPr/>
              <p:nvPr/>
            </p:nvPicPr>
            <p:blipFill>
              <a:blip r:embed="rId211"/>
              <a:stretch>
                <a:fillRect/>
              </a:stretch>
            </p:blipFill>
            <p:spPr>
              <a:xfrm>
                <a:off x="7027821" y="4230746"/>
                <a:ext cx="25632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258" name="Ink 257">
                <a:extLst>
                  <a:ext uri="{FF2B5EF4-FFF2-40B4-BE49-F238E27FC236}">
                    <a16:creationId xmlns:a16="http://schemas.microsoft.com/office/drawing/2014/main" id="{D5F3472C-A6BB-F180-AF77-333F240DCF71}"/>
                  </a:ext>
                </a:extLst>
              </p14:cNvPr>
              <p14:cNvContentPartPr/>
              <p14:nvPr/>
            </p14:nvContentPartPr>
            <p14:xfrm>
              <a:off x="7307541" y="4244066"/>
              <a:ext cx="283680" cy="209520"/>
            </p14:xfrm>
          </p:contentPart>
        </mc:Choice>
        <mc:Fallback>
          <p:pic>
            <p:nvPicPr>
              <p:cNvPr id="258" name="Ink 257">
                <a:extLst>
                  <a:ext uri="{FF2B5EF4-FFF2-40B4-BE49-F238E27FC236}">
                    <a16:creationId xmlns:a16="http://schemas.microsoft.com/office/drawing/2014/main" id="{D5F3472C-A6BB-F180-AF77-333F240DCF71}"/>
                  </a:ext>
                </a:extLst>
              </p:cNvPr>
              <p:cNvPicPr/>
              <p:nvPr/>
            </p:nvPicPr>
            <p:blipFill>
              <a:blip r:embed="rId213"/>
              <a:stretch>
                <a:fillRect/>
              </a:stretch>
            </p:blipFill>
            <p:spPr>
              <a:xfrm>
                <a:off x="7298541" y="4235066"/>
                <a:ext cx="301320" cy="227160"/>
              </a:xfrm>
              <a:prstGeom prst="rect">
                <a:avLst/>
              </a:prstGeom>
            </p:spPr>
          </p:pic>
        </mc:Fallback>
      </mc:AlternateContent>
      <p:grpSp>
        <p:nvGrpSpPr>
          <p:cNvPr id="266" name="Group 265">
            <a:extLst>
              <a:ext uri="{FF2B5EF4-FFF2-40B4-BE49-F238E27FC236}">
                <a16:creationId xmlns:a16="http://schemas.microsoft.com/office/drawing/2014/main" id="{F41E1121-AD11-FBB3-9002-6E296E916C29}"/>
              </a:ext>
            </a:extLst>
          </p:cNvPr>
          <p:cNvGrpSpPr/>
          <p:nvPr/>
        </p:nvGrpSpPr>
        <p:grpSpPr>
          <a:xfrm>
            <a:off x="6928101" y="4885586"/>
            <a:ext cx="713160" cy="324000"/>
            <a:chOff x="6928101" y="4885586"/>
            <a:chExt cx="713160" cy="324000"/>
          </a:xfrm>
        </p:grpSpPr>
        <mc:AlternateContent xmlns:mc="http://schemas.openxmlformats.org/markup-compatibility/2006">
          <mc:Choice xmlns:p14="http://schemas.microsoft.com/office/powerpoint/2010/main" Requires="p14">
            <p:contentPart p14:bwMode="auto" r:id="rId214">
              <p14:nvContentPartPr>
                <p14:cNvPr id="264" name="Ink 263">
                  <a:extLst>
                    <a:ext uri="{FF2B5EF4-FFF2-40B4-BE49-F238E27FC236}">
                      <a16:creationId xmlns:a16="http://schemas.microsoft.com/office/drawing/2014/main" id="{80BD921F-BB6F-F1EC-7240-B85D119700BA}"/>
                    </a:ext>
                  </a:extLst>
                </p14:cNvPr>
                <p14:cNvContentPartPr/>
                <p14:nvPr/>
              </p14:nvContentPartPr>
              <p14:xfrm>
                <a:off x="6928101" y="4885586"/>
                <a:ext cx="322560" cy="324000"/>
              </p14:xfrm>
            </p:contentPart>
          </mc:Choice>
          <mc:Fallback>
            <p:pic>
              <p:nvPicPr>
                <p:cNvPr id="264" name="Ink 263">
                  <a:extLst>
                    <a:ext uri="{FF2B5EF4-FFF2-40B4-BE49-F238E27FC236}">
                      <a16:creationId xmlns:a16="http://schemas.microsoft.com/office/drawing/2014/main" id="{80BD921F-BB6F-F1EC-7240-B85D119700BA}"/>
                    </a:ext>
                  </a:extLst>
                </p:cNvPr>
                <p:cNvPicPr/>
                <p:nvPr/>
              </p:nvPicPr>
              <p:blipFill>
                <a:blip r:embed="rId215"/>
                <a:stretch>
                  <a:fillRect/>
                </a:stretch>
              </p:blipFill>
              <p:spPr>
                <a:xfrm>
                  <a:off x="6919111" y="4876576"/>
                  <a:ext cx="340180" cy="3416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265" name="Ink 264">
                  <a:extLst>
                    <a:ext uri="{FF2B5EF4-FFF2-40B4-BE49-F238E27FC236}">
                      <a16:creationId xmlns:a16="http://schemas.microsoft.com/office/drawing/2014/main" id="{73EB0B37-6328-F961-FC06-12F90C8467EB}"/>
                    </a:ext>
                  </a:extLst>
                </p14:cNvPr>
                <p14:cNvContentPartPr/>
                <p14:nvPr/>
              </p14:nvContentPartPr>
              <p14:xfrm>
                <a:off x="7301421" y="4904666"/>
                <a:ext cx="339840" cy="290520"/>
              </p14:xfrm>
            </p:contentPart>
          </mc:Choice>
          <mc:Fallback>
            <p:pic>
              <p:nvPicPr>
                <p:cNvPr id="265" name="Ink 264">
                  <a:extLst>
                    <a:ext uri="{FF2B5EF4-FFF2-40B4-BE49-F238E27FC236}">
                      <a16:creationId xmlns:a16="http://schemas.microsoft.com/office/drawing/2014/main" id="{73EB0B37-6328-F961-FC06-12F90C8467EB}"/>
                    </a:ext>
                  </a:extLst>
                </p:cNvPr>
                <p:cNvPicPr/>
                <p:nvPr/>
              </p:nvPicPr>
              <p:blipFill>
                <a:blip r:embed="rId217"/>
                <a:stretch>
                  <a:fillRect/>
                </a:stretch>
              </p:blipFill>
              <p:spPr>
                <a:xfrm>
                  <a:off x="7292421" y="4895666"/>
                  <a:ext cx="357480" cy="308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18">
            <p14:nvContentPartPr>
              <p14:cNvPr id="4" name="Ink 3">
                <a:extLst>
                  <a:ext uri="{FF2B5EF4-FFF2-40B4-BE49-F238E27FC236}">
                    <a16:creationId xmlns:a16="http://schemas.microsoft.com/office/drawing/2014/main" id="{B1271497-C679-3477-18BF-7061AE6544EC}"/>
                  </a:ext>
                </a:extLst>
              </p14:cNvPr>
              <p14:cNvContentPartPr/>
              <p14:nvPr/>
            </p14:nvContentPartPr>
            <p14:xfrm>
              <a:off x="4454901" y="3178106"/>
              <a:ext cx="699840" cy="50760"/>
            </p14:xfrm>
          </p:contentPart>
        </mc:Choice>
        <mc:Fallback>
          <p:pic>
            <p:nvPicPr>
              <p:cNvPr id="4" name="Ink 3">
                <a:extLst>
                  <a:ext uri="{FF2B5EF4-FFF2-40B4-BE49-F238E27FC236}">
                    <a16:creationId xmlns:a16="http://schemas.microsoft.com/office/drawing/2014/main" id="{B1271497-C679-3477-18BF-7061AE6544EC}"/>
                  </a:ext>
                </a:extLst>
              </p:cNvPr>
              <p:cNvPicPr/>
              <p:nvPr/>
            </p:nvPicPr>
            <p:blipFill>
              <a:blip r:embed="rId219"/>
              <a:stretch>
                <a:fillRect/>
              </a:stretch>
            </p:blipFill>
            <p:spPr>
              <a:xfrm>
                <a:off x="4446261" y="3169466"/>
                <a:ext cx="717480" cy="68400"/>
              </a:xfrm>
              <a:prstGeom prst="rect">
                <a:avLst/>
              </a:prstGeom>
            </p:spPr>
          </p:pic>
        </mc:Fallback>
      </mc:AlternateContent>
      <p:grpSp>
        <p:nvGrpSpPr>
          <p:cNvPr id="16" name="Group 15">
            <a:extLst>
              <a:ext uri="{FF2B5EF4-FFF2-40B4-BE49-F238E27FC236}">
                <a16:creationId xmlns:a16="http://schemas.microsoft.com/office/drawing/2014/main" id="{A8C44D2B-C3E7-3B44-E48F-8AF6E1A0E53D}"/>
              </a:ext>
            </a:extLst>
          </p:cNvPr>
          <p:cNvGrpSpPr/>
          <p:nvPr/>
        </p:nvGrpSpPr>
        <p:grpSpPr>
          <a:xfrm>
            <a:off x="1841661" y="4179266"/>
            <a:ext cx="810720" cy="403200"/>
            <a:chOff x="1841661" y="4179266"/>
            <a:chExt cx="810720" cy="403200"/>
          </a:xfrm>
        </p:grpSpPr>
        <mc:AlternateContent xmlns:mc="http://schemas.openxmlformats.org/markup-compatibility/2006">
          <mc:Choice xmlns:p14="http://schemas.microsoft.com/office/powerpoint/2010/main" Requires="p14">
            <p:contentPart p14:bwMode="auto" r:id="rId220">
              <p14:nvContentPartPr>
                <p14:cNvPr id="5" name="Ink 4">
                  <a:extLst>
                    <a:ext uri="{FF2B5EF4-FFF2-40B4-BE49-F238E27FC236}">
                      <a16:creationId xmlns:a16="http://schemas.microsoft.com/office/drawing/2014/main" id="{79F39AD4-9CB1-B53B-0887-564B05B421BC}"/>
                    </a:ext>
                  </a:extLst>
                </p14:cNvPr>
                <p14:cNvContentPartPr/>
                <p14:nvPr/>
              </p14:nvContentPartPr>
              <p14:xfrm>
                <a:off x="1841661" y="4179266"/>
                <a:ext cx="141480" cy="380160"/>
              </p14:xfrm>
            </p:contentPart>
          </mc:Choice>
          <mc:Fallback>
            <p:pic>
              <p:nvPicPr>
                <p:cNvPr id="5" name="Ink 4">
                  <a:extLst>
                    <a:ext uri="{FF2B5EF4-FFF2-40B4-BE49-F238E27FC236}">
                      <a16:creationId xmlns:a16="http://schemas.microsoft.com/office/drawing/2014/main" id="{79F39AD4-9CB1-B53B-0887-564B05B421BC}"/>
                    </a:ext>
                  </a:extLst>
                </p:cNvPr>
                <p:cNvPicPr/>
                <p:nvPr/>
              </p:nvPicPr>
              <p:blipFill>
                <a:blip r:embed="rId221"/>
                <a:stretch>
                  <a:fillRect/>
                </a:stretch>
              </p:blipFill>
              <p:spPr>
                <a:xfrm>
                  <a:off x="1833021" y="4170266"/>
                  <a:ext cx="159120" cy="3978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8" name="Ink 7">
                  <a:extLst>
                    <a:ext uri="{FF2B5EF4-FFF2-40B4-BE49-F238E27FC236}">
                      <a16:creationId xmlns:a16="http://schemas.microsoft.com/office/drawing/2014/main" id="{59281D91-2C0B-A9EA-EE35-1784F1550D3B}"/>
                    </a:ext>
                  </a:extLst>
                </p14:cNvPr>
                <p14:cNvContentPartPr/>
                <p14:nvPr/>
              </p14:nvContentPartPr>
              <p14:xfrm>
                <a:off x="2093661" y="4197266"/>
                <a:ext cx="181800" cy="351000"/>
              </p14:xfrm>
            </p:contentPart>
          </mc:Choice>
          <mc:Fallback>
            <p:pic>
              <p:nvPicPr>
                <p:cNvPr id="8" name="Ink 7">
                  <a:extLst>
                    <a:ext uri="{FF2B5EF4-FFF2-40B4-BE49-F238E27FC236}">
                      <a16:creationId xmlns:a16="http://schemas.microsoft.com/office/drawing/2014/main" id="{59281D91-2C0B-A9EA-EE35-1784F1550D3B}"/>
                    </a:ext>
                  </a:extLst>
                </p:cNvPr>
                <p:cNvPicPr/>
                <p:nvPr/>
              </p:nvPicPr>
              <p:blipFill>
                <a:blip r:embed="rId223"/>
                <a:stretch>
                  <a:fillRect/>
                </a:stretch>
              </p:blipFill>
              <p:spPr>
                <a:xfrm>
                  <a:off x="2084661" y="4188626"/>
                  <a:ext cx="199440" cy="3686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9" name="Ink 8">
                  <a:extLst>
                    <a:ext uri="{FF2B5EF4-FFF2-40B4-BE49-F238E27FC236}">
                      <a16:creationId xmlns:a16="http://schemas.microsoft.com/office/drawing/2014/main" id="{88A2F73A-86B0-25AA-A295-FFB5F7A22411}"/>
                    </a:ext>
                  </a:extLst>
                </p14:cNvPr>
                <p14:cNvContentPartPr/>
                <p14:nvPr/>
              </p14:nvContentPartPr>
              <p14:xfrm>
                <a:off x="2422701" y="4198706"/>
                <a:ext cx="229680" cy="383760"/>
              </p14:xfrm>
            </p:contentPart>
          </mc:Choice>
          <mc:Fallback>
            <p:pic>
              <p:nvPicPr>
                <p:cNvPr id="9" name="Ink 8">
                  <a:extLst>
                    <a:ext uri="{FF2B5EF4-FFF2-40B4-BE49-F238E27FC236}">
                      <a16:creationId xmlns:a16="http://schemas.microsoft.com/office/drawing/2014/main" id="{88A2F73A-86B0-25AA-A295-FFB5F7A22411}"/>
                    </a:ext>
                  </a:extLst>
                </p:cNvPr>
                <p:cNvPicPr/>
                <p:nvPr/>
              </p:nvPicPr>
              <p:blipFill>
                <a:blip r:embed="rId225"/>
                <a:stretch>
                  <a:fillRect/>
                </a:stretch>
              </p:blipFill>
              <p:spPr>
                <a:xfrm>
                  <a:off x="2414061" y="4190066"/>
                  <a:ext cx="247320" cy="401400"/>
                </a:xfrm>
                <a:prstGeom prst="rect">
                  <a:avLst/>
                </a:prstGeom>
              </p:spPr>
            </p:pic>
          </mc:Fallback>
        </mc:AlternateContent>
      </p:grpSp>
      <p:grpSp>
        <p:nvGrpSpPr>
          <p:cNvPr id="24" name="Group 23">
            <a:extLst>
              <a:ext uri="{FF2B5EF4-FFF2-40B4-BE49-F238E27FC236}">
                <a16:creationId xmlns:a16="http://schemas.microsoft.com/office/drawing/2014/main" id="{A27F2D9E-C829-D9F6-639D-50D69A9E2AD6}"/>
              </a:ext>
            </a:extLst>
          </p:cNvPr>
          <p:cNvGrpSpPr/>
          <p:nvPr/>
        </p:nvGrpSpPr>
        <p:grpSpPr>
          <a:xfrm>
            <a:off x="2731581" y="4169546"/>
            <a:ext cx="1479960" cy="610920"/>
            <a:chOff x="2731581" y="4169546"/>
            <a:chExt cx="1479960" cy="610920"/>
          </a:xfrm>
        </p:grpSpPr>
        <mc:AlternateContent xmlns:mc="http://schemas.openxmlformats.org/markup-compatibility/2006">
          <mc:Choice xmlns:p14="http://schemas.microsoft.com/office/powerpoint/2010/main" Requires="p14">
            <p:contentPart p14:bwMode="auto" r:id="rId226">
              <p14:nvContentPartPr>
                <p14:cNvPr id="18" name="Ink 17">
                  <a:extLst>
                    <a:ext uri="{FF2B5EF4-FFF2-40B4-BE49-F238E27FC236}">
                      <a16:creationId xmlns:a16="http://schemas.microsoft.com/office/drawing/2014/main" id="{2F2A5806-08B8-B6CE-0D82-257C8B6C57F1}"/>
                    </a:ext>
                  </a:extLst>
                </p14:cNvPr>
                <p14:cNvContentPartPr/>
                <p14:nvPr/>
              </p14:nvContentPartPr>
              <p14:xfrm>
                <a:off x="2731581" y="4608386"/>
                <a:ext cx="37800" cy="172080"/>
              </p14:xfrm>
            </p:contentPart>
          </mc:Choice>
          <mc:Fallback>
            <p:pic>
              <p:nvPicPr>
                <p:cNvPr id="18" name="Ink 17">
                  <a:extLst>
                    <a:ext uri="{FF2B5EF4-FFF2-40B4-BE49-F238E27FC236}">
                      <a16:creationId xmlns:a16="http://schemas.microsoft.com/office/drawing/2014/main" id="{2F2A5806-08B8-B6CE-0D82-257C8B6C57F1}"/>
                    </a:ext>
                  </a:extLst>
                </p:cNvPr>
                <p:cNvPicPr/>
                <p:nvPr/>
              </p:nvPicPr>
              <p:blipFill>
                <a:blip r:embed="rId227"/>
                <a:stretch>
                  <a:fillRect/>
                </a:stretch>
              </p:blipFill>
              <p:spPr>
                <a:xfrm>
                  <a:off x="2722941" y="4599386"/>
                  <a:ext cx="5544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9" name="Ink 18">
                  <a:extLst>
                    <a:ext uri="{FF2B5EF4-FFF2-40B4-BE49-F238E27FC236}">
                      <a16:creationId xmlns:a16="http://schemas.microsoft.com/office/drawing/2014/main" id="{792AE6E1-2347-B30F-5EB0-BAD2C5BC2625}"/>
                    </a:ext>
                  </a:extLst>
                </p14:cNvPr>
                <p14:cNvContentPartPr/>
                <p14:nvPr/>
              </p14:nvContentPartPr>
              <p14:xfrm>
                <a:off x="2902221" y="4336226"/>
                <a:ext cx="302760" cy="311400"/>
              </p14:xfrm>
            </p:contentPart>
          </mc:Choice>
          <mc:Fallback>
            <p:pic>
              <p:nvPicPr>
                <p:cNvPr id="19" name="Ink 18">
                  <a:extLst>
                    <a:ext uri="{FF2B5EF4-FFF2-40B4-BE49-F238E27FC236}">
                      <a16:creationId xmlns:a16="http://schemas.microsoft.com/office/drawing/2014/main" id="{792AE6E1-2347-B30F-5EB0-BAD2C5BC2625}"/>
                    </a:ext>
                  </a:extLst>
                </p:cNvPr>
                <p:cNvPicPr/>
                <p:nvPr/>
              </p:nvPicPr>
              <p:blipFill>
                <a:blip r:embed="rId229"/>
                <a:stretch>
                  <a:fillRect/>
                </a:stretch>
              </p:blipFill>
              <p:spPr>
                <a:xfrm>
                  <a:off x="2893221" y="4327226"/>
                  <a:ext cx="32040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20" name="Ink 19">
                  <a:extLst>
                    <a:ext uri="{FF2B5EF4-FFF2-40B4-BE49-F238E27FC236}">
                      <a16:creationId xmlns:a16="http://schemas.microsoft.com/office/drawing/2014/main" id="{B98DCEC6-A35E-9A81-3993-37968CC3F3F3}"/>
                    </a:ext>
                  </a:extLst>
                </p14:cNvPr>
                <p14:cNvContentPartPr/>
                <p14:nvPr/>
              </p14:nvContentPartPr>
              <p14:xfrm>
                <a:off x="3299301" y="4305626"/>
                <a:ext cx="227160" cy="343800"/>
              </p14:xfrm>
            </p:contentPart>
          </mc:Choice>
          <mc:Fallback>
            <p:pic>
              <p:nvPicPr>
                <p:cNvPr id="20" name="Ink 19">
                  <a:extLst>
                    <a:ext uri="{FF2B5EF4-FFF2-40B4-BE49-F238E27FC236}">
                      <a16:creationId xmlns:a16="http://schemas.microsoft.com/office/drawing/2014/main" id="{B98DCEC6-A35E-9A81-3993-37968CC3F3F3}"/>
                    </a:ext>
                  </a:extLst>
                </p:cNvPr>
                <p:cNvPicPr/>
                <p:nvPr/>
              </p:nvPicPr>
              <p:blipFill>
                <a:blip r:embed="rId231"/>
                <a:stretch>
                  <a:fillRect/>
                </a:stretch>
              </p:blipFill>
              <p:spPr>
                <a:xfrm>
                  <a:off x="3290301" y="4296626"/>
                  <a:ext cx="24480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22" name="Ink 21">
                  <a:extLst>
                    <a:ext uri="{FF2B5EF4-FFF2-40B4-BE49-F238E27FC236}">
                      <a16:creationId xmlns:a16="http://schemas.microsoft.com/office/drawing/2014/main" id="{A95BE8E3-49A1-C425-FB33-9E8957737B02}"/>
                    </a:ext>
                  </a:extLst>
                </p14:cNvPr>
                <p14:cNvContentPartPr/>
                <p14:nvPr/>
              </p14:nvContentPartPr>
              <p14:xfrm>
                <a:off x="3630861" y="4264946"/>
                <a:ext cx="247680" cy="385920"/>
              </p14:xfrm>
            </p:contentPart>
          </mc:Choice>
          <mc:Fallback>
            <p:pic>
              <p:nvPicPr>
                <p:cNvPr id="22" name="Ink 21">
                  <a:extLst>
                    <a:ext uri="{FF2B5EF4-FFF2-40B4-BE49-F238E27FC236}">
                      <a16:creationId xmlns:a16="http://schemas.microsoft.com/office/drawing/2014/main" id="{A95BE8E3-49A1-C425-FB33-9E8957737B02}"/>
                    </a:ext>
                  </a:extLst>
                </p:cNvPr>
                <p:cNvPicPr/>
                <p:nvPr/>
              </p:nvPicPr>
              <p:blipFill>
                <a:blip r:embed="rId233"/>
                <a:stretch>
                  <a:fillRect/>
                </a:stretch>
              </p:blipFill>
              <p:spPr>
                <a:xfrm>
                  <a:off x="3621861" y="4255946"/>
                  <a:ext cx="265320" cy="4035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23" name="Ink 22">
                  <a:extLst>
                    <a:ext uri="{FF2B5EF4-FFF2-40B4-BE49-F238E27FC236}">
                      <a16:creationId xmlns:a16="http://schemas.microsoft.com/office/drawing/2014/main" id="{E6E93E99-06A3-557F-819E-AD81DCD5C251}"/>
                    </a:ext>
                  </a:extLst>
                </p14:cNvPr>
                <p14:cNvContentPartPr/>
                <p14:nvPr/>
              </p14:nvContentPartPr>
              <p14:xfrm>
                <a:off x="3962061" y="4169546"/>
                <a:ext cx="249480" cy="576360"/>
              </p14:xfrm>
            </p:contentPart>
          </mc:Choice>
          <mc:Fallback>
            <p:pic>
              <p:nvPicPr>
                <p:cNvPr id="23" name="Ink 22">
                  <a:extLst>
                    <a:ext uri="{FF2B5EF4-FFF2-40B4-BE49-F238E27FC236}">
                      <a16:creationId xmlns:a16="http://schemas.microsoft.com/office/drawing/2014/main" id="{E6E93E99-06A3-557F-819E-AD81DCD5C251}"/>
                    </a:ext>
                  </a:extLst>
                </p:cNvPr>
                <p:cNvPicPr/>
                <p:nvPr/>
              </p:nvPicPr>
              <p:blipFill>
                <a:blip r:embed="rId235"/>
                <a:stretch>
                  <a:fillRect/>
                </a:stretch>
              </p:blipFill>
              <p:spPr>
                <a:xfrm>
                  <a:off x="3953061" y="4160546"/>
                  <a:ext cx="267120" cy="594000"/>
                </a:xfrm>
                <a:prstGeom prst="rect">
                  <a:avLst/>
                </a:prstGeom>
              </p:spPr>
            </p:pic>
          </mc:Fallback>
        </mc:AlternateContent>
      </p:grpSp>
      <p:grpSp>
        <p:nvGrpSpPr>
          <p:cNvPr id="29" name="Group 28">
            <a:extLst>
              <a:ext uri="{FF2B5EF4-FFF2-40B4-BE49-F238E27FC236}">
                <a16:creationId xmlns:a16="http://schemas.microsoft.com/office/drawing/2014/main" id="{BBB181FA-D4E9-CB45-0784-C20065907187}"/>
              </a:ext>
            </a:extLst>
          </p:cNvPr>
          <p:cNvGrpSpPr/>
          <p:nvPr/>
        </p:nvGrpSpPr>
        <p:grpSpPr>
          <a:xfrm>
            <a:off x="1881261" y="4966946"/>
            <a:ext cx="993960" cy="491400"/>
            <a:chOff x="1881261" y="4966946"/>
            <a:chExt cx="993960" cy="491400"/>
          </a:xfrm>
        </p:grpSpPr>
        <mc:AlternateContent xmlns:mc="http://schemas.openxmlformats.org/markup-compatibility/2006">
          <mc:Choice xmlns:p14="http://schemas.microsoft.com/office/powerpoint/2010/main" Requires="p14">
            <p:contentPart p14:bwMode="auto" r:id="rId236">
              <p14:nvContentPartPr>
                <p14:cNvPr id="25" name="Ink 24">
                  <a:extLst>
                    <a:ext uri="{FF2B5EF4-FFF2-40B4-BE49-F238E27FC236}">
                      <a16:creationId xmlns:a16="http://schemas.microsoft.com/office/drawing/2014/main" id="{EBC82B5E-8941-BF83-84F8-309DD25E72C8}"/>
                    </a:ext>
                  </a:extLst>
                </p14:cNvPr>
                <p14:cNvContentPartPr/>
                <p14:nvPr/>
              </p14:nvContentPartPr>
              <p14:xfrm>
                <a:off x="1881261" y="4982066"/>
                <a:ext cx="271440" cy="337680"/>
              </p14:xfrm>
            </p:contentPart>
          </mc:Choice>
          <mc:Fallback>
            <p:pic>
              <p:nvPicPr>
                <p:cNvPr id="25" name="Ink 24">
                  <a:extLst>
                    <a:ext uri="{FF2B5EF4-FFF2-40B4-BE49-F238E27FC236}">
                      <a16:creationId xmlns:a16="http://schemas.microsoft.com/office/drawing/2014/main" id="{EBC82B5E-8941-BF83-84F8-309DD25E72C8}"/>
                    </a:ext>
                  </a:extLst>
                </p:cNvPr>
                <p:cNvPicPr/>
                <p:nvPr/>
              </p:nvPicPr>
              <p:blipFill>
                <a:blip r:embed="rId237"/>
                <a:stretch>
                  <a:fillRect/>
                </a:stretch>
              </p:blipFill>
              <p:spPr>
                <a:xfrm>
                  <a:off x="1872621" y="4973066"/>
                  <a:ext cx="289080" cy="3553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26" name="Ink 25">
                  <a:extLst>
                    <a:ext uri="{FF2B5EF4-FFF2-40B4-BE49-F238E27FC236}">
                      <a16:creationId xmlns:a16="http://schemas.microsoft.com/office/drawing/2014/main" id="{C0F7A7B7-ECBC-3890-B52C-E63EB554F552}"/>
                    </a:ext>
                  </a:extLst>
                </p14:cNvPr>
                <p14:cNvContentPartPr/>
                <p14:nvPr/>
              </p14:nvContentPartPr>
              <p14:xfrm>
                <a:off x="2186181" y="4966946"/>
                <a:ext cx="347760" cy="314280"/>
              </p14:xfrm>
            </p:contentPart>
          </mc:Choice>
          <mc:Fallback>
            <p:pic>
              <p:nvPicPr>
                <p:cNvPr id="26" name="Ink 25">
                  <a:extLst>
                    <a:ext uri="{FF2B5EF4-FFF2-40B4-BE49-F238E27FC236}">
                      <a16:creationId xmlns:a16="http://schemas.microsoft.com/office/drawing/2014/main" id="{C0F7A7B7-ECBC-3890-B52C-E63EB554F552}"/>
                    </a:ext>
                  </a:extLst>
                </p:cNvPr>
                <p:cNvPicPr/>
                <p:nvPr/>
              </p:nvPicPr>
              <p:blipFill>
                <a:blip r:embed="rId239"/>
                <a:stretch>
                  <a:fillRect/>
                </a:stretch>
              </p:blipFill>
              <p:spPr>
                <a:xfrm>
                  <a:off x="2177541" y="4958306"/>
                  <a:ext cx="36540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27" name="Ink 26">
                  <a:extLst>
                    <a:ext uri="{FF2B5EF4-FFF2-40B4-BE49-F238E27FC236}">
                      <a16:creationId xmlns:a16="http://schemas.microsoft.com/office/drawing/2014/main" id="{57CCEA8D-86A6-894B-225B-5807C59F4168}"/>
                    </a:ext>
                  </a:extLst>
                </p14:cNvPr>
                <p14:cNvContentPartPr/>
                <p14:nvPr/>
              </p14:nvContentPartPr>
              <p14:xfrm>
                <a:off x="2609901" y="4980986"/>
                <a:ext cx="75600" cy="348120"/>
              </p14:xfrm>
            </p:contentPart>
          </mc:Choice>
          <mc:Fallback>
            <p:pic>
              <p:nvPicPr>
                <p:cNvPr id="27" name="Ink 26">
                  <a:extLst>
                    <a:ext uri="{FF2B5EF4-FFF2-40B4-BE49-F238E27FC236}">
                      <a16:creationId xmlns:a16="http://schemas.microsoft.com/office/drawing/2014/main" id="{57CCEA8D-86A6-894B-225B-5807C59F4168}"/>
                    </a:ext>
                  </a:extLst>
                </p:cNvPr>
                <p:cNvPicPr/>
                <p:nvPr/>
              </p:nvPicPr>
              <p:blipFill>
                <a:blip r:embed="rId241"/>
                <a:stretch>
                  <a:fillRect/>
                </a:stretch>
              </p:blipFill>
              <p:spPr>
                <a:xfrm>
                  <a:off x="2601261" y="4971986"/>
                  <a:ext cx="93240" cy="36576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28" name="Ink 27">
                  <a:extLst>
                    <a:ext uri="{FF2B5EF4-FFF2-40B4-BE49-F238E27FC236}">
                      <a16:creationId xmlns:a16="http://schemas.microsoft.com/office/drawing/2014/main" id="{220F6625-B8F1-01E4-6DB5-351C39976802}"/>
                    </a:ext>
                  </a:extLst>
                </p14:cNvPr>
                <p14:cNvContentPartPr/>
                <p14:nvPr/>
              </p14:nvContentPartPr>
              <p14:xfrm>
                <a:off x="2835261" y="5327306"/>
                <a:ext cx="39960" cy="131040"/>
              </p14:xfrm>
            </p:contentPart>
          </mc:Choice>
          <mc:Fallback>
            <p:pic>
              <p:nvPicPr>
                <p:cNvPr id="28" name="Ink 27">
                  <a:extLst>
                    <a:ext uri="{FF2B5EF4-FFF2-40B4-BE49-F238E27FC236}">
                      <a16:creationId xmlns:a16="http://schemas.microsoft.com/office/drawing/2014/main" id="{220F6625-B8F1-01E4-6DB5-351C39976802}"/>
                    </a:ext>
                  </a:extLst>
                </p:cNvPr>
                <p:cNvPicPr/>
                <p:nvPr/>
              </p:nvPicPr>
              <p:blipFill>
                <a:blip r:embed="rId243"/>
                <a:stretch>
                  <a:fillRect/>
                </a:stretch>
              </p:blipFill>
              <p:spPr>
                <a:xfrm>
                  <a:off x="2826621" y="5318306"/>
                  <a:ext cx="57600" cy="148680"/>
                </a:xfrm>
                <a:prstGeom prst="rect">
                  <a:avLst/>
                </a:prstGeom>
              </p:spPr>
            </p:pic>
          </mc:Fallback>
        </mc:AlternateContent>
      </p:grpSp>
      <p:grpSp>
        <p:nvGrpSpPr>
          <p:cNvPr id="34" name="Group 33">
            <a:extLst>
              <a:ext uri="{FF2B5EF4-FFF2-40B4-BE49-F238E27FC236}">
                <a16:creationId xmlns:a16="http://schemas.microsoft.com/office/drawing/2014/main" id="{3C4D214E-D747-6596-20A2-A985FCC82FAB}"/>
              </a:ext>
            </a:extLst>
          </p:cNvPr>
          <p:cNvGrpSpPr/>
          <p:nvPr/>
        </p:nvGrpSpPr>
        <p:grpSpPr>
          <a:xfrm>
            <a:off x="3113901" y="4934906"/>
            <a:ext cx="1177920" cy="534600"/>
            <a:chOff x="3113901" y="4934906"/>
            <a:chExt cx="1177920" cy="534600"/>
          </a:xfrm>
        </p:grpSpPr>
        <mc:AlternateContent xmlns:mc="http://schemas.openxmlformats.org/markup-compatibility/2006">
          <mc:Choice xmlns:p14="http://schemas.microsoft.com/office/powerpoint/2010/main" Requires="p14">
            <p:contentPart p14:bwMode="auto" r:id="rId244">
              <p14:nvContentPartPr>
                <p14:cNvPr id="30" name="Ink 29">
                  <a:extLst>
                    <a:ext uri="{FF2B5EF4-FFF2-40B4-BE49-F238E27FC236}">
                      <a16:creationId xmlns:a16="http://schemas.microsoft.com/office/drawing/2014/main" id="{84509FCA-833B-98BE-C38B-096D544AF075}"/>
                    </a:ext>
                  </a:extLst>
                </p14:cNvPr>
                <p14:cNvContentPartPr/>
                <p14:nvPr/>
              </p14:nvContentPartPr>
              <p14:xfrm>
                <a:off x="3113901" y="5008346"/>
                <a:ext cx="212760" cy="306360"/>
              </p14:xfrm>
            </p:contentPart>
          </mc:Choice>
          <mc:Fallback>
            <p:pic>
              <p:nvPicPr>
                <p:cNvPr id="30" name="Ink 29">
                  <a:extLst>
                    <a:ext uri="{FF2B5EF4-FFF2-40B4-BE49-F238E27FC236}">
                      <a16:creationId xmlns:a16="http://schemas.microsoft.com/office/drawing/2014/main" id="{84509FCA-833B-98BE-C38B-096D544AF075}"/>
                    </a:ext>
                  </a:extLst>
                </p:cNvPr>
                <p:cNvPicPr/>
                <p:nvPr/>
              </p:nvPicPr>
              <p:blipFill>
                <a:blip r:embed="rId245"/>
                <a:stretch>
                  <a:fillRect/>
                </a:stretch>
              </p:blipFill>
              <p:spPr>
                <a:xfrm>
                  <a:off x="3105261" y="4999346"/>
                  <a:ext cx="23040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31" name="Ink 30">
                  <a:extLst>
                    <a:ext uri="{FF2B5EF4-FFF2-40B4-BE49-F238E27FC236}">
                      <a16:creationId xmlns:a16="http://schemas.microsoft.com/office/drawing/2014/main" id="{5F36EEEC-7632-3DA0-0E16-E148FD1D1BA6}"/>
                    </a:ext>
                  </a:extLst>
                </p14:cNvPr>
                <p14:cNvContentPartPr/>
                <p14:nvPr/>
              </p14:nvContentPartPr>
              <p14:xfrm>
                <a:off x="3483261" y="5011946"/>
                <a:ext cx="198360" cy="278280"/>
              </p14:xfrm>
            </p:contentPart>
          </mc:Choice>
          <mc:Fallback>
            <p:pic>
              <p:nvPicPr>
                <p:cNvPr id="31" name="Ink 30">
                  <a:extLst>
                    <a:ext uri="{FF2B5EF4-FFF2-40B4-BE49-F238E27FC236}">
                      <a16:creationId xmlns:a16="http://schemas.microsoft.com/office/drawing/2014/main" id="{5F36EEEC-7632-3DA0-0E16-E148FD1D1BA6}"/>
                    </a:ext>
                  </a:extLst>
                </p:cNvPr>
                <p:cNvPicPr/>
                <p:nvPr/>
              </p:nvPicPr>
              <p:blipFill>
                <a:blip r:embed="rId247"/>
                <a:stretch>
                  <a:fillRect/>
                </a:stretch>
              </p:blipFill>
              <p:spPr>
                <a:xfrm>
                  <a:off x="3474261" y="5003306"/>
                  <a:ext cx="21600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32" name="Ink 31">
                  <a:extLst>
                    <a:ext uri="{FF2B5EF4-FFF2-40B4-BE49-F238E27FC236}">
                      <a16:creationId xmlns:a16="http://schemas.microsoft.com/office/drawing/2014/main" id="{C0B14B16-AB08-753B-20C7-C5462A605D68}"/>
                    </a:ext>
                  </a:extLst>
                </p14:cNvPr>
                <p14:cNvContentPartPr/>
                <p14:nvPr/>
              </p14:nvContentPartPr>
              <p14:xfrm>
                <a:off x="3750021" y="4993946"/>
                <a:ext cx="263160" cy="262080"/>
              </p14:xfrm>
            </p:contentPart>
          </mc:Choice>
          <mc:Fallback>
            <p:pic>
              <p:nvPicPr>
                <p:cNvPr id="32" name="Ink 31">
                  <a:extLst>
                    <a:ext uri="{FF2B5EF4-FFF2-40B4-BE49-F238E27FC236}">
                      <a16:creationId xmlns:a16="http://schemas.microsoft.com/office/drawing/2014/main" id="{C0B14B16-AB08-753B-20C7-C5462A605D68}"/>
                    </a:ext>
                  </a:extLst>
                </p:cNvPr>
                <p:cNvPicPr/>
                <p:nvPr/>
              </p:nvPicPr>
              <p:blipFill>
                <a:blip r:embed="rId249"/>
                <a:stretch>
                  <a:fillRect/>
                </a:stretch>
              </p:blipFill>
              <p:spPr>
                <a:xfrm>
                  <a:off x="3741021" y="4984946"/>
                  <a:ext cx="28080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33" name="Ink 32">
                  <a:extLst>
                    <a:ext uri="{FF2B5EF4-FFF2-40B4-BE49-F238E27FC236}">
                      <a16:creationId xmlns:a16="http://schemas.microsoft.com/office/drawing/2014/main" id="{9582234A-06B3-1502-C0D8-4B3F47A0D603}"/>
                    </a:ext>
                  </a:extLst>
                </p14:cNvPr>
                <p14:cNvContentPartPr/>
                <p14:nvPr/>
              </p14:nvContentPartPr>
              <p14:xfrm>
                <a:off x="4081221" y="4934906"/>
                <a:ext cx="210600" cy="534600"/>
              </p14:xfrm>
            </p:contentPart>
          </mc:Choice>
          <mc:Fallback>
            <p:pic>
              <p:nvPicPr>
                <p:cNvPr id="33" name="Ink 32">
                  <a:extLst>
                    <a:ext uri="{FF2B5EF4-FFF2-40B4-BE49-F238E27FC236}">
                      <a16:creationId xmlns:a16="http://schemas.microsoft.com/office/drawing/2014/main" id="{9582234A-06B3-1502-C0D8-4B3F47A0D603}"/>
                    </a:ext>
                  </a:extLst>
                </p:cNvPr>
                <p:cNvPicPr/>
                <p:nvPr/>
              </p:nvPicPr>
              <p:blipFill>
                <a:blip r:embed="rId251"/>
                <a:stretch>
                  <a:fillRect/>
                </a:stretch>
              </p:blipFill>
              <p:spPr>
                <a:xfrm>
                  <a:off x="4072221" y="4926266"/>
                  <a:ext cx="228240" cy="552240"/>
                </a:xfrm>
                <a:prstGeom prst="rect">
                  <a:avLst/>
                </a:prstGeom>
              </p:spPr>
            </p:pic>
          </mc:Fallback>
        </mc:AlternateContent>
      </p:grpSp>
      <p:grpSp>
        <p:nvGrpSpPr>
          <p:cNvPr id="37" name="Group 36">
            <a:extLst>
              <a:ext uri="{FF2B5EF4-FFF2-40B4-BE49-F238E27FC236}">
                <a16:creationId xmlns:a16="http://schemas.microsoft.com/office/drawing/2014/main" id="{B17DC843-B7BA-6565-7B74-316FB6F481E3}"/>
              </a:ext>
            </a:extLst>
          </p:cNvPr>
          <p:cNvGrpSpPr/>
          <p:nvPr/>
        </p:nvGrpSpPr>
        <p:grpSpPr>
          <a:xfrm>
            <a:off x="1773981" y="5790986"/>
            <a:ext cx="354600" cy="400320"/>
            <a:chOff x="1773981" y="5790986"/>
            <a:chExt cx="354600" cy="400320"/>
          </a:xfrm>
        </p:grpSpPr>
        <mc:AlternateContent xmlns:mc="http://schemas.openxmlformats.org/markup-compatibility/2006">
          <mc:Choice xmlns:p14="http://schemas.microsoft.com/office/powerpoint/2010/main" Requires="p14">
            <p:contentPart p14:bwMode="auto" r:id="rId252">
              <p14:nvContentPartPr>
                <p14:cNvPr id="35" name="Ink 34">
                  <a:extLst>
                    <a:ext uri="{FF2B5EF4-FFF2-40B4-BE49-F238E27FC236}">
                      <a16:creationId xmlns:a16="http://schemas.microsoft.com/office/drawing/2014/main" id="{9812C598-7DB1-FCF7-65B5-7C788EA93DDD}"/>
                    </a:ext>
                  </a:extLst>
                </p14:cNvPr>
                <p14:cNvContentPartPr/>
                <p14:nvPr/>
              </p14:nvContentPartPr>
              <p14:xfrm>
                <a:off x="1773981" y="5834186"/>
                <a:ext cx="145800" cy="357120"/>
              </p14:xfrm>
            </p:contentPart>
          </mc:Choice>
          <mc:Fallback>
            <p:pic>
              <p:nvPicPr>
                <p:cNvPr id="35" name="Ink 34">
                  <a:extLst>
                    <a:ext uri="{FF2B5EF4-FFF2-40B4-BE49-F238E27FC236}">
                      <a16:creationId xmlns:a16="http://schemas.microsoft.com/office/drawing/2014/main" id="{9812C598-7DB1-FCF7-65B5-7C788EA93DDD}"/>
                    </a:ext>
                  </a:extLst>
                </p:cNvPr>
                <p:cNvPicPr/>
                <p:nvPr/>
              </p:nvPicPr>
              <p:blipFill>
                <a:blip r:embed="rId253"/>
                <a:stretch>
                  <a:fillRect/>
                </a:stretch>
              </p:blipFill>
              <p:spPr>
                <a:xfrm>
                  <a:off x="1765341" y="5825186"/>
                  <a:ext cx="163440" cy="37476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36" name="Ink 35">
                  <a:extLst>
                    <a:ext uri="{FF2B5EF4-FFF2-40B4-BE49-F238E27FC236}">
                      <a16:creationId xmlns:a16="http://schemas.microsoft.com/office/drawing/2014/main" id="{1A493D3E-0D1B-203C-AC21-F820C1691F00}"/>
                    </a:ext>
                  </a:extLst>
                </p14:cNvPr>
                <p14:cNvContentPartPr/>
                <p14:nvPr/>
              </p14:nvContentPartPr>
              <p14:xfrm>
                <a:off x="2093661" y="5790986"/>
                <a:ext cx="34920" cy="364320"/>
              </p14:xfrm>
            </p:contentPart>
          </mc:Choice>
          <mc:Fallback>
            <p:pic>
              <p:nvPicPr>
                <p:cNvPr id="36" name="Ink 35">
                  <a:extLst>
                    <a:ext uri="{FF2B5EF4-FFF2-40B4-BE49-F238E27FC236}">
                      <a16:creationId xmlns:a16="http://schemas.microsoft.com/office/drawing/2014/main" id="{1A493D3E-0D1B-203C-AC21-F820C1691F00}"/>
                    </a:ext>
                  </a:extLst>
                </p:cNvPr>
                <p:cNvPicPr/>
                <p:nvPr/>
              </p:nvPicPr>
              <p:blipFill>
                <a:blip r:embed="rId255"/>
                <a:stretch>
                  <a:fillRect/>
                </a:stretch>
              </p:blipFill>
              <p:spPr>
                <a:xfrm>
                  <a:off x="2084661" y="5781986"/>
                  <a:ext cx="52560" cy="381960"/>
                </a:xfrm>
                <a:prstGeom prst="rect">
                  <a:avLst/>
                </a:prstGeom>
              </p:spPr>
            </p:pic>
          </mc:Fallback>
        </mc:AlternateContent>
      </p:grpSp>
      <p:grpSp>
        <p:nvGrpSpPr>
          <p:cNvPr id="64" name="Group 63">
            <a:extLst>
              <a:ext uri="{FF2B5EF4-FFF2-40B4-BE49-F238E27FC236}">
                <a16:creationId xmlns:a16="http://schemas.microsoft.com/office/drawing/2014/main" id="{9C32685E-8A15-9437-642B-14D042733D1E}"/>
              </a:ext>
            </a:extLst>
          </p:cNvPr>
          <p:cNvGrpSpPr/>
          <p:nvPr/>
        </p:nvGrpSpPr>
        <p:grpSpPr>
          <a:xfrm>
            <a:off x="2217141" y="5724386"/>
            <a:ext cx="1999440" cy="610200"/>
            <a:chOff x="2217141" y="5724386"/>
            <a:chExt cx="1999440" cy="610200"/>
          </a:xfrm>
        </p:grpSpPr>
        <mc:AlternateContent xmlns:mc="http://schemas.openxmlformats.org/markup-compatibility/2006">
          <mc:Choice xmlns:p14="http://schemas.microsoft.com/office/powerpoint/2010/main" Requires="p14">
            <p:contentPart p14:bwMode="auto" r:id="rId256">
              <p14:nvContentPartPr>
                <p14:cNvPr id="40" name="Ink 39">
                  <a:extLst>
                    <a:ext uri="{FF2B5EF4-FFF2-40B4-BE49-F238E27FC236}">
                      <a16:creationId xmlns:a16="http://schemas.microsoft.com/office/drawing/2014/main" id="{7224394C-B554-771C-B766-EEE01982D539}"/>
                    </a:ext>
                  </a:extLst>
                </p14:cNvPr>
                <p14:cNvContentPartPr/>
                <p14:nvPr/>
              </p14:nvContentPartPr>
              <p14:xfrm>
                <a:off x="2217141" y="5724386"/>
                <a:ext cx="193320" cy="213840"/>
              </p14:xfrm>
            </p:contentPart>
          </mc:Choice>
          <mc:Fallback>
            <p:pic>
              <p:nvPicPr>
                <p:cNvPr id="40" name="Ink 39">
                  <a:extLst>
                    <a:ext uri="{FF2B5EF4-FFF2-40B4-BE49-F238E27FC236}">
                      <a16:creationId xmlns:a16="http://schemas.microsoft.com/office/drawing/2014/main" id="{7224394C-B554-771C-B766-EEE01982D539}"/>
                    </a:ext>
                  </a:extLst>
                </p:cNvPr>
                <p:cNvPicPr/>
                <p:nvPr/>
              </p:nvPicPr>
              <p:blipFill>
                <a:blip r:embed="rId257"/>
                <a:stretch>
                  <a:fillRect/>
                </a:stretch>
              </p:blipFill>
              <p:spPr>
                <a:xfrm>
                  <a:off x="2208141" y="5715386"/>
                  <a:ext cx="21096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55" name="Ink 54">
                  <a:extLst>
                    <a:ext uri="{FF2B5EF4-FFF2-40B4-BE49-F238E27FC236}">
                      <a16:creationId xmlns:a16="http://schemas.microsoft.com/office/drawing/2014/main" id="{BAFCA718-A556-9AA6-D2C9-BB2962722598}"/>
                    </a:ext>
                  </a:extLst>
                </p14:cNvPr>
                <p14:cNvContentPartPr/>
                <p14:nvPr/>
              </p14:nvContentPartPr>
              <p14:xfrm>
                <a:off x="2397501" y="5751026"/>
                <a:ext cx="22320" cy="401760"/>
              </p14:xfrm>
            </p:contentPart>
          </mc:Choice>
          <mc:Fallback>
            <p:pic>
              <p:nvPicPr>
                <p:cNvPr id="55" name="Ink 54">
                  <a:extLst>
                    <a:ext uri="{FF2B5EF4-FFF2-40B4-BE49-F238E27FC236}">
                      <a16:creationId xmlns:a16="http://schemas.microsoft.com/office/drawing/2014/main" id="{BAFCA718-A556-9AA6-D2C9-BB2962722598}"/>
                    </a:ext>
                  </a:extLst>
                </p:cNvPr>
                <p:cNvPicPr/>
                <p:nvPr/>
              </p:nvPicPr>
              <p:blipFill>
                <a:blip r:embed="rId259"/>
                <a:stretch>
                  <a:fillRect/>
                </a:stretch>
              </p:blipFill>
              <p:spPr>
                <a:xfrm>
                  <a:off x="2388501" y="5742026"/>
                  <a:ext cx="39960" cy="41940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56" name="Ink 55">
                  <a:extLst>
                    <a:ext uri="{FF2B5EF4-FFF2-40B4-BE49-F238E27FC236}">
                      <a16:creationId xmlns:a16="http://schemas.microsoft.com/office/drawing/2014/main" id="{36D5149A-38CB-0250-FE95-2CCDBA374D80}"/>
                    </a:ext>
                  </a:extLst>
                </p14:cNvPr>
                <p14:cNvContentPartPr/>
                <p14:nvPr/>
              </p14:nvContentPartPr>
              <p14:xfrm>
                <a:off x="2517381" y="5803586"/>
                <a:ext cx="210240" cy="359640"/>
              </p14:xfrm>
            </p:contentPart>
          </mc:Choice>
          <mc:Fallback>
            <p:pic>
              <p:nvPicPr>
                <p:cNvPr id="56" name="Ink 55">
                  <a:extLst>
                    <a:ext uri="{FF2B5EF4-FFF2-40B4-BE49-F238E27FC236}">
                      <a16:creationId xmlns:a16="http://schemas.microsoft.com/office/drawing/2014/main" id="{36D5149A-38CB-0250-FE95-2CCDBA374D80}"/>
                    </a:ext>
                  </a:extLst>
                </p:cNvPr>
                <p:cNvPicPr/>
                <p:nvPr/>
              </p:nvPicPr>
              <p:blipFill>
                <a:blip r:embed="rId261"/>
                <a:stretch>
                  <a:fillRect/>
                </a:stretch>
              </p:blipFill>
              <p:spPr>
                <a:xfrm>
                  <a:off x="2508381" y="5794586"/>
                  <a:ext cx="227880" cy="37728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57" name="Ink 56">
                  <a:extLst>
                    <a:ext uri="{FF2B5EF4-FFF2-40B4-BE49-F238E27FC236}">
                      <a16:creationId xmlns:a16="http://schemas.microsoft.com/office/drawing/2014/main" id="{C7A85427-D271-2704-7E02-986395805B10}"/>
                    </a:ext>
                  </a:extLst>
                </p14:cNvPr>
                <p14:cNvContentPartPr/>
                <p14:nvPr/>
              </p14:nvContentPartPr>
              <p14:xfrm>
                <a:off x="2863341" y="6122186"/>
                <a:ext cx="78480" cy="170640"/>
              </p14:xfrm>
            </p:contentPart>
          </mc:Choice>
          <mc:Fallback>
            <p:pic>
              <p:nvPicPr>
                <p:cNvPr id="57" name="Ink 56">
                  <a:extLst>
                    <a:ext uri="{FF2B5EF4-FFF2-40B4-BE49-F238E27FC236}">
                      <a16:creationId xmlns:a16="http://schemas.microsoft.com/office/drawing/2014/main" id="{C7A85427-D271-2704-7E02-986395805B10}"/>
                    </a:ext>
                  </a:extLst>
                </p:cNvPr>
                <p:cNvPicPr/>
                <p:nvPr/>
              </p:nvPicPr>
              <p:blipFill>
                <a:blip r:embed="rId263"/>
                <a:stretch>
                  <a:fillRect/>
                </a:stretch>
              </p:blipFill>
              <p:spPr>
                <a:xfrm>
                  <a:off x="2854701" y="6113186"/>
                  <a:ext cx="9612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59" name="Ink 58">
                  <a:extLst>
                    <a:ext uri="{FF2B5EF4-FFF2-40B4-BE49-F238E27FC236}">
                      <a16:creationId xmlns:a16="http://schemas.microsoft.com/office/drawing/2014/main" id="{1E464119-251E-FA76-637E-521FF3940923}"/>
                    </a:ext>
                  </a:extLst>
                </p14:cNvPr>
                <p14:cNvContentPartPr/>
                <p14:nvPr/>
              </p14:nvContentPartPr>
              <p14:xfrm>
                <a:off x="3132261" y="5750306"/>
                <a:ext cx="221400" cy="320760"/>
              </p14:xfrm>
            </p:contentPart>
          </mc:Choice>
          <mc:Fallback>
            <p:pic>
              <p:nvPicPr>
                <p:cNvPr id="59" name="Ink 58">
                  <a:extLst>
                    <a:ext uri="{FF2B5EF4-FFF2-40B4-BE49-F238E27FC236}">
                      <a16:creationId xmlns:a16="http://schemas.microsoft.com/office/drawing/2014/main" id="{1E464119-251E-FA76-637E-521FF3940923}"/>
                    </a:ext>
                  </a:extLst>
                </p:cNvPr>
                <p:cNvPicPr/>
                <p:nvPr/>
              </p:nvPicPr>
              <p:blipFill>
                <a:blip r:embed="rId265"/>
                <a:stretch>
                  <a:fillRect/>
                </a:stretch>
              </p:blipFill>
              <p:spPr>
                <a:xfrm>
                  <a:off x="3123261" y="5741306"/>
                  <a:ext cx="23904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60" name="Ink 59">
                  <a:extLst>
                    <a:ext uri="{FF2B5EF4-FFF2-40B4-BE49-F238E27FC236}">
                      <a16:creationId xmlns:a16="http://schemas.microsoft.com/office/drawing/2014/main" id="{99F87DE6-AF45-C932-4D1B-6B76362B3BD9}"/>
                    </a:ext>
                  </a:extLst>
                </p14:cNvPr>
                <p14:cNvContentPartPr/>
                <p14:nvPr/>
              </p14:nvContentPartPr>
              <p14:xfrm>
                <a:off x="3471381" y="5773346"/>
                <a:ext cx="224640" cy="268200"/>
              </p14:xfrm>
            </p:contentPart>
          </mc:Choice>
          <mc:Fallback>
            <p:pic>
              <p:nvPicPr>
                <p:cNvPr id="60" name="Ink 59">
                  <a:extLst>
                    <a:ext uri="{FF2B5EF4-FFF2-40B4-BE49-F238E27FC236}">
                      <a16:creationId xmlns:a16="http://schemas.microsoft.com/office/drawing/2014/main" id="{99F87DE6-AF45-C932-4D1B-6B76362B3BD9}"/>
                    </a:ext>
                  </a:extLst>
                </p:cNvPr>
                <p:cNvPicPr/>
                <p:nvPr/>
              </p:nvPicPr>
              <p:blipFill>
                <a:blip r:embed="rId267"/>
                <a:stretch>
                  <a:fillRect/>
                </a:stretch>
              </p:blipFill>
              <p:spPr>
                <a:xfrm>
                  <a:off x="3462741" y="5764346"/>
                  <a:ext cx="24228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61" name="Ink 60">
                  <a:extLst>
                    <a:ext uri="{FF2B5EF4-FFF2-40B4-BE49-F238E27FC236}">
                      <a16:creationId xmlns:a16="http://schemas.microsoft.com/office/drawing/2014/main" id="{669168F1-55C1-4427-95ED-70B2AF6577F9}"/>
                    </a:ext>
                  </a:extLst>
                </p14:cNvPr>
                <p14:cNvContentPartPr/>
                <p14:nvPr/>
              </p14:nvContentPartPr>
              <p14:xfrm>
                <a:off x="3769821" y="5803946"/>
                <a:ext cx="275040" cy="160560"/>
              </p14:xfrm>
            </p:contentPart>
          </mc:Choice>
          <mc:Fallback>
            <p:pic>
              <p:nvPicPr>
                <p:cNvPr id="61" name="Ink 60">
                  <a:extLst>
                    <a:ext uri="{FF2B5EF4-FFF2-40B4-BE49-F238E27FC236}">
                      <a16:creationId xmlns:a16="http://schemas.microsoft.com/office/drawing/2014/main" id="{669168F1-55C1-4427-95ED-70B2AF6577F9}"/>
                    </a:ext>
                  </a:extLst>
                </p:cNvPr>
                <p:cNvPicPr/>
                <p:nvPr/>
              </p:nvPicPr>
              <p:blipFill>
                <a:blip r:embed="rId269"/>
                <a:stretch>
                  <a:fillRect/>
                </a:stretch>
              </p:blipFill>
              <p:spPr>
                <a:xfrm>
                  <a:off x="3760821" y="5795306"/>
                  <a:ext cx="29268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62" name="Ink 61">
                  <a:extLst>
                    <a:ext uri="{FF2B5EF4-FFF2-40B4-BE49-F238E27FC236}">
                      <a16:creationId xmlns:a16="http://schemas.microsoft.com/office/drawing/2014/main" id="{9B0D2829-394C-DE7D-7962-44F54F981C16}"/>
                    </a:ext>
                  </a:extLst>
                </p14:cNvPr>
                <p14:cNvContentPartPr/>
                <p14:nvPr/>
              </p14:nvContentPartPr>
              <p14:xfrm>
                <a:off x="3962061" y="5751026"/>
                <a:ext cx="26280" cy="345960"/>
              </p14:xfrm>
            </p:contentPart>
          </mc:Choice>
          <mc:Fallback>
            <p:pic>
              <p:nvPicPr>
                <p:cNvPr id="62" name="Ink 61">
                  <a:extLst>
                    <a:ext uri="{FF2B5EF4-FFF2-40B4-BE49-F238E27FC236}">
                      <a16:creationId xmlns:a16="http://schemas.microsoft.com/office/drawing/2014/main" id="{9B0D2829-394C-DE7D-7962-44F54F981C16}"/>
                    </a:ext>
                  </a:extLst>
                </p:cNvPr>
                <p:cNvPicPr/>
                <p:nvPr/>
              </p:nvPicPr>
              <p:blipFill>
                <a:blip r:embed="rId271"/>
                <a:stretch>
                  <a:fillRect/>
                </a:stretch>
              </p:blipFill>
              <p:spPr>
                <a:xfrm>
                  <a:off x="3953061" y="5742026"/>
                  <a:ext cx="43920" cy="36360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63" name="Ink 62">
                  <a:extLst>
                    <a:ext uri="{FF2B5EF4-FFF2-40B4-BE49-F238E27FC236}">
                      <a16:creationId xmlns:a16="http://schemas.microsoft.com/office/drawing/2014/main" id="{D2DE56D0-F777-08A0-6F30-AB592DE0493F}"/>
                    </a:ext>
                  </a:extLst>
                </p14:cNvPr>
                <p14:cNvContentPartPr/>
                <p14:nvPr/>
              </p14:nvContentPartPr>
              <p14:xfrm>
                <a:off x="4154661" y="6060986"/>
                <a:ext cx="61920" cy="273600"/>
              </p14:xfrm>
            </p:contentPart>
          </mc:Choice>
          <mc:Fallback>
            <p:pic>
              <p:nvPicPr>
                <p:cNvPr id="63" name="Ink 62">
                  <a:extLst>
                    <a:ext uri="{FF2B5EF4-FFF2-40B4-BE49-F238E27FC236}">
                      <a16:creationId xmlns:a16="http://schemas.microsoft.com/office/drawing/2014/main" id="{D2DE56D0-F777-08A0-6F30-AB592DE0493F}"/>
                    </a:ext>
                  </a:extLst>
                </p:cNvPr>
                <p:cNvPicPr/>
                <p:nvPr/>
              </p:nvPicPr>
              <p:blipFill>
                <a:blip r:embed="rId273"/>
                <a:stretch>
                  <a:fillRect/>
                </a:stretch>
              </p:blipFill>
              <p:spPr>
                <a:xfrm>
                  <a:off x="4146021" y="6051986"/>
                  <a:ext cx="79560" cy="291240"/>
                </a:xfrm>
                <a:prstGeom prst="rect">
                  <a:avLst/>
                </a:prstGeom>
              </p:spPr>
            </p:pic>
          </mc:Fallback>
        </mc:AlternateContent>
      </p:grpSp>
      <p:grpSp>
        <p:nvGrpSpPr>
          <p:cNvPr id="72" name="Group 71">
            <a:extLst>
              <a:ext uri="{FF2B5EF4-FFF2-40B4-BE49-F238E27FC236}">
                <a16:creationId xmlns:a16="http://schemas.microsoft.com/office/drawing/2014/main" id="{182A99FC-545E-1440-8812-996668E21ED7}"/>
              </a:ext>
            </a:extLst>
          </p:cNvPr>
          <p:cNvGrpSpPr/>
          <p:nvPr/>
        </p:nvGrpSpPr>
        <p:grpSpPr>
          <a:xfrm>
            <a:off x="4327461" y="5671826"/>
            <a:ext cx="1047600" cy="473040"/>
            <a:chOff x="4327461" y="5671826"/>
            <a:chExt cx="1047600" cy="473040"/>
          </a:xfrm>
        </p:grpSpPr>
        <mc:AlternateContent xmlns:mc="http://schemas.openxmlformats.org/markup-compatibility/2006">
          <mc:Choice xmlns:p14="http://schemas.microsoft.com/office/powerpoint/2010/main" Requires="p14">
            <p:contentPart p14:bwMode="auto" r:id="rId274">
              <p14:nvContentPartPr>
                <p14:cNvPr id="66" name="Ink 65">
                  <a:extLst>
                    <a:ext uri="{FF2B5EF4-FFF2-40B4-BE49-F238E27FC236}">
                      <a16:creationId xmlns:a16="http://schemas.microsoft.com/office/drawing/2014/main" id="{3E437473-EAF2-97F7-14F3-B59591A077B2}"/>
                    </a:ext>
                  </a:extLst>
                </p14:cNvPr>
                <p14:cNvContentPartPr/>
                <p14:nvPr/>
              </p14:nvContentPartPr>
              <p14:xfrm>
                <a:off x="4327461" y="5751026"/>
                <a:ext cx="216360" cy="120240"/>
              </p14:xfrm>
            </p:contentPart>
          </mc:Choice>
          <mc:Fallback>
            <p:pic>
              <p:nvPicPr>
                <p:cNvPr id="66" name="Ink 65">
                  <a:extLst>
                    <a:ext uri="{FF2B5EF4-FFF2-40B4-BE49-F238E27FC236}">
                      <a16:creationId xmlns:a16="http://schemas.microsoft.com/office/drawing/2014/main" id="{3E437473-EAF2-97F7-14F3-B59591A077B2}"/>
                    </a:ext>
                  </a:extLst>
                </p:cNvPr>
                <p:cNvPicPr/>
                <p:nvPr/>
              </p:nvPicPr>
              <p:blipFill>
                <a:blip r:embed="rId275"/>
                <a:stretch>
                  <a:fillRect/>
                </a:stretch>
              </p:blipFill>
              <p:spPr>
                <a:xfrm>
                  <a:off x="4318821" y="5742026"/>
                  <a:ext cx="23400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67" name="Ink 66">
                  <a:extLst>
                    <a:ext uri="{FF2B5EF4-FFF2-40B4-BE49-F238E27FC236}">
                      <a16:creationId xmlns:a16="http://schemas.microsoft.com/office/drawing/2014/main" id="{E3C4621E-AC9A-AC47-3A73-419138DFA59E}"/>
                    </a:ext>
                  </a:extLst>
                </p14:cNvPr>
                <p14:cNvContentPartPr/>
                <p14:nvPr/>
              </p14:nvContentPartPr>
              <p14:xfrm>
                <a:off x="4557861" y="5671826"/>
                <a:ext cx="10800" cy="372600"/>
              </p14:xfrm>
            </p:contentPart>
          </mc:Choice>
          <mc:Fallback>
            <p:pic>
              <p:nvPicPr>
                <p:cNvPr id="67" name="Ink 66">
                  <a:extLst>
                    <a:ext uri="{FF2B5EF4-FFF2-40B4-BE49-F238E27FC236}">
                      <a16:creationId xmlns:a16="http://schemas.microsoft.com/office/drawing/2014/main" id="{E3C4621E-AC9A-AC47-3A73-419138DFA59E}"/>
                    </a:ext>
                  </a:extLst>
                </p:cNvPr>
                <p:cNvPicPr/>
                <p:nvPr/>
              </p:nvPicPr>
              <p:blipFill>
                <a:blip r:embed="rId277"/>
                <a:stretch>
                  <a:fillRect/>
                </a:stretch>
              </p:blipFill>
              <p:spPr>
                <a:xfrm>
                  <a:off x="4549221" y="5662826"/>
                  <a:ext cx="28440" cy="39024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68" name="Ink 67">
                  <a:extLst>
                    <a:ext uri="{FF2B5EF4-FFF2-40B4-BE49-F238E27FC236}">
                      <a16:creationId xmlns:a16="http://schemas.microsoft.com/office/drawing/2014/main" id="{E8E1F238-89E0-EF23-8045-40520AD6CA1C}"/>
                    </a:ext>
                  </a:extLst>
                </p14:cNvPr>
                <p14:cNvContentPartPr/>
                <p14:nvPr/>
              </p14:nvContentPartPr>
              <p14:xfrm>
                <a:off x="4702581" y="5736266"/>
                <a:ext cx="198000" cy="280800"/>
              </p14:xfrm>
            </p:contentPart>
          </mc:Choice>
          <mc:Fallback>
            <p:pic>
              <p:nvPicPr>
                <p:cNvPr id="68" name="Ink 67">
                  <a:extLst>
                    <a:ext uri="{FF2B5EF4-FFF2-40B4-BE49-F238E27FC236}">
                      <a16:creationId xmlns:a16="http://schemas.microsoft.com/office/drawing/2014/main" id="{E8E1F238-89E0-EF23-8045-40520AD6CA1C}"/>
                    </a:ext>
                  </a:extLst>
                </p:cNvPr>
                <p:cNvPicPr/>
                <p:nvPr/>
              </p:nvPicPr>
              <p:blipFill>
                <a:blip r:embed="rId279"/>
                <a:stretch>
                  <a:fillRect/>
                </a:stretch>
              </p:blipFill>
              <p:spPr>
                <a:xfrm>
                  <a:off x="4693941" y="5727266"/>
                  <a:ext cx="21564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70" name="Ink 69">
                  <a:extLst>
                    <a:ext uri="{FF2B5EF4-FFF2-40B4-BE49-F238E27FC236}">
                      <a16:creationId xmlns:a16="http://schemas.microsoft.com/office/drawing/2014/main" id="{69C1D30A-DABA-B9CD-FCA0-4B632EEAEC68}"/>
                    </a:ext>
                  </a:extLst>
                </p14:cNvPr>
                <p14:cNvContentPartPr/>
                <p14:nvPr/>
              </p14:nvContentPartPr>
              <p14:xfrm>
                <a:off x="4995621" y="5731946"/>
                <a:ext cx="55440" cy="412920"/>
              </p14:xfrm>
            </p:contentPart>
          </mc:Choice>
          <mc:Fallback>
            <p:pic>
              <p:nvPicPr>
                <p:cNvPr id="70" name="Ink 69">
                  <a:extLst>
                    <a:ext uri="{FF2B5EF4-FFF2-40B4-BE49-F238E27FC236}">
                      <a16:creationId xmlns:a16="http://schemas.microsoft.com/office/drawing/2014/main" id="{69C1D30A-DABA-B9CD-FCA0-4B632EEAEC68}"/>
                    </a:ext>
                  </a:extLst>
                </p:cNvPr>
                <p:cNvPicPr/>
                <p:nvPr/>
              </p:nvPicPr>
              <p:blipFill>
                <a:blip r:embed="rId281"/>
                <a:stretch>
                  <a:fillRect/>
                </a:stretch>
              </p:blipFill>
              <p:spPr>
                <a:xfrm>
                  <a:off x="4986981" y="5722946"/>
                  <a:ext cx="73080" cy="43056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71" name="Ink 70">
                  <a:extLst>
                    <a:ext uri="{FF2B5EF4-FFF2-40B4-BE49-F238E27FC236}">
                      <a16:creationId xmlns:a16="http://schemas.microsoft.com/office/drawing/2014/main" id="{70685432-EEE3-0B45-9559-8C0B35E1170A}"/>
                    </a:ext>
                  </a:extLst>
                </p14:cNvPr>
                <p14:cNvContentPartPr/>
                <p14:nvPr/>
              </p14:nvContentPartPr>
              <p14:xfrm>
                <a:off x="5194701" y="5684786"/>
                <a:ext cx="180360" cy="456480"/>
              </p14:xfrm>
            </p:contentPart>
          </mc:Choice>
          <mc:Fallback>
            <p:pic>
              <p:nvPicPr>
                <p:cNvPr id="71" name="Ink 70">
                  <a:extLst>
                    <a:ext uri="{FF2B5EF4-FFF2-40B4-BE49-F238E27FC236}">
                      <a16:creationId xmlns:a16="http://schemas.microsoft.com/office/drawing/2014/main" id="{70685432-EEE3-0B45-9559-8C0B35E1170A}"/>
                    </a:ext>
                  </a:extLst>
                </p:cNvPr>
                <p:cNvPicPr/>
                <p:nvPr/>
              </p:nvPicPr>
              <p:blipFill>
                <a:blip r:embed="rId283"/>
                <a:stretch>
                  <a:fillRect/>
                </a:stretch>
              </p:blipFill>
              <p:spPr>
                <a:xfrm>
                  <a:off x="5185701" y="5675786"/>
                  <a:ext cx="198000" cy="474120"/>
                </a:xfrm>
                <a:prstGeom prst="rect">
                  <a:avLst/>
                </a:prstGeom>
              </p:spPr>
            </p:pic>
          </mc:Fallback>
        </mc:AlternateContent>
      </p:grpSp>
      <p:grpSp>
        <p:nvGrpSpPr>
          <p:cNvPr id="76" name="Group 75">
            <a:extLst>
              <a:ext uri="{FF2B5EF4-FFF2-40B4-BE49-F238E27FC236}">
                <a16:creationId xmlns:a16="http://schemas.microsoft.com/office/drawing/2014/main" id="{F98DB2EB-528C-40E5-6AF3-565B27208C7F}"/>
              </a:ext>
            </a:extLst>
          </p:cNvPr>
          <p:cNvGrpSpPr/>
          <p:nvPr/>
        </p:nvGrpSpPr>
        <p:grpSpPr>
          <a:xfrm>
            <a:off x="7857981" y="4199426"/>
            <a:ext cx="372600" cy="263160"/>
            <a:chOff x="7857981" y="4199426"/>
            <a:chExt cx="372600" cy="263160"/>
          </a:xfrm>
        </p:grpSpPr>
        <mc:AlternateContent xmlns:mc="http://schemas.openxmlformats.org/markup-compatibility/2006">
          <mc:Choice xmlns:p14="http://schemas.microsoft.com/office/powerpoint/2010/main" Requires="p14">
            <p:contentPart p14:bwMode="auto" r:id="rId284">
              <p14:nvContentPartPr>
                <p14:cNvPr id="73" name="Ink 72">
                  <a:extLst>
                    <a:ext uri="{FF2B5EF4-FFF2-40B4-BE49-F238E27FC236}">
                      <a16:creationId xmlns:a16="http://schemas.microsoft.com/office/drawing/2014/main" id="{42E47987-892C-AF83-FC45-56BA4C9F5BA0}"/>
                    </a:ext>
                  </a:extLst>
                </p14:cNvPr>
                <p14:cNvContentPartPr/>
                <p14:nvPr/>
              </p14:nvContentPartPr>
              <p14:xfrm>
                <a:off x="7857981" y="4200866"/>
                <a:ext cx="33480" cy="245160"/>
              </p14:xfrm>
            </p:contentPart>
          </mc:Choice>
          <mc:Fallback>
            <p:pic>
              <p:nvPicPr>
                <p:cNvPr id="73" name="Ink 72">
                  <a:extLst>
                    <a:ext uri="{FF2B5EF4-FFF2-40B4-BE49-F238E27FC236}">
                      <a16:creationId xmlns:a16="http://schemas.microsoft.com/office/drawing/2014/main" id="{42E47987-892C-AF83-FC45-56BA4C9F5BA0}"/>
                    </a:ext>
                  </a:extLst>
                </p:cNvPr>
                <p:cNvPicPr/>
                <p:nvPr/>
              </p:nvPicPr>
              <p:blipFill>
                <a:blip r:embed="rId285"/>
                <a:stretch>
                  <a:fillRect/>
                </a:stretch>
              </p:blipFill>
              <p:spPr>
                <a:xfrm>
                  <a:off x="7849341" y="4191866"/>
                  <a:ext cx="5112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74" name="Ink 73">
                  <a:extLst>
                    <a:ext uri="{FF2B5EF4-FFF2-40B4-BE49-F238E27FC236}">
                      <a16:creationId xmlns:a16="http://schemas.microsoft.com/office/drawing/2014/main" id="{8E0F9B86-ABDB-3E77-3ED7-8F64D47CC722}"/>
                    </a:ext>
                  </a:extLst>
                </p14:cNvPr>
                <p14:cNvContentPartPr/>
                <p14:nvPr/>
              </p14:nvContentPartPr>
              <p14:xfrm>
                <a:off x="8003781" y="4199426"/>
                <a:ext cx="226800" cy="263160"/>
              </p14:xfrm>
            </p:contentPart>
          </mc:Choice>
          <mc:Fallback>
            <p:pic>
              <p:nvPicPr>
                <p:cNvPr id="74" name="Ink 73">
                  <a:extLst>
                    <a:ext uri="{FF2B5EF4-FFF2-40B4-BE49-F238E27FC236}">
                      <a16:creationId xmlns:a16="http://schemas.microsoft.com/office/drawing/2014/main" id="{8E0F9B86-ABDB-3E77-3ED7-8F64D47CC722}"/>
                    </a:ext>
                  </a:extLst>
                </p:cNvPr>
                <p:cNvPicPr/>
                <p:nvPr/>
              </p:nvPicPr>
              <p:blipFill>
                <a:blip r:embed="rId287"/>
                <a:stretch>
                  <a:fillRect/>
                </a:stretch>
              </p:blipFill>
              <p:spPr>
                <a:xfrm>
                  <a:off x="7995141" y="4190426"/>
                  <a:ext cx="244440" cy="280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8">
            <p14:nvContentPartPr>
              <p14:cNvPr id="75" name="Ink 74">
                <a:extLst>
                  <a:ext uri="{FF2B5EF4-FFF2-40B4-BE49-F238E27FC236}">
                    <a16:creationId xmlns:a16="http://schemas.microsoft.com/office/drawing/2014/main" id="{3E1B1AFC-88A7-8503-B276-32EECBA52308}"/>
                  </a:ext>
                </a:extLst>
              </p14:cNvPr>
              <p14:cNvContentPartPr/>
              <p14:nvPr/>
            </p14:nvContentPartPr>
            <p14:xfrm>
              <a:off x="8454861" y="4200506"/>
              <a:ext cx="53280" cy="294480"/>
            </p14:xfrm>
          </p:contentPart>
        </mc:Choice>
        <mc:Fallback>
          <p:pic>
            <p:nvPicPr>
              <p:cNvPr id="75" name="Ink 74">
                <a:extLst>
                  <a:ext uri="{FF2B5EF4-FFF2-40B4-BE49-F238E27FC236}">
                    <a16:creationId xmlns:a16="http://schemas.microsoft.com/office/drawing/2014/main" id="{3E1B1AFC-88A7-8503-B276-32EECBA52308}"/>
                  </a:ext>
                </a:extLst>
              </p:cNvPr>
              <p:cNvPicPr/>
              <p:nvPr/>
            </p:nvPicPr>
            <p:blipFill>
              <a:blip r:embed="rId289"/>
              <a:stretch>
                <a:fillRect/>
              </a:stretch>
            </p:blipFill>
            <p:spPr>
              <a:xfrm>
                <a:off x="8445861" y="4191866"/>
                <a:ext cx="70920" cy="312120"/>
              </a:xfrm>
              <a:prstGeom prst="rect">
                <a:avLst/>
              </a:prstGeom>
            </p:spPr>
          </p:pic>
        </mc:Fallback>
      </mc:AlternateContent>
      <p:grpSp>
        <p:nvGrpSpPr>
          <p:cNvPr id="84" name="Group 83">
            <a:extLst>
              <a:ext uri="{FF2B5EF4-FFF2-40B4-BE49-F238E27FC236}">
                <a16:creationId xmlns:a16="http://schemas.microsoft.com/office/drawing/2014/main" id="{466D65E7-0C7F-34EA-3075-0A7DFFC7DC8F}"/>
              </a:ext>
            </a:extLst>
          </p:cNvPr>
          <p:cNvGrpSpPr/>
          <p:nvPr/>
        </p:nvGrpSpPr>
        <p:grpSpPr>
          <a:xfrm>
            <a:off x="7869501" y="4791986"/>
            <a:ext cx="1191600" cy="539640"/>
            <a:chOff x="7869501" y="4791986"/>
            <a:chExt cx="1191600" cy="539640"/>
          </a:xfrm>
        </p:grpSpPr>
        <mc:AlternateContent xmlns:mc="http://schemas.openxmlformats.org/markup-compatibility/2006">
          <mc:Choice xmlns:p14="http://schemas.microsoft.com/office/powerpoint/2010/main" Requires="p14">
            <p:contentPart p14:bwMode="auto" r:id="rId290">
              <p14:nvContentPartPr>
                <p14:cNvPr id="77" name="Ink 76">
                  <a:extLst>
                    <a:ext uri="{FF2B5EF4-FFF2-40B4-BE49-F238E27FC236}">
                      <a16:creationId xmlns:a16="http://schemas.microsoft.com/office/drawing/2014/main" id="{5BB8B6E9-E893-2C16-C5E5-DA542C3AB89B}"/>
                    </a:ext>
                  </a:extLst>
                </p14:cNvPr>
                <p14:cNvContentPartPr/>
                <p14:nvPr/>
              </p14:nvContentPartPr>
              <p14:xfrm>
                <a:off x="7869501" y="4796666"/>
                <a:ext cx="171720" cy="424800"/>
              </p14:xfrm>
            </p:contentPart>
          </mc:Choice>
          <mc:Fallback>
            <p:pic>
              <p:nvPicPr>
                <p:cNvPr id="77" name="Ink 76">
                  <a:extLst>
                    <a:ext uri="{FF2B5EF4-FFF2-40B4-BE49-F238E27FC236}">
                      <a16:creationId xmlns:a16="http://schemas.microsoft.com/office/drawing/2014/main" id="{5BB8B6E9-E893-2C16-C5E5-DA542C3AB89B}"/>
                    </a:ext>
                  </a:extLst>
                </p:cNvPr>
                <p:cNvPicPr/>
                <p:nvPr/>
              </p:nvPicPr>
              <p:blipFill>
                <a:blip r:embed="rId291"/>
                <a:stretch>
                  <a:fillRect/>
                </a:stretch>
              </p:blipFill>
              <p:spPr>
                <a:xfrm>
                  <a:off x="7860501" y="4788026"/>
                  <a:ext cx="189360" cy="44244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79" name="Ink 78">
                  <a:extLst>
                    <a:ext uri="{FF2B5EF4-FFF2-40B4-BE49-F238E27FC236}">
                      <a16:creationId xmlns:a16="http://schemas.microsoft.com/office/drawing/2014/main" id="{1DDE2F1B-619F-4CAD-C735-C559874C1B3E}"/>
                    </a:ext>
                  </a:extLst>
                </p14:cNvPr>
                <p14:cNvContentPartPr/>
                <p14:nvPr/>
              </p14:nvContentPartPr>
              <p14:xfrm>
                <a:off x="8043021" y="4861826"/>
                <a:ext cx="262800" cy="288000"/>
              </p14:xfrm>
            </p:contentPart>
          </mc:Choice>
          <mc:Fallback>
            <p:pic>
              <p:nvPicPr>
                <p:cNvPr id="79" name="Ink 78">
                  <a:extLst>
                    <a:ext uri="{FF2B5EF4-FFF2-40B4-BE49-F238E27FC236}">
                      <a16:creationId xmlns:a16="http://schemas.microsoft.com/office/drawing/2014/main" id="{1DDE2F1B-619F-4CAD-C735-C559874C1B3E}"/>
                    </a:ext>
                  </a:extLst>
                </p:cNvPr>
                <p:cNvPicPr/>
                <p:nvPr/>
              </p:nvPicPr>
              <p:blipFill>
                <a:blip r:embed="rId293"/>
                <a:stretch>
                  <a:fillRect/>
                </a:stretch>
              </p:blipFill>
              <p:spPr>
                <a:xfrm>
                  <a:off x="8034381" y="4852826"/>
                  <a:ext cx="28044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80" name="Ink 79">
                  <a:extLst>
                    <a:ext uri="{FF2B5EF4-FFF2-40B4-BE49-F238E27FC236}">
                      <a16:creationId xmlns:a16="http://schemas.microsoft.com/office/drawing/2014/main" id="{A3B7B423-EE07-3966-5F90-4D292A308D6E}"/>
                    </a:ext>
                  </a:extLst>
                </p14:cNvPr>
                <p14:cNvContentPartPr/>
                <p14:nvPr/>
              </p14:nvContentPartPr>
              <p14:xfrm>
                <a:off x="8383581" y="4863626"/>
                <a:ext cx="189360" cy="156960"/>
              </p14:xfrm>
            </p:contentPart>
          </mc:Choice>
          <mc:Fallback>
            <p:pic>
              <p:nvPicPr>
                <p:cNvPr id="80" name="Ink 79">
                  <a:extLst>
                    <a:ext uri="{FF2B5EF4-FFF2-40B4-BE49-F238E27FC236}">
                      <a16:creationId xmlns:a16="http://schemas.microsoft.com/office/drawing/2014/main" id="{A3B7B423-EE07-3966-5F90-4D292A308D6E}"/>
                    </a:ext>
                  </a:extLst>
                </p:cNvPr>
                <p:cNvPicPr/>
                <p:nvPr/>
              </p:nvPicPr>
              <p:blipFill>
                <a:blip r:embed="rId295"/>
                <a:stretch>
                  <a:fillRect/>
                </a:stretch>
              </p:blipFill>
              <p:spPr>
                <a:xfrm>
                  <a:off x="8374581" y="4854626"/>
                  <a:ext cx="20700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81" name="Ink 80">
                  <a:extLst>
                    <a:ext uri="{FF2B5EF4-FFF2-40B4-BE49-F238E27FC236}">
                      <a16:creationId xmlns:a16="http://schemas.microsoft.com/office/drawing/2014/main" id="{E572E401-D711-EE89-8D10-37323ED0A56A}"/>
                    </a:ext>
                  </a:extLst>
                </p14:cNvPr>
                <p14:cNvContentPartPr/>
                <p14:nvPr/>
              </p14:nvContentPartPr>
              <p14:xfrm>
                <a:off x="8574021" y="4836626"/>
                <a:ext cx="13680" cy="299880"/>
              </p14:xfrm>
            </p:contentPart>
          </mc:Choice>
          <mc:Fallback>
            <p:pic>
              <p:nvPicPr>
                <p:cNvPr id="81" name="Ink 80">
                  <a:extLst>
                    <a:ext uri="{FF2B5EF4-FFF2-40B4-BE49-F238E27FC236}">
                      <a16:creationId xmlns:a16="http://schemas.microsoft.com/office/drawing/2014/main" id="{E572E401-D711-EE89-8D10-37323ED0A56A}"/>
                    </a:ext>
                  </a:extLst>
                </p:cNvPr>
                <p:cNvPicPr/>
                <p:nvPr/>
              </p:nvPicPr>
              <p:blipFill>
                <a:blip r:embed="rId297"/>
                <a:stretch>
                  <a:fillRect/>
                </a:stretch>
              </p:blipFill>
              <p:spPr>
                <a:xfrm>
                  <a:off x="8565021" y="4827986"/>
                  <a:ext cx="3132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82" name="Ink 81">
                  <a:extLst>
                    <a:ext uri="{FF2B5EF4-FFF2-40B4-BE49-F238E27FC236}">
                      <a16:creationId xmlns:a16="http://schemas.microsoft.com/office/drawing/2014/main" id="{EA42FC16-D457-6DC4-4E4F-425032640668}"/>
                    </a:ext>
                  </a:extLst>
                </p14:cNvPr>
                <p14:cNvContentPartPr/>
                <p14:nvPr/>
              </p14:nvContentPartPr>
              <p14:xfrm>
                <a:off x="8685981" y="4791986"/>
                <a:ext cx="229320" cy="324000"/>
              </p14:xfrm>
            </p:contentPart>
          </mc:Choice>
          <mc:Fallback>
            <p:pic>
              <p:nvPicPr>
                <p:cNvPr id="82" name="Ink 81">
                  <a:extLst>
                    <a:ext uri="{FF2B5EF4-FFF2-40B4-BE49-F238E27FC236}">
                      <a16:creationId xmlns:a16="http://schemas.microsoft.com/office/drawing/2014/main" id="{EA42FC16-D457-6DC4-4E4F-425032640668}"/>
                    </a:ext>
                  </a:extLst>
                </p:cNvPr>
                <p:cNvPicPr/>
                <p:nvPr/>
              </p:nvPicPr>
              <p:blipFill>
                <a:blip r:embed="rId299"/>
                <a:stretch>
                  <a:fillRect/>
                </a:stretch>
              </p:blipFill>
              <p:spPr>
                <a:xfrm>
                  <a:off x="8676981" y="4782986"/>
                  <a:ext cx="24696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83" name="Ink 82">
                  <a:extLst>
                    <a:ext uri="{FF2B5EF4-FFF2-40B4-BE49-F238E27FC236}">
                      <a16:creationId xmlns:a16="http://schemas.microsoft.com/office/drawing/2014/main" id="{D31E4483-E2AB-C673-A4A6-F5E368C7B08C}"/>
                    </a:ext>
                  </a:extLst>
                </p14:cNvPr>
                <p14:cNvContentPartPr/>
                <p14:nvPr/>
              </p14:nvContentPartPr>
              <p14:xfrm>
                <a:off x="8919621" y="5128226"/>
                <a:ext cx="141480" cy="203400"/>
              </p14:xfrm>
            </p:contentPart>
          </mc:Choice>
          <mc:Fallback>
            <p:pic>
              <p:nvPicPr>
                <p:cNvPr id="83" name="Ink 82">
                  <a:extLst>
                    <a:ext uri="{FF2B5EF4-FFF2-40B4-BE49-F238E27FC236}">
                      <a16:creationId xmlns:a16="http://schemas.microsoft.com/office/drawing/2014/main" id="{D31E4483-E2AB-C673-A4A6-F5E368C7B08C}"/>
                    </a:ext>
                  </a:extLst>
                </p:cNvPr>
                <p:cNvPicPr/>
                <p:nvPr/>
              </p:nvPicPr>
              <p:blipFill>
                <a:blip r:embed="rId301"/>
                <a:stretch>
                  <a:fillRect/>
                </a:stretch>
              </p:blipFill>
              <p:spPr>
                <a:xfrm>
                  <a:off x="8910621" y="5119586"/>
                  <a:ext cx="159120" cy="221040"/>
                </a:xfrm>
                <a:prstGeom prst="rect">
                  <a:avLst/>
                </a:prstGeom>
              </p:spPr>
            </p:pic>
          </mc:Fallback>
        </mc:AlternateContent>
      </p:grpSp>
      <p:grpSp>
        <p:nvGrpSpPr>
          <p:cNvPr id="128" name="Group 127">
            <a:extLst>
              <a:ext uri="{FF2B5EF4-FFF2-40B4-BE49-F238E27FC236}">
                <a16:creationId xmlns:a16="http://schemas.microsoft.com/office/drawing/2014/main" id="{3B2DC983-A07E-47CA-B4FA-55419A0B20EF}"/>
              </a:ext>
            </a:extLst>
          </p:cNvPr>
          <p:cNvGrpSpPr/>
          <p:nvPr/>
        </p:nvGrpSpPr>
        <p:grpSpPr>
          <a:xfrm>
            <a:off x="9288981" y="4703786"/>
            <a:ext cx="1056600" cy="579960"/>
            <a:chOff x="9288981" y="4703786"/>
            <a:chExt cx="1056600" cy="579960"/>
          </a:xfrm>
        </p:grpSpPr>
        <mc:AlternateContent xmlns:mc="http://schemas.openxmlformats.org/markup-compatibility/2006">
          <mc:Choice xmlns:p14="http://schemas.microsoft.com/office/powerpoint/2010/main" Requires="p14">
            <p:contentPart p14:bwMode="auto" r:id="rId302">
              <p14:nvContentPartPr>
                <p14:cNvPr id="85" name="Ink 84">
                  <a:extLst>
                    <a:ext uri="{FF2B5EF4-FFF2-40B4-BE49-F238E27FC236}">
                      <a16:creationId xmlns:a16="http://schemas.microsoft.com/office/drawing/2014/main" id="{F72043F2-74EF-41C4-0634-154D60CCC1BC}"/>
                    </a:ext>
                  </a:extLst>
                </p14:cNvPr>
                <p14:cNvContentPartPr/>
                <p14:nvPr/>
              </p14:nvContentPartPr>
              <p14:xfrm>
                <a:off x="9288981" y="4795586"/>
                <a:ext cx="207720" cy="281160"/>
              </p14:xfrm>
            </p:contentPart>
          </mc:Choice>
          <mc:Fallback>
            <p:pic>
              <p:nvPicPr>
                <p:cNvPr id="85" name="Ink 84">
                  <a:extLst>
                    <a:ext uri="{FF2B5EF4-FFF2-40B4-BE49-F238E27FC236}">
                      <a16:creationId xmlns:a16="http://schemas.microsoft.com/office/drawing/2014/main" id="{F72043F2-74EF-41C4-0634-154D60CCC1BC}"/>
                    </a:ext>
                  </a:extLst>
                </p:cNvPr>
                <p:cNvPicPr/>
                <p:nvPr/>
              </p:nvPicPr>
              <p:blipFill>
                <a:blip r:embed="rId303"/>
                <a:stretch>
                  <a:fillRect/>
                </a:stretch>
              </p:blipFill>
              <p:spPr>
                <a:xfrm>
                  <a:off x="9280341" y="4786586"/>
                  <a:ext cx="22536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86" name="Ink 85">
                  <a:extLst>
                    <a:ext uri="{FF2B5EF4-FFF2-40B4-BE49-F238E27FC236}">
                      <a16:creationId xmlns:a16="http://schemas.microsoft.com/office/drawing/2014/main" id="{0107AFA3-6078-0823-AA00-221F1C976474}"/>
                    </a:ext>
                  </a:extLst>
                </p14:cNvPr>
                <p14:cNvContentPartPr/>
                <p14:nvPr/>
              </p14:nvContentPartPr>
              <p14:xfrm>
                <a:off x="9567621" y="4770026"/>
                <a:ext cx="84600" cy="354960"/>
              </p14:xfrm>
            </p:contentPart>
          </mc:Choice>
          <mc:Fallback>
            <p:pic>
              <p:nvPicPr>
                <p:cNvPr id="86" name="Ink 85">
                  <a:extLst>
                    <a:ext uri="{FF2B5EF4-FFF2-40B4-BE49-F238E27FC236}">
                      <a16:creationId xmlns:a16="http://schemas.microsoft.com/office/drawing/2014/main" id="{0107AFA3-6078-0823-AA00-221F1C976474}"/>
                    </a:ext>
                  </a:extLst>
                </p:cNvPr>
                <p:cNvPicPr/>
                <p:nvPr/>
              </p:nvPicPr>
              <p:blipFill>
                <a:blip r:embed="rId305"/>
                <a:stretch>
                  <a:fillRect/>
                </a:stretch>
              </p:blipFill>
              <p:spPr>
                <a:xfrm>
                  <a:off x="9558981" y="4761386"/>
                  <a:ext cx="10224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87" name="Ink 86">
                  <a:extLst>
                    <a:ext uri="{FF2B5EF4-FFF2-40B4-BE49-F238E27FC236}">
                      <a16:creationId xmlns:a16="http://schemas.microsoft.com/office/drawing/2014/main" id="{05337FD8-60D2-05D3-00FF-9ECB1EDAB123}"/>
                    </a:ext>
                  </a:extLst>
                </p14:cNvPr>
                <p14:cNvContentPartPr/>
                <p14:nvPr/>
              </p14:nvContentPartPr>
              <p14:xfrm>
                <a:off x="9686781" y="4755626"/>
                <a:ext cx="251640" cy="347760"/>
              </p14:xfrm>
            </p:contentPart>
          </mc:Choice>
          <mc:Fallback>
            <p:pic>
              <p:nvPicPr>
                <p:cNvPr id="87" name="Ink 86">
                  <a:extLst>
                    <a:ext uri="{FF2B5EF4-FFF2-40B4-BE49-F238E27FC236}">
                      <a16:creationId xmlns:a16="http://schemas.microsoft.com/office/drawing/2014/main" id="{05337FD8-60D2-05D3-00FF-9ECB1EDAB123}"/>
                    </a:ext>
                  </a:extLst>
                </p:cNvPr>
                <p:cNvPicPr/>
                <p:nvPr/>
              </p:nvPicPr>
              <p:blipFill>
                <a:blip r:embed="rId307"/>
                <a:stretch>
                  <a:fillRect/>
                </a:stretch>
              </p:blipFill>
              <p:spPr>
                <a:xfrm>
                  <a:off x="9678141" y="4746986"/>
                  <a:ext cx="269280" cy="36540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96" name="Ink 95">
                  <a:extLst>
                    <a:ext uri="{FF2B5EF4-FFF2-40B4-BE49-F238E27FC236}">
                      <a16:creationId xmlns:a16="http://schemas.microsoft.com/office/drawing/2014/main" id="{4FC6D0F6-B8BE-20C9-2554-DD0AF6250BA8}"/>
                    </a:ext>
                  </a:extLst>
                </p14:cNvPr>
                <p14:cNvContentPartPr/>
                <p14:nvPr/>
              </p14:nvContentPartPr>
              <p14:xfrm>
                <a:off x="10018341" y="4703786"/>
                <a:ext cx="327240" cy="579960"/>
              </p14:xfrm>
            </p:contentPart>
          </mc:Choice>
          <mc:Fallback>
            <p:pic>
              <p:nvPicPr>
                <p:cNvPr id="96" name="Ink 95">
                  <a:extLst>
                    <a:ext uri="{FF2B5EF4-FFF2-40B4-BE49-F238E27FC236}">
                      <a16:creationId xmlns:a16="http://schemas.microsoft.com/office/drawing/2014/main" id="{4FC6D0F6-B8BE-20C9-2554-DD0AF6250BA8}"/>
                    </a:ext>
                  </a:extLst>
                </p:cNvPr>
                <p:cNvPicPr/>
                <p:nvPr/>
              </p:nvPicPr>
              <p:blipFill>
                <a:blip r:embed="rId309"/>
                <a:stretch>
                  <a:fillRect/>
                </a:stretch>
              </p:blipFill>
              <p:spPr>
                <a:xfrm>
                  <a:off x="10009701" y="4694786"/>
                  <a:ext cx="344880" cy="597600"/>
                </a:xfrm>
                <a:prstGeom prst="rect">
                  <a:avLst/>
                </a:prstGeom>
              </p:spPr>
            </p:pic>
          </mc:Fallback>
        </mc:AlternateContent>
      </p:grpSp>
      <p:grpSp>
        <p:nvGrpSpPr>
          <p:cNvPr id="174" name="Group 173">
            <a:extLst>
              <a:ext uri="{FF2B5EF4-FFF2-40B4-BE49-F238E27FC236}">
                <a16:creationId xmlns:a16="http://schemas.microsoft.com/office/drawing/2014/main" id="{FBF90D28-36C6-FED2-A737-48C8C1A41C9D}"/>
              </a:ext>
            </a:extLst>
          </p:cNvPr>
          <p:cNvGrpSpPr/>
          <p:nvPr/>
        </p:nvGrpSpPr>
        <p:grpSpPr>
          <a:xfrm>
            <a:off x="6610941" y="5618546"/>
            <a:ext cx="953640" cy="314280"/>
            <a:chOff x="6610941" y="5618546"/>
            <a:chExt cx="953640" cy="314280"/>
          </a:xfrm>
        </p:grpSpPr>
        <mc:AlternateContent xmlns:mc="http://schemas.openxmlformats.org/markup-compatibility/2006">
          <mc:Choice xmlns:p14="http://schemas.microsoft.com/office/powerpoint/2010/main" Requires="p14">
            <p:contentPart p14:bwMode="auto" r:id="rId310">
              <p14:nvContentPartPr>
                <p14:cNvPr id="129" name="Ink 128">
                  <a:extLst>
                    <a:ext uri="{FF2B5EF4-FFF2-40B4-BE49-F238E27FC236}">
                      <a16:creationId xmlns:a16="http://schemas.microsoft.com/office/drawing/2014/main" id="{C5F4B26E-06B3-4823-920B-58544A91D938}"/>
                    </a:ext>
                  </a:extLst>
                </p14:cNvPr>
                <p14:cNvContentPartPr/>
                <p14:nvPr/>
              </p14:nvContentPartPr>
              <p14:xfrm>
                <a:off x="6610941" y="5618546"/>
                <a:ext cx="332280" cy="314280"/>
              </p14:xfrm>
            </p:contentPart>
          </mc:Choice>
          <mc:Fallback>
            <p:pic>
              <p:nvPicPr>
                <p:cNvPr id="129" name="Ink 128">
                  <a:extLst>
                    <a:ext uri="{FF2B5EF4-FFF2-40B4-BE49-F238E27FC236}">
                      <a16:creationId xmlns:a16="http://schemas.microsoft.com/office/drawing/2014/main" id="{C5F4B26E-06B3-4823-920B-58544A91D938}"/>
                    </a:ext>
                  </a:extLst>
                </p:cNvPr>
                <p:cNvPicPr/>
                <p:nvPr/>
              </p:nvPicPr>
              <p:blipFill>
                <a:blip r:embed="rId311"/>
                <a:stretch>
                  <a:fillRect/>
                </a:stretch>
              </p:blipFill>
              <p:spPr>
                <a:xfrm>
                  <a:off x="6602301" y="5609546"/>
                  <a:ext cx="34992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64" name="Ink 163">
                  <a:extLst>
                    <a:ext uri="{FF2B5EF4-FFF2-40B4-BE49-F238E27FC236}">
                      <a16:creationId xmlns:a16="http://schemas.microsoft.com/office/drawing/2014/main" id="{0D7A3E31-2978-3AFA-6F17-C5A5937B2166}"/>
                    </a:ext>
                  </a:extLst>
                </p14:cNvPr>
                <p14:cNvContentPartPr/>
                <p14:nvPr/>
              </p14:nvContentPartPr>
              <p14:xfrm>
                <a:off x="6942501" y="5654906"/>
                <a:ext cx="320760" cy="267480"/>
              </p14:xfrm>
            </p:contentPart>
          </mc:Choice>
          <mc:Fallback>
            <p:pic>
              <p:nvPicPr>
                <p:cNvPr id="164" name="Ink 163">
                  <a:extLst>
                    <a:ext uri="{FF2B5EF4-FFF2-40B4-BE49-F238E27FC236}">
                      <a16:creationId xmlns:a16="http://schemas.microsoft.com/office/drawing/2014/main" id="{0D7A3E31-2978-3AFA-6F17-C5A5937B2166}"/>
                    </a:ext>
                  </a:extLst>
                </p:cNvPr>
                <p:cNvPicPr/>
                <p:nvPr/>
              </p:nvPicPr>
              <p:blipFill>
                <a:blip r:embed="rId313"/>
                <a:stretch>
                  <a:fillRect/>
                </a:stretch>
              </p:blipFill>
              <p:spPr>
                <a:xfrm>
                  <a:off x="6933861" y="5645906"/>
                  <a:ext cx="33840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65" name="Ink 164">
                  <a:extLst>
                    <a:ext uri="{FF2B5EF4-FFF2-40B4-BE49-F238E27FC236}">
                      <a16:creationId xmlns:a16="http://schemas.microsoft.com/office/drawing/2014/main" id="{BBEE4F5B-5187-7D7D-E32C-B9A46DB8BD3E}"/>
                    </a:ext>
                  </a:extLst>
                </p14:cNvPr>
                <p14:cNvContentPartPr/>
                <p14:nvPr/>
              </p14:nvContentPartPr>
              <p14:xfrm>
                <a:off x="7212861" y="5677586"/>
                <a:ext cx="351720" cy="240840"/>
              </p14:xfrm>
            </p:contentPart>
          </mc:Choice>
          <mc:Fallback>
            <p:pic>
              <p:nvPicPr>
                <p:cNvPr id="165" name="Ink 164">
                  <a:extLst>
                    <a:ext uri="{FF2B5EF4-FFF2-40B4-BE49-F238E27FC236}">
                      <a16:creationId xmlns:a16="http://schemas.microsoft.com/office/drawing/2014/main" id="{BBEE4F5B-5187-7D7D-E32C-B9A46DB8BD3E}"/>
                    </a:ext>
                  </a:extLst>
                </p:cNvPr>
                <p:cNvPicPr/>
                <p:nvPr/>
              </p:nvPicPr>
              <p:blipFill>
                <a:blip r:embed="rId315"/>
                <a:stretch>
                  <a:fillRect/>
                </a:stretch>
              </p:blipFill>
              <p:spPr>
                <a:xfrm>
                  <a:off x="7203861" y="5668946"/>
                  <a:ext cx="369360" cy="258480"/>
                </a:xfrm>
                <a:prstGeom prst="rect">
                  <a:avLst/>
                </a:prstGeom>
              </p:spPr>
            </p:pic>
          </mc:Fallback>
        </mc:AlternateContent>
      </p:grpSp>
      <p:grpSp>
        <p:nvGrpSpPr>
          <p:cNvPr id="181" name="Group 180">
            <a:extLst>
              <a:ext uri="{FF2B5EF4-FFF2-40B4-BE49-F238E27FC236}">
                <a16:creationId xmlns:a16="http://schemas.microsoft.com/office/drawing/2014/main" id="{8FA7A86B-FCC0-F64D-A783-25F23999B18A}"/>
              </a:ext>
            </a:extLst>
          </p:cNvPr>
          <p:cNvGrpSpPr/>
          <p:nvPr/>
        </p:nvGrpSpPr>
        <p:grpSpPr>
          <a:xfrm>
            <a:off x="7998381" y="5578586"/>
            <a:ext cx="840600" cy="394920"/>
            <a:chOff x="7998381" y="5578586"/>
            <a:chExt cx="840600" cy="394920"/>
          </a:xfrm>
        </p:grpSpPr>
        <mc:AlternateContent xmlns:mc="http://schemas.openxmlformats.org/markup-compatibility/2006">
          <mc:Choice xmlns:p14="http://schemas.microsoft.com/office/powerpoint/2010/main" Requires="p14">
            <p:contentPart p14:bwMode="auto" r:id="rId316">
              <p14:nvContentPartPr>
                <p14:cNvPr id="177" name="Ink 176">
                  <a:extLst>
                    <a:ext uri="{FF2B5EF4-FFF2-40B4-BE49-F238E27FC236}">
                      <a16:creationId xmlns:a16="http://schemas.microsoft.com/office/drawing/2014/main" id="{B48B3079-F8BC-F51E-F2D7-7CB3E44B15D3}"/>
                    </a:ext>
                  </a:extLst>
                </p14:cNvPr>
                <p14:cNvContentPartPr/>
                <p14:nvPr/>
              </p14:nvContentPartPr>
              <p14:xfrm>
                <a:off x="7998381" y="5618546"/>
                <a:ext cx="238320" cy="133560"/>
              </p14:xfrm>
            </p:contentPart>
          </mc:Choice>
          <mc:Fallback>
            <p:pic>
              <p:nvPicPr>
                <p:cNvPr id="177" name="Ink 176">
                  <a:extLst>
                    <a:ext uri="{FF2B5EF4-FFF2-40B4-BE49-F238E27FC236}">
                      <a16:creationId xmlns:a16="http://schemas.microsoft.com/office/drawing/2014/main" id="{B48B3079-F8BC-F51E-F2D7-7CB3E44B15D3}"/>
                    </a:ext>
                  </a:extLst>
                </p:cNvPr>
                <p:cNvPicPr/>
                <p:nvPr/>
              </p:nvPicPr>
              <p:blipFill>
                <a:blip r:embed="rId317"/>
                <a:stretch>
                  <a:fillRect/>
                </a:stretch>
              </p:blipFill>
              <p:spPr>
                <a:xfrm>
                  <a:off x="7989741" y="5609906"/>
                  <a:ext cx="25596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78" name="Ink 177">
                  <a:extLst>
                    <a:ext uri="{FF2B5EF4-FFF2-40B4-BE49-F238E27FC236}">
                      <a16:creationId xmlns:a16="http://schemas.microsoft.com/office/drawing/2014/main" id="{0DDDD772-1DE7-A38A-38AF-0D26F56B6FA9}"/>
                    </a:ext>
                  </a:extLst>
                </p14:cNvPr>
                <p14:cNvContentPartPr/>
                <p14:nvPr/>
              </p14:nvContentPartPr>
              <p14:xfrm>
                <a:off x="8219421" y="5578586"/>
                <a:ext cx="12960" cy="394200"/>
              </p14:xfrm>
            </p:contentPart>
          </mc:Choice>
          <mc:Fallback>
            <p:pic>
              <p:nvPicPr>
                <p:cNvPr id="178" name="Ink 177">
                  <a:extLst>
                    <a:ext uri="{FF2B5EF4-FFF2-40B4-BE49-F238E27FC236}">
                      <a16:creationId xmlns:a16="http://schemas.microsoft.com/office/drawing/2014/main" id="{0DDDD772-1DE7-A38A-38AF-0D26F56B6FA9}"/>
                    </a:ext>
                  </a:extLst>
                </p:cNvPr>
                <p:cNvPicPr/>
                <p:nvPr/>
              </p:nvPicPr>
              <p:blipFill>
                <a:blip r:embed="rId319"/>
                <a:stretch>
                  <a:fillRect/>
                </a:stretch>
              </p:blipFill>
              <p:spPr>
                <a:xfrm>
                  <a:off x="8210421" y="5569946"/>
                  <a:ext cx="30600" cy="41184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79" name="Ink 178">
                  <a:extLst>
                    <a:ext uri="{FF2B5EF4-FFF2-40B4-BE49-F238E27FC236}">
                      <a16:creationId xmlns:a16="http://schemas.microsoft.com/office/drawing/2014/main" id="{9A963C54-4540-264C-AA5B-242560096456}"/>
                    </a:ext>
                  </a:extLst>
                </p14:cNvPr>
                <p14:cNvContentPartPr/>
                <p14:nvPr/>
              </p14:nvContentPartPr>
              <p14:xfrm>
                <a:off x="8427861" y="5618546"/>
                <a:ext cx="32040" cy="339840"/>
              </p14:xfrm>
            </p:contentPart>
          </mc:Choice>
          <mc:Fallback>
            <p:pic>
              <p:nvPicPr>
                <p:cNvPr id="179" name="Ink 178">
                  <a:extLst>
                    <a:ext uri="{FF2B5EF4-FFF2-40B4-BE49-F238E27FC236}">
                      <a16:creationId xmlns:a16="http://schemas.microsoft.com/office/drawing/2014/main" id="{9A963C54-4540-264C-AA5B-242560096456}"/>
                    </a:ext>
                  </a:extLst>
                </p:cNvPr>
                <p:cNvPicPr/>
                <p:nvPr/>
              </p:nvPicPr>
              <p:blipFill>
                <a:blip r:embed="rId321"/>
                <a:stretch>
                  <a:fillRect/>
                </a:stretch>
              </p:blipFill>
              <p:spPr>
                <a:xfrm>
                  <a:off x="8419221" y="5609906"/>
                  <a:ext cx="4968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80" name="Ink 179">
                  <a:extLst>
                    <a:ext uri="{FF2B5EF4-FFF2-40B4-BE49-F238E27FC236}">
                      <a16:creationId xmlns:a16="http://schemas.microsoft.com/office/drawing/2014/main" id="{B1AB52FF-EF69-6CDA-891C-94946110F6BE}"/>
                    </a:ext>
                  </a:extLst>
                </p14:cNvPr>
                <p14:cNvContentPartPr/>
                <p14:nvPr/>
              </p14:nvContentPartPr>
              <p14:xfrm>
                <a:off x="8482941" y="5603426"/>
                <a:ext cx="356040" cy="370080"/>
              </p14:xfrm>
            </p:contentPart>
          </mc:Choice>
          <mc:Fallback>
            <p:pic>
              <p:nvPicPr>
                <p:cNvPr id="180" name="Ink 179">
                  <a:extLst>
                    <a:ext uri="{FF2B5EF4-FFF2-40B4-BE49-F238E27FC236}">
                      <a16:creationId xmlns:a16="http://schemas.microsoft.com/office/drawing/2014/main" id="{B1AB52FF-EF69-6CDA-891C-94946110F6BE}"/>
                    </a:ext>
                  </a:extLst>
                </p:cNvPr>
                <p:cNvPicPr/>
                <p:nvPr/>
              </p:nvPicPr>
              <p:blipFill>
                <a:blip r:embed="rId323"/>
                <a:stretch>
                  <a:fillRect/>
                </a:stretch>
              </p:blipFill>
              <p:spPr>
                <a:xfrm>
                  <a:off x="8473941" y="5594786"/>
                  <a:ext cx="373680" cy="387720"/>
                </a:xfrm>
                <a:prstGeom prst="rect">
                  <a:avLst/>
                </a:prstGeom>
              </p:spPr>
            </p:pic>
          </mc:Fallback>
        </mc:AlternateContent>
      </p:grpSp>
      <p:grpSp>
        <p:nvGrpSpPr>
          <p:cNvPr id="184" name="Group 183">
            <a:extLst>
              <a:ext uri="{FF2B5EF4-FFF2-40B4-BE49-F238E27FC236}">
                <a16:creationId xmlns:a16="http://schemas.microsoft.com/office/drawing/2014/main" id="{175B89DC-BC15-214D-31DD-484F60C5D724}"/>
              </a:ext>
            </a:extLst>
          </p:cNvPr>
          <p:cNvGrpSpPr/>
          <p:nvPr/>
        </p:nvGrpSpPr>
        <p:grpSpPr>
          <a:xfrm>
            <a:off x="5508981" y="5153786"/>
            <a:ext cx="427680" cy="556200"/>
            <a:chOff x="5508981" y="5153786"/>
            <a:chExt cx="427680" cy="556200"/>
          </a:xfrm>
        </p:grpSpPr>
        <mc:AlternateContent xmlns:mc="http://schemas.openxmlformats.org/markup-compatibility/2006">
          <mc:Choice xmlns:p14="http://schemas.microsoft.com/office/powerpoint/2010/main" Requires="p14">
            <p:contentPart p14:bwMode="auto" r:id="rId324">
              <p14:nvContentPartPr>
                <p14:cNvPr id="182" name="Ink 181">
                  <a:extLst>
                    <a:ext uri="{FF2B5EF4-FFF2-40B4-BE49-F238E27FC236}">
                      <a16:creationId xmlns:a16="http://schemas.microsoft.com/office/drawing/2014/main" id="{D2A1F60B-CCFB-448C-6B69-56C7A3B2E9E6}"/>
                    </a:ext>
                  </a:extLst>
                </p14:cNvPr>
                <p14:cNvContentPartPr/>
                <p14:nvPr/>
              </p14:nvContentPartPr>
              <p14:xfrm>
                <a:off x="5508981" y="5564186"/>
                <a:ext cx="181440" cy="145800"/>
              </p14:xfrm>
            </p:contentPart>
          </mc:Choice>
          <mc:Fallback>
            <p:pic>
              <p:nvPicPr>
                <p:cNvPr id="182" name="Ink 181">
                  <a:extLst>
                    <a:ext uri="{FF2B5EF4-FFF2-40B4-BE49-F238E27FC236}">
                      <a16:creationId xmlns:a16="http://schemas.microsoft.com/office/drawing/2014/main" id="{D2A1F60B-CCFB-448C-6B69-56C7A3B2E9E6}"/>
                    </a:ext>
                  </a:extLst>
                </p:cNvPr>
                <p:cNvPicPr/>
                <p:nvPr/>
              </p:nvPicPr>
              <p:blipFill>
                <a:blip r:embed="rId325"/>
                <a:stretch>
                  <a:fillRect/>
                </a:stretch>
              </p:blipFill>
              <p:spPr>
                <a:xfrm>
                  <a:off x="5499981" y="5555186"/>
                  <a:ext cx="19908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183" name="Ink 182">
                  <a:extLst>
                    <a:ext uri="{FF2B5EF4-FFF2-40B4-BE49-F238E27FC236}">
                      <a16:creationId xmlns:a16="http://schemas.microsoft.com/office/drawing/2014/main" id="{83CDEECB-177C-5E8E-1C50-3CF70195D6AB}"/>
                    </a:ext>
                  </a:extLst>
                </p14:cNvPr>
                <p14:cNvContentPartPr/>
                <p14:nvPr/>
              </p14:nvContentPartPr>
              <p14:xfrm>
                <a:off x="5727861" y="5153786"/>
                <a:ext cx="208800" cy="266040"/>
              </p14:xfrm>
            </p:contentPart>
          </mc:Choice>
          <mc:Fallback>
            <p:pic>
              <p:nvPicPr>
                <p:cNvPr id="183" name="Ink 182">
                  <a:extLst>
                    <a:ext uri="{FF2B5EF4-FFF2-40B4-BE49-F238E27FC236}">
                      <a16:creationId xmlns:a16="http://schemas.microsoft.com/office/drawing/2014/main" id="{83CDEECB-177C-5E8E-1C50-3CF70195D6AB}"/>
                    </a:ext>
                  </a:extLst>
                </p:cNvPr>
                <p:cNvPicPr/>
                <p:nvPr/>
              </p:nvPicPr>
              <p:blipFill>
                <a:blip r:embed="rId327"/>
                <a:stretch>
                  <a:fillRect/>
                </a:stretch>
              </p:blipFill>
              <p:spPr>
                <a:xfrm>
                  <a:off x="5718861" y="5145146"/>
                  <a:ext cx="226440" cy="283680"/>
                </a:xfrm>
                <a:prstGeom prst="rect">
                  <a:avLst/>
                </a:prstGeom>
              </p:spPr>
            </p:pic>
          </mc:Fallback>
        </mc:AlternateContent>
      </p:grpSp>
    </p:spTree>
    <p:extLst>
      <p:ext uri="{BB962C8B-B14F-4D97-AF65-F5344CB8AC3E}">
        <p14:creationId xmlns:p14="http://schemas.microsoft.com/office/powerpoint/2010/main" val="1551241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429</Words>
  <Application>Microsoft Office PowerPoint</Application>
  <PresentationFormat>Widescreen</PresentationFormat>
  <Paragraphs>27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Mastermind: Guessing the Code using Donald Knuth’s Algorithm </vt:lpstr>
      <vt:lpstr>Introduction and Hypothesis</vt:lpstr>
      <vt:lpstr>Introduction and Hypothesis</vt:lpstr>
      <vt:lpstr>Methods and Experimental Logic</vt:lpstr>
      <vt:lpstr>Procedures</vt:lpstr>
      <vt:lpstr>Procedures</vt:lpstr>
      <vt:lpstr>Procedures</vt:lpstr>
      <vt:lpstr>Procedures</vt:lpstr>
      <vt:lpstr>Procedures</vt:lpstr>
      <vt:lpstr>Results</vt:lpstr>
      <vt:lpstr>Results</vt:lpstr>
      <vt:lpstr>Discussion and Conclusion</vt:lpstr>
      <vt:lpstr>Discussion and 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Mastermind: Guessing the Code using Donald Knuth’s Algorithm </dc:title>
  <dc:creator>cloudfart</dc:creator>
  <cp:lastModifiedBy>cloudfart</cp:lastModifiedBy>
  <cp:revision>1</cp:revision>
  <dcterms:created xsi:type="dcterms:W3CDTF">2023-01-30T11:30:14Z</dcterms:created>
  <dcterms:modified xsi:type="dcterms:W3CDTF">2023-01-30T12:46:10Z</dcterms:modified>
</cp:coreProperties>
</file>