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0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6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9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AB4D2-A677-4AA7-9A52-95959CE4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966" y="1135530"/>
            <a:ext cx="4016188" cy="2892612"/>
          </a:xfrm>
        </p:spPr>
        <p:txBody>
          <a:bodyPr>
            <a:normAutofit/>
          </a:bodyPr>
          <a:lstStyle/>
          <a:p>
            <a:r>
              <a:rPr lang="en-PH" sz="4000"/>
              <a:t>Project in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9BFFA-B1C6-4C89-AA50-C24E3B453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3206874" cy="1563219"/>
          </a:xfrm>
        </p:spPr>
        <p:txBody>
          <a:bodyPr>
            <a:normAutofit/>
          </a:bodyPr>
          <a:lstStyle/>
          <a:p>
            <a:r>
              <a:rPr lang="en-PH" sz="1200" dirty="0"/>
              <a:t>Sales inventory v2</a:t>
            </a: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0F1E2AE8-25B8-481A-877D-E2703050D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18" r="1614" b="-1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8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BFDF-5E5B-41A2-8009-331DF0CF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6A71-1FE8-4E96-BB60-0A927783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Programmed by:				</a:t>
            </a:r>
            <a:r>
              <a:rPr lang="en-PH"/>
              <a:t>	       Presentation </a:t>
            </a:r>
            <a:r>
              <a:rPr lang="en-PH" dirty="0"/>
              <a:t>by:</a:t>
            </a:r>
          </a:p>
          <a:p>
            <a:pPr marL="0" indent="0">
              <a:buNone/>
            </a:pPr>
            <a:r>
              <a:rPr lang="en-PH" dirty="0"/>
              <a:t>Joshuel Ernest Q. Simbulan			Joshuel Ernest Q. Simbulan</a:t>
            </a:r>
          </a:p>
          <a:p>
            <a:pPr marL="0" indent="0">
              <a:buNone/>
            </a:pPr>
            <a:r>
              <a:rPr lang="en-PH" dirty="0"/>
              <a:t>Andrew James S. </a:t>
            </a:r>
            <a:r>
              <a:rPr lang="en-PH" dirty="0" err="1"/>
              <a:t>Tejerero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Simon Daniel Dela Cruz</a:t>
            </a:r>
          </a:p>
          <a:p>
            <a:pPr marL="0" indent="0">
              <a:buNone/>
            </a:pPr>
            <a:r>
              <a:rPr lang="en-PH" dirty="0"/>
              <a:t>Gerry Neil David </a:t>
            </a:r>
            <a:r>
              <a:rPr lang="en-PH" dirty="0" err="1"/>
              <a:t>Sangco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1967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276D-DD5E-455B-B4D1-664D9B2D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E869-4D6D-4966-8360-958D05AC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We are tasked to implement a program that handles (a) File Management, (b) Transaction, (c) Advance Request, and (d) Generate Report. For the sake of consistency we named (b) Transaction -&gt; Normal Transaction and (c) Advance Request -&gt; Advance Transaction. We also added an additional feature of the program in which the transacted item will be automatically picked up when the schedule is due. We also added a daily report in which a </a:t>
            </a:r>
            <a:r>
              <a:rPr lang="en-PH" dirty="0" err="1"/>
              <a:t>textfile</a:t>
            </a:r>
            <a:r>
              <a:rPr lang="en-PH" dirty="0"/>
              <a:t> of the date’s name will accommodate its report throughout the day.</a:t>
            </a:r>
          </a:p>
        </p:txBody>
      </p:sp>
    </p:spTree>
    <p:extLst>
      <p:ext uri="{BB962C8B-B14F-4D97-AF65-F5344CB8AC3E}">
        <p14:creationId xmlns:p14="http://schemas.microsoft.com/office/powerpoint/2010/main" val="80918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AC02-6D40-4A86-B2FB-89FE4BEC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Running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EB3F-277B-4F76-8AE8-5235261F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In the menu there are five options to choose from. </a:t>
            </a:r>
          </a:p>
          <a:p>
            <a:r>
              <a:rPr lang="en-PH" dirty="0"/>
              <a:t>Entering 1 will run the function </a:t>
            </a:r>
            <a:r>
              <a:rPr lang="en-PH" i="1" dirty="0"/>
              <a:t>Normal Transaction. </a:t>
            </a:r>
            <a:r>
              <a:rPr lang="en-PH" dirty="0"/>
              <a:t>This function handles three files as its parameter.</a:t>
            </a:r>
          </a:p>
          <a:p>
            <a:r>
              <a:rPr lang="en-PH" dirty="0"/>
              <a:t>Entering 2 will run the function </a:t>
            </a:r>
            <a:r>
              <a:rPr lang="en-PH" i="1" dirty="0"/>
              <a:t>Advance Transaction. </a:t>
            </a:r>
            <a:r>
              <a:rPr lang="en-PH" dirty="0"/>
              <a:t>This function handles three files as its parameter.</a:t>
            </a:r>
          </a:p>
          <a:p>
            <a:r>
              <a:rPr lang="en-PH" dirty="0"/>
              <a:t>Entering 3 will run the function </a:t>
            </a:r>
            <a:r>
              <a:rPr lang="en-PH" i="1" dirty="0"/>
              <a:t>Generate Report. </a:t>
            </a:r>
          </a:p>
          <a:p>
            <a:r>
              <a:rPr lang="en-PH" dirty="0"/>
              <a:t>Entering 4 will run the function </a:t>
            </a:r>
            <a:r>
              <a:rPr lang="en-PH" i="1" dirty="0"/>
              <a:t>File Management. </a:t>
            </a:r>
          </a:p>
          <a:p>
            <a:endParaRPr lang="en-PH" i="1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321076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9">
            <a:extLst>
              <a:ext uri="{FF2B5EF4-FFF2-40B4-BE49-F238E27FC236}">
                <a16:creationId xmlns:a16="http://schemas.microsoft.com/office/drawing/2014/main" id="{EAA009CC-7374-4A46-A95F-1363613C4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A60CEB5A-9256-4FCC-A5DE-E6B9E2D0D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F635A6-ACA0-4EA6-8418-D20A2ADC0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9000"/>
          </a:blip>
          <a:srcRect r="3" b="5836"/>
          <a:stretch/>
        </p:blipFill>
        <p:spPr>
          <a:xfrm>
            <a:off x="20" y="10"/>
            <a:ext cx="529531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B03E73-7EA2-483D-A932-D858DC4B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371600"/>
            <a:ext cx="3564219" cy="4168588"/>
          </a:xfrm>
        </p:spPr>
        <p:txBody>
          <a:bodyPr>
            <a:normAutofit/>
          </a:bodyPr>
          <a:lstStyle/>
          <a:p>
            <a:pPr algn="ctr"/>
            <a:r>
              <a:rPr lang="en-PH">
                <a:solidFill>
                  <a:srgbClr val="FFFFFF"/>
                </a:solidFill>
              </a:rPr>
              <a:t>Normal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8D13-96ED-4920-B891-00B86DA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71500"/>
            <a:ext cx="5219700" cy="362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In this program the user is free to choose from the current available services. Services can be added, deleted or modified in </a:t>
            </a:r>
            <a:r>
              <a:rPr lang="en-PH" dirty="0">
                <a:hlinkClick r:id="rId3" action="ppaction://hlinksldjump"/>
              </a:rPr>
              <a:t>File Management </a:t>
            </a:r>
            <a:r>
              <a:rPr lang="en-PH" dirty="0"/>
              <a:t> option.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C4DA7-7559-4195-A509-9A44E0E65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217" y="2753286"/>
            <a:ext cx="3015266" cy="36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2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53966A9-7C8E-4236-AB4D-1F40EE72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3" b="12078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E3280-1A1E-47A2-9FDF-ECB7144B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PH">
                <a:solidFill>
                  <a:srgbClr val="FFFFFF"/>
                </a:solidFill>
              </a:rPr>
              <a:t>Advanced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9EFA-C617-42C9-8502-BF23611B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This function of the program has two parts: The first one is the advanced transaction, and the second one is the processing/or pickup of the manually-scheduled transaction.</a:t>
            </a:r>
          </a:p>
        </p:txBody>
      </p:sp>
    </p:spTree>
    <p:extLst>
      <p:ext uri="{BB962C8B-B14F-4D97-AF65-F5344CB8AC3E}">
        <p14:creationId xmlns:p14="http://schemas.microsoft.com/office/powerpoint/2010/main" val="338175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B5E-AD28-462B-BBC7-984E0B02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Here are some screenshots of advanced transaction: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178E47-9F62-4DEE-AE82-DFC74FCA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28" y="1828483"/>
            <a:ext cx="3976662" cy="4351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37E4C-BEB4-4880-859C-88E47434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430" y="1497330"/>
            <a:ext cx="3752850" cy="485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DC7F8-7B98-4D48-89B1-D590A973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920" y="2773679"/>
            <a:ext cx="3075233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2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6223D-43E6-497F-9CB6-8D2B826A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5037" r="23556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D1C86-8219-40FB-9D11-DEA3550A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PH">
                <a:solidFill>
                  <a:srgbClr val="FFFFFF"/>
                </a:solidFill>
              </a:rPr>
              <a:t>Generate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AA8B-286A-4773-ADA2-51B0F6E8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PH" dirty="0"/>
              <a:t>Generate Report can print the report and record files. It can also generate sales per service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DD514-4C06-4D42-AC86-9F521D5E6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36" y="2545080"/>
            <a:ext cx="6723581" cy="20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219B8-0A5E-4339-AF1B-4AA226B71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02" r="1" b="3723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08E42A-CE4B-427A-B788-A63953D2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PH">
                <a:solidFill>
                  <a:srgbClr val="FFFFFF"/>
                </a:solidFill>
              </a:rPr>
              <a:t>File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1617-285B-46CF-9BDB-9D8EB560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PH" dirty="0"/>
              <a:t>File Management can Edit  the price of a service, Add and Delete a service that is shown in the Transactions options.</a:t>
            </a:r>
          </a:p>
        </p:txBody>
      </p:sp>
    </p:spTree>
    <p:extLst>
      <p:ext uri="{BB962C8B-B14F-4D97-AF65-F5344CB8AC3E}">
        <p14:creationId xmlns:p14="http://schemas.microsoft.com/office/powerpoint/2010/main" val="17722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1B88-BED6-41CF-B695-21441FB8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Files Related to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23B4-8AFA-4622-8215-FFD67096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Day Reports directory hosts the daily report files</a:t>
            </a:r>
          </a:p>
          <a:p>
            <a:r>
              <a:rPr lang="en-PH" dirty="0"/>
              <a:t>Reference Files are files needed to run the program</a:t>
            </a:r>
          </a:p>
          <a:p>
            <a:r>
              <a:rPr lang="en-PH" dirty="0"/>
              <a:t>Sales Per Service Directory hosts the sales per service generated by the program</a:t>
            </a:r>
          </a:p>
          <a:p>
            <a:r>
              <a:rPr lang="en-PH" dirty="0"/>
              <a:t>Processed.txt are the items that are automatically processed by the program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1230931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0F3F3"/>
      </a:lt2>
      <a:accent1>
        <a:srgbClr val="C3684D"/>
      </a:accent1>
      <a:accent2>
        <a:srgbClr val="B13B51"/>
      </a:accent2>
      <a:accent3>
        <a:srgbClr val="C34D94"/>
      </a:accent3>
      <a:accent4>
        <a:srgbClr val="AF3BB1"/>
      </a:accent4>
      <a:accent5>
        <a:srgbClr val="904DC3"/>
      </a:accent5>
      <a:accent6>
        <a:srgbClr val="5140B3"/>
      </a:accent6>
      <a:hlink>
        <a:srgbClr val="9C3F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Modern Love</vt:lpstr>
      <vt:lpstr>BohemianVTI</vt:lpstr>
      <vt:lpstr>Project in Computer Programming</vt:lpstr>
      <vt:lpstr>Overview</vt:lpstr>
      <vt:lpstr>Running the Program</vt:lpstr>
      <vt:lpstr>Normal Transaction</vt:lpstr>
      <vt:lpstr>Advanced Transaction</vt:lpstr>
      <vt:lpstr>Here are some screenshots of advanced transaction:</vt:lpstr>
      <vt:lpstr>Generate Report</vt:lpstr>
      <vt:lpstr>File Management</vt:lpstr>
      <vt:lpstr>Files Related to the Program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 Computer Programming</dc:title>
  <dc:creator>Joshuel Ernest Simbulan</dc:creator>
  <cp:lastModifiedBy>Joshuel Ernest Simbulan</cp:lastModifiedBy>
  <cp:revision>2</cp:revision>
  <dcterms:created xsi:type="dcterms:W3CDTF">2021-01-21T11:27:52Z</dcterms:created>
  <dcterms:modified xsi:type="dcterms:W3CDTF">2021-01-21T11:32:47Z</dcterms:modified>
</cp:coreProperties>
</file>